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sldIdLst>
    <p:sldId id="274" r:id="rId2"/>
    <p:sldId id="273" r:id="rId3"/>
    <p:sldId id="278" r:id="rId4"/>
    <p:sldId id="277" r:id="rId5"/>
    <p:sldId id="279" r:id="rId6"/>
    <p:sldId id="256" r:id="rId7"/>
    <p:sldId id="266" r:id="rId8"/>
    <p:sldId id="265" r:id="rId9"/>
    <p:sldId id="268" r:id="rId10"/>
    <p:sldId id="269" r:id="rId11"/>
    <p:sldId id="272" r:id="rId12"/>
    <p:sldId id="275" r:id="rId13"/>
    <p:sldId id="276" r:id="rId14"/>
    <p:sldId id="28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74"/>
  </p:normalViewPr>
  <p:slideViewPr>
    <p:cSldViewPr snapToGrid="0" snapToObjects="1">
      <p:cViewPr varScale="1">
        <p:scale>
          <a:sx n="136" d="100"/>
          <a:sy n="136" d="100"/>
        </p:scale>
        <p:origin x="216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k E. Gray" userId="1db1380c-57b0-49a0-9e80-645372ef2a15" providerId="ADAL" clId="{223F6460-DB6C-DF4F-BAC2-7397895F493E}"/>
    <pc:docChg chg="undo custSel addSld delSld modSld sldOrd">
      <pc:chgData name="Erik E. Gray" userId="1db1380c-57b0-49a0-9e80-645372ef2a15" providerId="ADAL" clId="{223F6460-DB6C-DF4F-BAC2-7397895F493E}" dt="2018-10-24T21:25:13.384" v="1358" actId="313"/>
      <pc:docMkLst>
        <pc:docMk/>
      </pc:docMkLst>
      <pc:sldChg chg="modSp add ord">
        <pc:chgData name="Erik E. Gray" userId="1db1380c-57b0-49a0-9e80-645372ef2a15" providerId="ADAL" clId="{223F6460-DB6C-DF4F-BAC2-7397895F493E}" dt="2018-10-24T21:09:21.285" v="1244" actId="5793"/>
        <pc:sldMkLst>
          <pc:docMk/>
          <pc:sldMk cId="2411549081" sldId="273"/>
        </pc:sldMkLst>
        <pc:spChg chg="mod">
          <ac:chgData name="Erik E. Gray" userId="1db1380c-57b0-49a0-9e80-645372ef2a15" providerId="ADAL" clId="{223F6460-DB6C-DF4F-BAC2-7397895F493E}" dt="2018-10-24T20:43:27.069" v="752" actId="14100"/>
          <ac:spMkLst>
            <pc:docMk/>
            <pc:sldMk cId="2411549081" sldId="273"/>
            <ac:spMk id="2" creationId="{DC18ECD4-F546-744D-BDF9-AEBEC18B1F36}"/>
          </ac:spMkLst>
        </pc:spChg>
        <pc:spChg chg="mod">
          <ac:chgData name="Erik E. Gray" userId="1db1380c-57b0-49a0-9e80-645372ef2a15" providerId="ADAL" clId="{223F6460-DB6C-DF4F-BAC2-7397895F493E}" dt="2018-10-24T21:09:21.285" v="1244" actId="5793"/>
          <ac:spMkLst>
            <pc:docMk/>
            <pc:sldMk cId="2411549081" sldId="273"/>
            <ac:spMk id="3" creationId="{6096E864-48A9-D84F-A262-539CE28B9554}"/>
          </ac:spMkLst>
        </pc:spChg>
      </pc:sldChg>
      <pc:sldChg chg="modSp add ord">
        <pc:chgData name="Erik E. Gray" userId="1db1380c-57b0-49a0-9e80-645372ef2a15" providerId="ADAL" clId="{223F6460-DB6C-DF4F-BAC2-7397895F493E}" dt="2018-10-24T19:04:17.608" v="499" actId="20577"/>
        <pc:sldMkLst>
          <pc:docMk/>
          <pc:sldMk cId="752595282" sldId="274"/>
        </pc:sldMkLst>
        <pc:spChg chg="mod">
          <ac:chgData name="Erik E. Gray" userId="1db1380c-57b0-49a0-9e80-645372ef2a15" providerId="ADAL" clId="{223F6460-DB6C-DF4F-BAC2-7397895F493E}" dt="2018-10-24T01:22:20.565" v="195" actId="20577"/>
          <ac:spMkLst>
            <pc:docMk/>
            <pc:sldMk cId="752595282" sldId="274"/>
            <ac:spMk id="2" creationId="{678E7DC3-2154-DB41-AE2C-54F1C0A7A58B}"/>
          </ac:spMkLst>
        </pc:spChg>
        <pc:spChg chg="mod">
          <ac:chgData name="Erik E. Gray" userId="1db1380c-57b0-49a0-9e80-645372ef2a15" providerId="ADAL" clId="{223F6460-DB6C-DF4F-BAC2-7397895F493E}" dt="2018-10-24T19:04:17.608" v="499" actId="20577"/>
          <ac:spMkLst>
            <pc:docMk/>
            <pc:sldMk cId="752595282" sldId="274"/>
            <ac:spMk id="3" creationId="{14295BFB-3B6E-0B45-9B62-66872BAFF364}"/>
          </ac:spMkLst>
        </pc:spChg>
      </pc:sldChg>
      <pc:sldChg chg="modSp add ord">
        <pc:chgData name="Erik E. Gray" userId="1db1380c-57b0-49a0-9e80-645372ef2a15" providerId="ADAL" clId="{223F6460-DB6C-DF4F-BAC2-7397895F493E}" dt="2018-10-24T21:16:42.167" v="1262" actId="20577"/>
        <pc:sldMkLst>
          <pc:docMk/>
          <pc:sldMk cId="3526199484" sldId="275"/>
        </pc:sldMkLst>
        <pc:spChg chg="mod">
          <ac:chgData name="Erik E. Gray" userId="1db1380c-57b0-49a0-9e80-645372ef2a15" providerId="ADAL" clId="{223F6460-DB6C-DF4F-BAC2-7397895F493E}" dt="2018-10-24T19:00:03.345" v="485" actId="20577"/>
          <ac:spMkLst>
            <pc:docMk/>
            <pc:sldMk cId="3526199484" sldId="275"/>
            <ac:spMk id="2" creationId="{43FBC0E1-1CFB-C248-8574-147CA233BE94}"/>
          </ac:spMkLst>
        </pc:spChg>
        <pc:spChg chg="mod">
          <ac:chgData name="Erik E. Gray" userId="1db1380c-57b0-49a0-9e80-645372ef2a15" providerId="ADAL" clId="{223F6460-DB6C-DF4F-BAC2-7397895F493E}" dt="2018-10-24T21:16:42.167" v="1262" actId="20577"/>
          <ac:spMkLst>
            <pc:docMk/>
            <pc:sldMk cId="3526199484" sldId="275"/>
            <ac:spMk id="3" creationId="{77D60130-7EA4-FD47-B2D8-67097603495F}"/>
          </ac:spMkLst>
        </pc:spChg>
      </pc:sldChg>
      <pc:sldChg chg="addSp delSp modSp add ord">
        <pc:chgData name="Erik E. Gray" userId="1db1380c-57b0-49a0-9e80-645372ef2a15" providerId="ADAL" clId="{223F6460-DB6C-DF4F-BAC2-7397895F493E}" dt="2018-10-24T21:25:13.384" v="1358" actId="313"/>
        <pc:sldMkLst>
          <pc:docMk/>
          <pc:sldMk cId="1204753549" sldId="276"/>
        </pc:sldMkLst>
        <pc:spChg chg="del mod">
          <ac:chgData name="Erik E. Gray" userId="1db1380c-57b0-49a0-9e80-645372ef2a15" providerId="ADAL" clId="{223F6460-DB6C-DF4F-BAC2-7397895F493E}" dt="2018-10-24T19:09:45.247" v="503"/>
          <ac:spMkLst>
            <pc:docMk/>
            <pc:sldMk cId="1204753549" sldId="276"/>
            <ac:spMk id="2" creationId="{B4ADE7E0-591C-C740-BDDD-C2B432B22850}"/>
          </ac:spMkLst>
        </pc:spChg>
        <pc:spChg chg="del">
          <ac:chgData name="Erik E. Gray" userId="1db1380c-57b0-49a0-9e80-645372ef2a15" providerId="ADAL" clId="{223F6460-DB6C-DF4F-BAC2-7397895F493E}" dt="2018-10-24T19:09:37.651" v="501"/>
          <ac:spMkLst>
            <pc:docMk/>
            <pc:sldMk cId="1204753549" sldId="276"/>
            <ac:spMk id="3" creationId="{11E04724-947F-AA4B-B40B-2D63F1CAA880}"/>
          </ac:spMkLst>
        </pc:spChg>
        <pc:spChg chg="add mod">
          <ac:chgData name="Erik E. Gray" userId="1db1380c-57b0-49a0-9e80-645372ef2a15" providerId="ADAL" clId="{223F6460-DB6C-DF4F-BAC2-7397895F493E}" dt="2018-10-24T20:56:00.366" v="956" actId="1076"/>
          <ac:spMkLst>
            <pc:docMk/>
            <pc:sldMk cId="1204753549" sldId="276"/>
            <ac:spMk id="4" creationId="{6A7F7585-E08A-E14C-A203-5CF340ABEAE4}"/>
          </ac:spMkLst>
        </pc:spChg>
        <pc:spChg chg="add mod">
          <ac:chgData name="Erik E. Gray" userId="1db1380c-57b0-49a0-9e80-645372ef2a15" providerId="ADAL" clId="{223F6460-DB6C-DF4F-BAC2-7397895F493E}" dt="2018-10-24T21:01:29.725" v="1167" actId="20577"/>
          <ac:spMkLst>
            <pc:docMk/>
            <pc:sldMk cId="1204753549" sldId="276"/>
            <ac:spMk id="6" creationId="{35010358-F7E1-6E48-A889-9261BC07E1E3}"/>
          </ac:spMkLst>
        </pc:spChg>
        <pc:spChg chg="add mod">
          <ac:chgData name="Erik E. Gray" userId="1db1380c-57b0-49a0-9e80-645372ef2a15" providerId="ADAL" clId="{223F6460-DB6C-DF4F-BAC2-7397895F493E}" dt="2018-10-24T21:18:34.927" v="1348" actId="1076"/>
          <ac:spMkLst>
            <pc:docMk/>
            <pc:sldMk cId="1204753549" sldId="276"/>
            <ac:spMk id="7" creationId="{EE8ED615-DE13-7B48-9025-9F5DEAA6E9F1}"/>
          </ac:spMkLst>
        </pc:spChg>
        <pc:spChg chg="add mod">
          <ac:chgData name="Erik E. Gray" userId="1db1380c-57b0-49a0-9e80-645372ef2a15" providerId="ADAL" clId="{223F6460-DB6C-DF4F-BAC2-7397895F493E}" dt="2018-10-24T21:25:13.384" v="1358" actId="313"/>
          <ac:spMkLst>
            <pc:docMk/>
            <pc:sldMk cId="1204753549" sldId="276"/>
            <ac:spMk id="8" creationId="{4E3FF7AF-B202-204F-9347-4ED06045B4C6}"/>
          </ac:spMkLst>
        </pc:spChg>
        <pc:picChg chg="add mod">
          <ac:chgData name="Erik E. Gray" userId="1db1380c-57b0-49a0-9e80-645372ef2a15" providerId="ADAL" clId="{223F6460-DB6C-DF4F-BAC2-7397895F493E}" dt="2018-10-24T21:00:43.082" v="1125" actId="1076"/>
          <ac:picMkLst>
            <pc:docMk/>
            <pc:sldMk cId="1204753549" sldId="276"/>
            <ac:picMk id="5" creationId="{F32BD6EB-41BD-8D47-9B3F-45C78A261734}"/>
          </ac:picMkLst>
        </pc:picChg>
      </pc:sldChg>
      <pc:sldChg chg="addSp modSp add ord">
        <pc:chgData name="Erik E. Gray" userId="1db1380c-57b0-49a0-9e80-645372ef2a15" providerId="ADAL" clId="{223F6460-DB6C-DF4F-BAC2-7397895F493E}" dt="2018-10-24T19:36:19.772" v="523" actId="14100"/>
        <pc:sldMkLst>
          <pc:docMk/>
          <pc:sldMk cId="4078291324" sldId="277"/>
        </pc:sldMkLst>
        <pc:picChg chg="add mod">
          <ac:chgData name="Erik E. Gray" userId="1db1380c-57b0-49a0-9e80-645372ef2a15" providerId="ADAL" clId="{223F6460-DB6C-DF4F-BAC2-7397895F493E}" dt="2018-10-24T19:11:43.632" v="507" actId="14100"/>
          <ac:picMkLst>
            <pc:docMk/>
            <pc:sldMk cId="4078291324" sldId="277"/>
            <ac:picMk id="2" creationId="{97DE8445-0AD1-1047-8427-A505A01D122C}"/>
          </ac:picMkLst>
        </pc:picChg>
        <pc:picChg chg="add mod">
          <ac:chgData name="Erik E. Gray" userId="1db1380c-57b0-49a0-9e80-645372ef2a15" providerId="ADAL" clId="{223F6460-DB6C-DF4F-BAC2-7397895F493E}" dt="2018-10-24T19:25:45.917" v="510" actId="14100"/>
          <ac:picMkLst>
            <pc:docMk/>
            <pc:sldMk cId="4078291324" sldId="277"/>
            <ac:picMk id="3" creationId="{0A247C5C-1781-8846-8F2C-F056CFAC0F4D}"/>
          </ac:picMkLst>
        </pc:picChg>
        <pc:picChg chg="add mod">
          <ac:chgData name="Erik E. Gray" userId="1db1380c-57b0-49a0-9e80-645372ef2a15" providerId="ADAL" clId="{223F6460-DB6C-DF4F-BAC2-7397895F493E}" dt="2018-10-24T19:29:03.492" v="512" actId="166"/>
          <ac:picMkLst>
            <pc:docMk/>
            <pc:sldMk cId="4078291324" sldId="277"/>
            <ac:picMk id="4" creationId="{437C95A8-D31F-D743-BA8D-02057279CDA6}"/>
          </ac:picMkLst>
        </pc:picChg>
        <pc:picChg chg="add mod">
          <ac:chgData name="Erik E. Gray" userId="1db1380c-57b0-49a0-9e80-645372ef2a15" providerId="ADAL" clId="{223F6460-DB6C-DF4F-BAC2-7397895F493E}" dt="2018-10-24T19:29:25.555" v="514" actId="166"/>
          <ac:picMkLst>
            <pc:docMk/>
            <pc:sldMk cId="4078291324" sldId="277"/>
            <ac:picMk id="5" creationId="{0B4ED005-41E7-C44F-A3CA-87995DBBD155}"/>
          </ac:picMkLst>
        </pc:picChg>
        <pc:picChg chg="add mod">
          <ac:chgData name="Erik E. Gray" userId="1db1380c-57b0-49a0-9e80-645372ef2a15" providerId="ADAL" clId="{223F6460-DB6C-DF4F-BAC2-7397895F493E}" dt="2018-10-24T19:36:19.772" v="523" actId="14100"/>
          <ac:picMkLst>
            <pc:docMk/>
            <pc:sldMk cId="4078291324" sldId="277"/>
            <ac:picMk id="6" creationId="{4C980B4B-5738-8C4E-8F9B-A3F9FAE1CF32}"/>
          </ac:picMkLst>
        </pc:picChg>
      </pc:sldChg>
      <pc:sldChg chg="addSp delSp modSp add">
        <pc:chgData name="Erik E. Gray" userId="1db1380c-57b0-49a0-9e80-645372ef2a15" providerId="ADAL" clId="{223F6460-DB6C-DF4F-BAC2-7397895F493E}" dt="2018-10-24T19:50:20.954" v="601" actId="14100"/>
        <pc:sldMkLst>
          <pc:docMk/>
          <pc:sldMk cId="1741078160" sldId="278"/>
        </pc:sldMkLst>
        <pc:spChg chg="del">
          <ac:chgData name="Erik E. Gray" userId="1db1380c-57b0-49a0-9e80-645372ef2a15" providerId="ADAL" clId="{223F6460-DB6C-DF4F-BAC2-7397895F493E}" dt="2018-10-24T19:48:59.217" v="589"/>
          <ac:spMkLst>
            <pc:docMk/>
            <pc:sldMk cId="1741078160" sldId="278"/>
            <ac:spMk id="3" creationId="{761D7478-3061-0347-9B66-BEA84C6ADBFF}"/>
          </ac:spMkLst>
        </pc:spChg>
        <pc:picChg chg="add mod">
          <ac:chgData name="Erik E. Gray" userId="1db1380c-57b0-49a0-9e80-645372ef2a15" providerId="ADAL" clId="{223F6460-DB6C-DF4F-BAC2-7397895F493E}" dt="2018-10-24T19:50:20.954" v="601" actId="14100"/>
          <ac:picMkLst>
            <pc:docMk/>
            <pc:sldMk cId="1741078160" sldId="278"/>
            <ac:picMk id="4" creationId="{F7DE0E9E-599A-B141-A493-1C07A81F3B79}"/>
          </ac:picMkLst>
        </pc:picChg>
      </pc:sldChg>
      <pc:sldChg chg="addSp delSp modSp add">
        <pc:chgData name="Erik E. Gray" userId="1db1380c-57b0-49a0-9e80-645372ef2a15" providerId="ADAL" clId="{223F6460-DB6C-DF4F-BAC2-7397895F493E}" dt="2018-10-24T20:14:00.305" v="625" actId="14100"/>
        <pc:sldMkLst>
          <pc:docMk/>
          <pc:sldMk cId="3095245044" sldId="279"/>
        </pc:sldMkLst>
        <pc:spChg chg="add del mod">
          <ac:chgData name="Erik E. Gray" userId="1db1380c-57b0-49a0-9e80-645372ef2a15" providerId="ADAL" clId="{223F6460-DB6C-DF4F-BAC2-7397895F493E}" dt="2018-10-24T20:01:09.538" v="606"/>
          <ac:spMkLst>
            <pc:docMk/>
            <pc:sldMk cId="3095245044" sldId="279"/>
            <ac:spMk id="2" creationId="{35E1A44B-7936-F843-81B7-8AE37DEEC516}"/>
          </ac:spMkLst>
        </pc:spChg>
        <pc:spChg chg="add del">
          <ac:chgData name="Erik E. Gray" userId="1db1380c-57b0-49a0-9e80-645372ef2a15" providerId="ADAL" clId="{223F6460-DB6C-DF4F-BAC2-7397895F493E}" dt="2018-10-24T20:07:59.898" v="608"/>
          <ac:spMkLst>
            <pc:docMk/>
            <pc:sldMk cId="3095245044" sldId="279"/>
            <ac:spMk id="3" creationId="{8DB5B601-5A4B-5740-9902-2D34AEE85498}"/>
          </ac:spMkLst>
        </pc:spChg>
        <pc:spChg chg="add del">
          <ac:chgData name="Erik E. Gray" userId="1db1380c-57b0-49a0-9e80-645372ef2a15" providerId="ADAL" clId="{223F6460-DB6C-DF4F-BAC2-7397895F493E}" dt="2018-10-24T20:11:39.635" v="610"/>
          <ac:spMkLst>
            <pc:docMk/>
            <pc:sldMk cId="3095245044" sldId="279"/>
            <ac:spMk id="4" creationId="{923A59DD-CBC4-7943-A722-D3B977A8AC14}"/>
          </ac:spMkLst>
        </pc:spChg>
        <pc:picChg chg="add del mod">
          <ac:chgData name="Erik E. Gray" userId="1db1380c-57b0-49a0-9e80-645372ef2a15" providerId="ADAL" clId="{223F6460-DB6C-DF4F-BAC2-7397895F493E}" dt="2018-10-24T20:13:39.187" v="620" actId="478"/>
          <ac:picMkLst>
            <pc:docMk/>
            <pc:sldMk cId="3095245044" sldId="279"/>
            <ac:picMk id="5" creationId="{C9BF4712-C5C6-7649-8D4B-4B3A0320C499}"/>
          </ac:picMkLst>
        </pc:picChg>
        <pc:picChg chg="add mod">
          <ac:chgData name="Erik E. Gray" userId="1db1380c-57b0-49a0-9e80-645372ef2a15" providerId="ADAL" clId="{223F6460-DB6C-DF4F-BAC2-7397895F493E}" dt="2018-10-24T20:14:00.305" v="625" actId="14100"/>
          <ac:picMkLst>
            <pc:docMk/>
            <pc:sldMk cId="3095245044" sldId="279"/>
            <ac:picMk id="6" creationId="{4FBB8D69-71D5-C54D-8B8D-959235B8D837}"/>
          </ac:picMkLst>
        </pc:picChg>
      </pc:sldChg>
      <pc:sldChg chg="add del">
        <pc:chgData name="Erik E. Gray" userId="1db1380c-57b0-49a0-9e80-645372ef2a15" providerId="ADAL" clId="{223F6460-DB6C-DF4F-BAC2-7397895F493E}" dt="2018-10-24T21:04:16.356" v="1234" actId="2696"/>
        <pc:sldMkLst>
          <pc:docMk/>
          <pc:sldMk cId="3416623026" sldId="280"/>
        </pc:sldMkLst>
      </pc:sldChg>
      <pc:sldChg chg="addSp delSp modSp add">
        <pc:chgData name="Erik E. Gray" userId="1db1380c-57b0-49a0-9e80-645372ef2a15" providerId="ADAL" clId="{223F6460-DB6C-DF4F-BAC2-7397895F493E}" dt="2018-10-24T21:06:09.235" v="1243" actId="14100"/>
        <pc:sldMkLst>
          <pc:docMk/>
          <pc:sldMk cId="2042637124" sldId="281"/>
        </pc:sldMkLst>
        <pc:picChg chg="add del mod">
          <ac:chgData name="Erik E. Gray" userId="1db1380c-57b0-49a0-9e80-645372ef2a15" providerId="ADAL" clId="{223F6460-DB6C-DF4F-BAC2-7397895F493E}" dt="2018-10-24T21:05:46.432" v="1240"/>
          <ac:picMkLst>
            <pc:docMk/>
            <pc:sldMk cId="2042637124" sldId="281"/>
            <ac:picMk id="2" creationId="{060A10EE-96CF-794D-B5B4-95B483255300}"/>
          </ac:picMkLst>
        </pc:picChg>
        <pc:picChg chg="add mod">
          <ac:chgData name="Erik E. Gray" userId="1db1380c-57b0-49a0-9e80-645372ef2a15" providerId="ADAL" clId="{223F6460-DB6C-DF4F-BAC2-7397895F493E}" dt="2018-10-24T21:06:09.235" v="1243" actId="14100"/>
          <ac:picMkLst>
            <pc:docMk/>
            <pc:sldMk cId="2042637124" sldId="281"/>
            <ac:picMk id="3" creationId="{3A1B9C9C-D691-854B-B848-93C5D7B910F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6AE9A-5699-CE40-BAA5-628486EC8A8F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7ABC1-0DD6-D046-AD44-D6B1A100E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486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7ABC1-0DD6-D046-AD44-D6B1A100EB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9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10/23/18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10/23/18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E7DC3-2154-DB41-AE2C-54F1C0A7A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with the Cornell Shop Staff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95BFB-3B6E-0B45-9B62-66872BAFF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Erik Gray</a:t>
            </a:r>
          </a:p>
          <a:p>
            <a:pPr marL="0" indent="0" algn="ctr">
              <a:buNone/>
            </a:pPr>
            <a:r>
              <a:rPr lang="en-US" dirty="0"/>
              <a:t>Zone Facility Director, SCL-Zone</a:t>
            </a:r>
          </a:p>
          <a:p>
            <a:pPr marL="0" indent="0" algn="ctr">
              <a:buNone/>
            </a:pPr>
            <a:r>
              <a:rPr lang="en-US" dirty="0"/>
              <a:t>eeg4 /  5-1120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UFR-PM-MM-MP-ZFD</a:t>
            </a:r>
          </a:p>
        </p:txBody>
      </p:sp>
    </p:spTree>
    <p:extLst>
      <p:ext uri="{BB962C8B-B14F-4D97-AF65-F5344CB8AC3E}">
        <p14:creationId xmlns:p14="http://schemas.microsoft.com/office/powerpoint/2010/main" val="752595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66549-CB18-4148-8571-AE69F565F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Timeline for the next stage...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2AF7B-C996-A04A-A0DF-2537C227D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 – Nov ‘18:  Finish internal review, solidify dedicated resources, finalize rollout of specific new areas to begin.  Review plan with unit partners.</a:t>
            </a:r>
          </a:p>
          <a:p>
            <a:r>
              <a:rPr lang="en-US" dirty="0"/>
              <a:t>Dec ‘18 –Spring ‘19:   Socialize, train and implement scheduling in new areas.</a:t>
            </a:r>
          </a:p>
          <a:p>
            <a:r>
              <a:rPr lang="en-US" dirty="0"/>
              <a:t>Summer ‘19:   Review ROI, adjust accordingly.</a:t>
            </a:r>
          </a:p>
        </p:txBody>
      </p:sp>
    </p:spTree>
    <p:extLst>
      <p:ext uri="{BB962C8B-B14F-4D97-AF65-F5344CB8AC3E}">
        <p14:creationId xmlns:p14="http://schemas.microsoft.com/office/powerpoint/2010/main" val="797142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65F23E-5F4B-AF44-8DAE-CE1BB6EC0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92" y="700661"/>
            <a:ext cx="10544242" cy="31907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5C951B-13BF-E042-8538-3F20EEA67E84}"/>
              </a:ext>
            </a:extLst>
          </p:cNvPr>
          <p:cNvSpPr txBox="1"/>
          <p:nvPr/>
        </p:nvSpPr>
        <p:spPr>
          <a:xfrm>
            <a:off x="1647758" y="4229201"/>
            <a:ext cx="40040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Marathon, not a sprint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2D9484-A8F9-BB4A-B6EA-A1B226B9E134}"/>
              </a:ext>
            </a:extLst>
          </p:cNvPr>
          <p:cNvSpPr txBox="1"/>
          <p:nvPr/>
        </p:nvSpPr>
        <p:spPr>
          <a:xfrm>
            <a:off x="7704307" y="5116049"/>
            <a:ext cx="358950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Transformative</a:t>
            </a:r>
            <a:r>
              <a:rPr lang="en-US" dirty="0"/>
              <a:t>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707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BC0E1-1CFB-C248-8574-147CA233B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We’re here to help!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60130-7EA4-FD47-B2D8-670976034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Emergency response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Planned project support.</a:t>
            </a:r>
          </a:p>
          <a:p>
            <a:pPr lvl="1"/>
            <a:r>
              <a:rPr lang="en-US" dirty="0"/>
              <a:t>Can staff up, with enough notice to get temps from downtown (ECI). 3-4 week lead.</a:t>
            </a:r>
          </a:p>
          <a:p>
            <a:pPr lvl="1"/>
            <a:r>
              <a:rPr lang="en-US" dirty="0"/>
              <a:t>Project Support (access holes, system shutdowns, final cleaning, etc...).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199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7F7585-E08A-E14C-A203-5CF340ABEAE4}"/>
              </a:ext>
            </a:extLst>
          </p:cNvPr>
          <p:cNvSpPr txBox="1"/>
          <p:nvPr/>
        </p:nvSpPr>
        <p:spPr>
          <a:xfrm>
            <a:off x="1819374" y="1206630"/>
            <a:ext cx="847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fine print:  What to keep in mind when asking us for help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2BD6EB-41BD-8D47-9B3F-45C78A261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710" y="2434912"/>
            <a:ext cx="3268613" cy="25053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010358-F7E1-6E48-A889-9261BC07E1E3}"/>
              </a:ext>
            </a:extLst>
          </p:cNvPr>
          <p:cNvSpPr txBox="1"/>
          <p:nvPr/>
        </p:nvSpPr>
        <p:spPr>
          <a:xfrm>
            <a:off x="980388" y="2762052"/>
            <a:ext cx="7116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Plan ahead, so we can plan.  People aren’t sitting on a bench waiting for work.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8ED615-DE13-7B48-9025-9F5DEAA6E9F1}"/>
              </a:ext>
            </a:extLst>
          </p:cNvPr>
          <p:cNvSpPr txBox="1"/>
          <p:nvPr/>
        </p:nvSpPr>
        <p:spPr>
          <a:xfrm>
            <a:off x="980388" y="3884934"/>
            <a:ext cx="63183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aren’t right for every job.  Contact us and ask!</a:t>
            </a:r>
          </a:p>
          <a:p>
            <a:r>
              <a:rPr lang="en-US" dirty="0"/>
              <a:t>	-FCS website</a:t>
            </a:r>
          </a:p>
          <a:p>
            <a:r>
              <a:rPr lang="en-US" dirty="0"/>
              <a:t>	-Zone Director, Maintenance Planner, Zone Facilities Manager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3FF7AF-B202-204F-9347-4ED06045B4C6}"/>
              </a:ext>
            </a:extLst>
          </p:cNvPr>
          <p:cNvSpPr txBox="1"/>
          <p:nvPr/>
        </p:nvSpPr>
        <p:spPr>
          <a:xfrm>
            <a:off x="980388" y="5561814"/>
            <a:ext cx="9131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are NOT trying to grow our “business”...  and our maintenance core mission must come FIRST.</a:t>
            </a:r>
          </a:p>
        </p:txBody>
      </p:sp>
    </p:spTree>
    <p:extLst>
      <p:ext uri="{BB962C8B-B14F-4D97-AF65-F5344CB8AC3E}">
        <p14:creationId xmlns:p14="http://schemas.microsoft.com/office/powerpoint/2010/main" val="1204753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1B9C9C-D691-854B-B848-93C5D7B91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50" y="782425"/>
            <a:ext cx="10565876" cy="52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37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8ECD4-F546-744D-BDF9-AEBEC18B1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453662" cy="710481"/>
          </a:xfrm>
        </p:spPr>
        <p:txBody>
          <a:bodyPr/>
          <a:lstStyle/>
          <a:p>
            <a:r>
              <a:rPr lang="en-US" dirty="0"/>
              <a:t>Then &amp; Now...  What’s Changed?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6E864-48A9-D84F-A262-539CE28B9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dirty="0"/>
              <a:t>Bain:   Move from construction... to  maintenance focus.  </a:t>
            </a:r>
          </a:p>
          <a:p>
            <a:pPr marL="457200" lvl="1" indent="0">
              <a:buNone/>
            </a:pPr>
            <a:r>
              <a:rPr lang="en-US" dirty="0"/>
              <a:t>	Growing to meet work demand </a:t>
            </a:r>
            <a:r>
              <a:rPr lang="en-US" u="sng" dirty="0"/>
              <a:t>verses</a:t>
            </a:r>
            <a:r>
              <a:rPr lang="en-US" dirty="0"/>
              <a:t> core mission</a:t>
            </a:r>
          </a:p>
          <a:p>
            <a:pPr marL="914400" lvl="2" indent="0">
              <a:buNone/>
            </a:pPr>
            <a:r>
              <a:rPr lang="en-US" dirty="0"/>
              <a:t>		Pre-2008 400+ FTE     	</a:t>
            </a:r>
            <a:r>
              <a:rPr lang="en-US" u="sng" dirty="0"/>
              <a:t>verses </a:t>
            </a:r>
            <a:r>
              <a:rPr lang="en-US" dirty="0"/>
              <a:t>   221 FTE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Flat Maintenance Budgets = delays in work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Zone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2411549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CBE9D-0A9F-5C44-9711-6A463CDDA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7DE0E9E-599A-B141-A493-1C07A81F3B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352145"/>
            <a:ext cx="12192000" cy="884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78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DE8445-0AD1-1047-8427-A505A01D1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128409"/>
            <a:ext cx="9601200" cy="3667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247C5C-1781-8846-8F2C-F056CFAC0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060315"/>
            <a:ext cx="9601200" cy="40661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7C95A8-D31F-D743-BA8D-02057279C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40" y="1274323"/>
            <a:ext cx="9601200" cy="4066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4ED005-41E7-C44F-A3CA-87995DBBD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838" y="1371599"/>
            <a:ext cx="9601200" cy="40661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980B4B-5738-8C4E-8F9B-A3F9FAE1C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187" y="-1614792"/>
            <a:ext cx="12422221" cy="857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91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BB8D69-71D5-C54D-8B8D-959235B8D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83462"/>
            <a:ext cx="12192000" cy="734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45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3B8EF-670D-9743-AC7D-0518F432B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9947" y="2890103"/>
            <a:ext cx="6815669" cy="1515533"/>
          </a:xfrm>
        </p:spPr>
        <p:txBody>
          <a:bodyPr/>
          <a:lstStyle/>
          <a:p>
            <a:r>
              <a:rPr lang="en-US" dirty="0"/>
              <a:t>FM Planning &amp; Scheduling update</a:t>
            </a:r>
          </a:p>
        </p:txBody>
      </p:sp>
    </p:spTree>
    <p:extLst>
      <p:ext uri="{BB962C8B-B14F-4D97-AF65-F5344CB8AC3E}">
        <p14:creationId xmlns:p14="http://schemas.microsoft.com/office/powerpoint/2010/main" val="4144181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551FD-B808-8C42-8768-5319DC8C8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Pilot: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CDDC5-2307-724D-99B6-5A789542B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51 trades staff scheduled regularly (20%)</a:t>
            </a:r>
          </a:p>
          <a:p>
            <a:r>
              <a:rPr lang="en-US" dirty="0"/>
              <a:t>1.8 FTE’s</a:t>
            </a:r>
          </a:p>
          <a:p>
            <a:r>
              <a:rPr lang="en-US" dirty="0"/>
              <a:t>Schedules produced on a weekly basis (confirming materials are in-hand, shutdowns and access pre-arranged).</a:t>
            </a:r>
          </a:p>
          <a:p>
            <a:r>
              <a:rPr lang="en-US" dirty="0"/>
              <a:t>Compliance/safety items, SR priority, age of request, geographic location.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300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551FD-B808-8C42-8768-5319DC8C8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Pilot Results: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CDDC5-2307-724D-99B6-5A789542B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SCL-Zone 24 staff scheduled by one FTE</a:t>
            </a:r>
          </a:p>
          <a:p>
            <a:pPr lvl="1"/>
            <a:r>
              <a:rPr lang="en-US" dirty="0"/>
              <a:t>Executed same number of CM/PM service requests, but with two fewer FTE’s.</a:t>
            </a:r>
          </a:p>
          <a:p>
            <a:pPr lvl="1"/>
            <a:r>
              <a:rPr lang="en-US" dirty="0"/>
              <a:t>Work was accomplished 11% faster.</a:t>
            </a:r>
          </a:p>
          <a:p>
            <a:pPr lvl="1"/>
            <a:r>
              <a:rPr lang="en-US" dirty="0"/>
              <a:t>Customer Surveys: ratings of “Timeliness” increased 18%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658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1CDD8-4B14-B447-A293-36793570A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now?   Pilot, to roll out...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31323-13B7-5743-BA6B-0FC5EEF66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Manager of Planning &amp; Scheduling</a:t>
            </a:r>
          </a:p>
          <a:p>
            <a:r>
              <a:rPr lang="en-US" dirty="0"/>
              <a:t>Widespread internal review (pitfalls, successes, opportunities, and ROI metrics).</a:t>
            </a:r>
          </a:p>
          <a:p>
            <a:r>
              <a:rPr lang="en-US" dirty="0"/>
              <a:t>Identify dedicated resources </a:t>
            </a:r>
          </a:p>
          <a:p>
            <a:r>
              <a:rPr lang="en-US" dirty="0"/>
              <a:t>Procurement interface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7233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2910</TotalTime>
  <Words>339</Words>
  <Application>Microsoft Macintosh PowerPoint</Application>
  <PresentationFormat>Widescreen</PresentationFormat>
  <Paragraphs>52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Garamond</vt:lpstr>
      <vt:lpstr>Organic</vt:lpstr>
      <vt:lpstr>Working with the Cornell Shop Staff</vt:lpstr>
      <vt:lpstr>Then &amp; Now...  What’s Changed?</vt:lpstr>
      <vt:lpstr>PowerPoint Presentation</vt:lpstr>
      <vt:lpstr>PowerPoint Presentation</vt:lpstr>
      <vt:lpstr>PowerPoint Presentation</vt:lpstr>
      <vt:lpstr>FM Planning &amp; Scheduling update</vt:lpstr>
      <vt:lpstr>Current Pilot:</vt:lpstr>
      <vt:lpstr>Pilot Results:</vt:lpstr>
      <vt:lpstr>What now?   Pilot, to roll out...</vt:lpstr>
      <vt:lpstr>Timeline for the next stage...</vt:lpstr>
      <vt:lpstr>PowerPoint Presentation</vt:lpstr>
      <vt:lpstr>We’re here to help!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FM Planning &amp; Scheduling update</dc:title>
  <dc:creator>Erik E. Gray</dc:creator>
  <cp:lastModifiedBy>Erik E. Gray</cp:lastModifiedBy>
  <cp:revision>33</cp:revision>
  <cp:lastPrinted>2018-10-24T21:26:00Z</cp:lastPrinted>
  <dcterms:created xsi:type="dcterms:W3CDTF">2018-08-22T23:56:51Z</dcterms:created>
  <dcterms:modified xsi:type="dcterms:W3CDTF">2018-10-25T14:48:02Z</dcterms:modified>
</cp:coreProperties>
</file>