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1" r:id="rId5"/>
    <p:sldId id="335" r:id="rId6"/>
    <p:sldId id="336" r:id="rId7"/>
    <p:sldId id="33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68586" autoAdjust="0"/>
  </p:normalViewPr>
  <p:slideViewPr>
    <p:cSldViewPr>
      <p:cViewPr varScale="1">
        <p:scale>
          <a:sx n="77" d="100"/>
          <a:sy n="77" d="100"/>
        </p:scale>
        <p:origin x="148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will Concentrate on and 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around the Essential 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Functions and key Responsibilities of a Project Manager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100" dirty="0" smtClean="0"/>
              <a:t>Management Tools &amp; Skills </a:t>
            </a:r>
          </a:p>
          <a:p>
            <a:pPr lvl="1"/>
            <a:r>
              <a:rPr lang="en-US" sz="3100" dirty="0" smtClean="0"/>
              <a:t>Technical Knowledge</a:t>
            </a:r>
          </a:p>
          <a:p>
            <a:pPr lvl="1"/>
            <a:r>
              <a:rPr lang="en-US" sz="3100" dirty="0" smtClean="0"/>
              <a:t>Process Guidance </a:t>
            </a:r>
          </a:p>
          <a:p>
            <a:pPr lvl="1"/>
            <a:r>
              <a:rPr lang="en-US" sz="3100" dirty="0" smtClean="0"/>
              <a:t>Institutional Knowledge</a:t>
            </a:r>
          </a:p>
          <a:p>
            <a:pPr lvl="1"/>
            <a:r>
              <a:rPr lang="en-US" sz="3100" dirty="0" smtClean="0"/>
              <a:t>Lesson Learned </a:t>
            </a:r>
          </a:p>
          <a:p>
            <a:pPr lvl="1"/>
            <a:r>
              <a:rPr lang="en-US" sz="3100" dirty="0" smtClean="0"/>
              <a:t>Best Practices</a:t>
            </a: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The intent is to hold</a:t>
            </a:r>
            <a:r>
              <a:rPr lang="en-US" baseline="0" dirty="0" smtClean="0"/>
              <a:t> these sessions monthly and the content will be vetted by a committee.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</a:t>
            </a:r>
            <a:r>
              <a:rPr lang="en-US" baseline="0" dirty="0" smtClean="0"/>
              <a:t>volunteered to take on the role of </a:t>
            </a:r>
            <a:r>
              <a:rPr lang="en-US" baseline="0" dirty="0" smtClean="0"/>
              <a:t>the Professional Development Chair for our department the discipline of Project Management within Cornell to collaborate with in FCS was well as within the campus community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that time, I </a:t>
            </a:r>
            <a:r>
              <a:rPr lang="en-US" baseline="0" dirty="0" smtClean="0"/>
              <a:t>have had several people express interest in topics to discuss.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keep the sessions interesting I hope to partner with the campus community and local PMI </a:t>
            </a:r>
            <a:r>
              <a:rPr lang="en-US" baseline="0" dirty="0" smtClean="0"/>
              <a:t>chapter for relative and pertinent information.  </a:t>
            </a:r>
            <a:endParaRPr lang="en-US" baseline="0" dirty="0" smtClean="0"/>
          </a:p>
          <a:p>
            <a:r>
              <a:rPr lang="en-US" baseline="0" dirty="0" smtClean="0"/>
              <a:t>Provide panel discussions, and possibly have accredited presentations toward professional Licensures and Certifications.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Topics of interest that have been brought to my attention.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Kits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Trailer Hookups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Approval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RFP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Sections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EUI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Discussions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Reviews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Estimating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Permitting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design</a:t>
            </a:r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+ Consortium</a:t>
            </a:r>
          </a:p>
          <a:p>
            <a:pPr lvl="0"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Literacy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Procurement Methodology  - defining the different contract types.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Project Delivery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content/project-management-professional-development-ser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content/project-management-professional-development-se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Management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October, 25 2018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077200" cy="39989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Mission:  </a:t>
            </a:r>
          </a:p>
          <a:p>
            <a:pPr lvl="1"/>
            <a:r>
              <a:rPr lang="en-US" dirty="0" smtClean="0"/>
              <a:t>Provide informative and engaging content to assist our Project Managers </a:t>
            </a:r>
            <a:r>
              <a:rPr lang="en-US" dirty="0" smtClean="0"/>
              <a:t>to deliver </a:t>
            </a:r>
            <a:r>
              <a:rPr lang="en-US" dirty="0" smtClean="0"/>
              <a:t>high quality and consistent service to our campus partners. </a:t>
            </a:r>
          </a:p>
          <a:p>
            <a:r>
              <a:rPr lang="en-US" dirty="0" smtClean="0"/>
              <a:t>Vision: </a:t>
            </a:r>
          </a:p>
          <a:p>
            <a:pPr lvl="1"/>
            <a:r>
              <a:rPr lang="en-US" dirty="0" smtClean="0"/>
              <a:t>Partner with the campus community to share best practices within the Project Management Profession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169" y="457200"/>
            <a:ext cx="867765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Management </a:t>
            </a:r>
            <a:br>
              <a:rPr lang="en-US" sz="3600" dirty="0" smtClean="0"/>
            </a:br>
            <a:r>
              <a:rPr lang="en-US" sz="3600" dirty="0" smtClean="0"/>
              <a:t>Professional Development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8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7962" y="1066800"/>
            <a:ext cx="8678863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3900" dirty="0" smtClean="0"/>
              <a:t>Networking – </a:t>
            </a:r>
            <a:endParaRPr lang="en-US" sz="3900" dirty="0"/>
          </a:p>
          <a:p>
            <a:r>
              <a:rPr lang="en-US" sz="3900" dirty="0" smtClean="0"/>
              <a:t>“Toolbox” References–</a:t>
            </a:r>
          </a:p>
          <a:p>
            <a:pPr lvl="1"/>
            <a:r>
              <a:rPr lang="en-US" sz="3100" dirty="0" smtClean="0"/>
              <a:t>Process </a:t>
            </a:r>
            <a:r>
              <a:rPr lang="en-US" sz="3100" dirty="0"/>
              <a:t>and </a:t>
            </a:r>
            <a:r>
              <a:rPr lang="en-US" sz="3100" dirty="0" smtClean="0"/>
              <a:t>Procedures </a:t>
            </a:r>
            <a:endParaRPr lang="en-US" sz="3100" dirty="0"/>
          </a:p>
          <a:p>
            <a:r>
              <a:rPr lang="en-US" sz="3900" dirty="0"/>
              <a:t>Professional </a:t>
            </a:r>
            <a:r>
              <a:rPr lang="en-US" sz="3900" dirty="0" smtClean="0"/>
              <a:t>Development –</a:t>
            </a:r>
            <a:endParaRPr lang="en-US" sz="3900" dirty="0"/>
          </a:p>
          <a:p>
            <a:pPr lvl="1"/>
            <a:r>
              <a:rPr lang="en-US" sz="3100" dirty="0" smtClean="0"/>
              <a:t>Project Team Management &amp; </a:t>
            </a:r>
            <a:r>
              <a:rPr lang="en-US" sz="2700" dirty="0" smtClean="0"/>
              <a:t> </a:t>
            </a:r>
            <a:endParaRPr lang="en-US" sz="2700" dirty="0" smtClean="0"/>
          </a:p>
          <a:p>
            <a:pPr marL="457200" lvl="1" indent="0">
              <a:buNone/>
            </a:pPr>
            <a:r>
              <a:rPr lang="en-US" sz="3100" dirty="0" smtClean="0"/>
              <a:t>     Leadership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sz="3100" dirty="0" smtClean="0"/>
              <a:t>Project Administration &amp; </a:t>
            </a:r>
          </a:p>
          <a:p>
            <a:pPr marL="457200" lvl="1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</a:t>
            </a:r>
            <a:r>
              <a:rPr lang="en-US" sz="3100" dirty="0" smtClean="0"/>
              <a:t>Development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sz="3100" dirty="0" smtClean="0"/>
              <a:t>Procurement &amp;</a:t>
            </a:r>
          </a:p>
          <a:p>
            <a:pPr marL="457200" lvl="1" indent="0">
              <a:buNone/>
            </a:pPr>
            <a:r>
              <a:rPr lang="en-US" sz="3100" dirty="0" smtClean="0"/>
              <a:t>     Contract Management 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sz="3100" dirty="0" smtClean="0"/>
              <a:t>Design Phase Management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sz="3100" dirty="0" smtClean="0"/>
              <a:t>Construction Management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sz="3100" dirty="0" smtClean="0"/>
              <a:t>Process &amp; Approval Management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Sharing of Content: </a:t>
            </a:r>
            <a:r>
              <a:rPr lang="en-US" sz="2400" i="1" dirty="0" smtClean="0"/>
              <a:t>(Cornell Net ID Required)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fcs.cornell.edu/content/project-management-professional-development-series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Series Format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712" y="533400"/>
            <a:ext cx="376843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1077433"/>
            <a:ext cx="8678863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Introduction </a:t>
            </a:r>
            <a:endParaRPr lang="en-US" sz="3900" dirty="0"/>
          </a:p>
          <a:p>
            <a:r>
              <a:rPr lang="en-US" sz="3900" dirty="0" smtClean="0"/>
              <a:t>“Toolbox</a:t>
            </a:r>
            <a:r>
              <a:rPr lang="en-US" sz="3900" smtClean="0"/>
              <a:t>” References</a:t>
            </a:r>
            <a:endParaRPr lang="en-US" sz="2300" dirty="0" smtClean="0"/>
          </a:p>
          <a:p>
            <a:pPr lvl="1"/>
            <a:r>
              <a:rPr lang="en-US" sz="3100" dirty="0" smtClean="0"/>
              <a:t>Facilities Engineering Minute</a:t>
            </a:r>
          </a:p>
          <a:p>
            <a:pPr lvl="1"/>
            <a:r>
              <a:rPr lang="en-US" sz="3100" dirty="0" err="1" smtClean="0"/>
              <a:t>eBuilder</a:t>
            </a:r>
            <a:r>
              <a:rPr lang="en-US" sz="3100" dirty="0" smtClean="0"/>
              <a:t> Quick Tips  </a:t>
            </a:r>
            <a:endParaRPr lang="en-US" sz="3100" dirty="0"/>
          </a:p>
          <a:p>
            <a:r>
              <a:rPr lang="en-US" sz="3900" dirty="0"/>
              <a:t>Professional </a:t>
            </a:r>
            <a:r>
              <a:rPr lang="en-US" sz="3900" dirty="0" smtClean="0"/>
              <a:t>Development –</a:t>
            </a:r>
          </a:p>
          <a:p>
            <a:pPr lvl="1"/>
            <a:r>
              <a:rPr lang="en-US" sz="3100" dirty="0" smtClean="0"/>
              <a:t>Trade Labor 101</a:t>
            </a:r>
            <a:endParaRPr lang="en-US" sz="1500" dirty="0" smtClean="0"/>
          </a:p>
          <a:p>
            <a:pPr lvl="1"/>
            <a:r>
              <a:rPr lang="en-US" sz="3100" dirty="0" smtClean="0"/>
              <a:t>Scheduling FM Trades</a:t>
            </a:r>
            <a:endParaRPr lang="en-US" sz="1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Sharing of Content: </a:t>
            </a:r>
            <a:r>
              <a:rPr lang="en-US" sz="2400" i="1" dirty="0" smtClean="0"/>
              <a:t>(Cornell Net ID Required)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fcs.cornell.edu/content/project-management-professional-development-series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Today’s Agenda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33" y="381000"/>
            <a:ext cx="376843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ba638347-5c04-42d2-a1c3-b7f28622775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17940</TotalTime>
  <Words>328</Words>
  <Application>Microsoft Office PowerPoint</Application>
  <PresentationFormat>On-screen Show (4:3)</PresentationFormat>
  <Paragraphs>94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</vt:lpstr>
      <vt:lpstr>Office Theme</vt:lpstr>
      <vt:lpstr>Project Management –  Professional Development Series </vt:lpstr>
      <vt:lpstr>Project Management  Professional Development</vt:lpstr>
      <vt:lpstr>Series Format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Andrew M. Germain</cp:lastModifiedBy>
  <cp:revision>530</cp:revision>
  <cp:lastPrinted>2018-08-08T16:18:40Z</cp:lastPrinted>
  <dcterms:created xsi:type="dcterms:W3CDTF">2014-05-07T13:58:10Z</dcterms:created>
  <dcterms:modified xsi:type="dcterms:W3CDTF">2018-10-25T13:59:50Z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