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embeddedFontLst>
    <p:embeddedFont>
      <p:font typeface="DM Sans SemiBold" panose="020B0604020202020204" charset="0"/>
      <p:regular r:id="rId10"/>
    </p:embeddedFont>
    <p:embeddedFont>
      <p:font typeface="Inter Medium" panose="020B0604020202020204" charset="0"/>
      <p:regular r:id="rId11"/>
    </p:embeddedFont>
    <p:embeddedFont>
      <p:font typeface="Inter SemiBold" panose="020B0604020202020204" charset="0"/>
      <p:regular r:id="rId12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3799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30000"/>
            </a:srgbClr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189" y="1524000"/>
            <a:ext cx="6603835" cy="4564955"/>
          </a:xfrm>
          <a:prstGeom prst="roundRect">
            <a:avLst>
              <a:gd name="adj" fmla="val 4674"/>
            </a:avLst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812780" y="1854200"/>
            <a:ext cx="5892653" cy="264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5200" kern="0" spc="-156" dirty="0">
                <a:solidFill>
                  <a:srgbClr val="222222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Project Management Professional Development Series</a:t>
            </a:r>
            <a:endParaRPr lang="en-US" sz="5200" dirty="0"/>
          </a:p>
        </p:txBody>
      </p:sp>
      <p:sp>
        <p:nvSpPr>
          <p:cNvPr id="5" name="Shape 2"/>
          <p:cNvSpPr/>
          <p:nvPr/>
        </p:nvSpPr>
        <p:spPr>
          <a:xfrm>
            <a:off x="812780" y="4745038"/>
            <a:ext cx="507888" cy="31651"/>
          </a:xfrm>
          <a:prstGeom prst="roundRect">
            <a:avLst>
              <a:gd name="adj" fmla="val 49998"/>
            </a:avLst>
          </a:prstGeom>
          <a:solidFill>
            <a:srgbClr val="B31B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812780" y="5006975"/>
            <a:ext cx="6502237" cy="342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900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Monthly meeting · September 30, 2026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812780" y="5527377"/>
            <a:ext cx="6502237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Facilities and Campus Services · Engineering and Project Management</a:t>
            </a:r>
            <a:endParaRPr lang="en-US" sz="13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609600"/>
            <a:ext cx="10972526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400" kern="0" spc="-68" dirty="0">
                <a:solidFill>
                  <a:srgbClr val="222222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Today's agenda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09585" y="1264146"/>
            <a:ext cx="5333867" cy="1678384"/>
          </a:xfrm>
          <a:prstGeom prst="roundRect">
            <a:avLst>
              <a:gd name="adj" fmla="val 12712"/>
            </a:avLst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38179" y="1492746"/>
            <a:ext cx="843338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222222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01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838179" y="1794966"/>
            <a:ext cx="4876678" cy="19050"/>
          </a:xfrm>
          <a:prstGeom prst="rect">
            <a:avLst/>
          </a:prstGeom>
          <a:solidFill>
            <a:srgbClr val="B31B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38179" y="1943497"/>
            <a:ext cx="487667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kern="0" spc="-12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EHS Intro for Kollin VanZandt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838179" y="2482552"/>
            <a:ext cx="5105272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Joseph Emanuel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6248244" y="1264146"/>
            <a:ext cx="5333867" cy="1678384"/>
          </a:xfrm>
          <a:prstGeom prst="roundRect">
            <a:avLst>
              <a:gd name="adj" fmla="val 12712"/>
            </a:avLst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476838" y="1492746"/>
            <a:ext cx="886597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222222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02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476838" y="1794966"/>
            <a:ext cx="4876678" cy="19050"/>
          </a:xfrm>
          <a:prstGeom prst="rect">
            <a:avLst/>
          </a:prstGeom>
          <a:solidFill>
            <a:srgbClr val="B31B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476838" y="1943497"/>
            <a:ext cx="487667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kern="0" spc="-12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OpenGov Program Update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76838" y="2482552"/>
            <a:ext cx="5105272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Mike Niechwiadowicz</a:t>
            </a:r>
            <a:endParaRPr lang="en-US" sz="1350" dirty="0"/>
          </a:p>
        </p:txBody>
      </p:sp>
      <p:sp>
        <p:nvSpPr>
          <p:cNvPr id="13" name="Shape 11"/>
          <p:cNvSpPr/>
          <p:nvPr/>
        </p:nvSpPr>
        <p:spPr>
          <a:xfrm>
            <a:off x="609585" y="3247330"/>
            <a:ext cx="5333867" cy="2470745"/>
          </a:xfrm>
          <a:prstGeom prst="roundRect">
            <a:avLst>
              <a:gd name="adj" fmla="val 8635"/>
            </a:avLst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38179" y="3475930"/>
            <a:ext cx="889375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222222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03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838179" y="3778151"/>
            <a:ext cx="4876678" cy="19050"/>
          </a:xfrm>
          <a:prstGeom prst="rect">
            <a:avLst/>
          </a:prstGeom>
          <a:solidFill>
            <a:srgbClr val="B31B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38179" y="3926681"/>
            <a:ext cx="4876678" cy="3961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kern="0" spc="-12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NYS Energy Code Update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838179" y="4465737"/>
            <a:ext cx="5105272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Jaimee Wilson</a:t>
            </a:r>
            <a:endParaRPr lang="en-US" sz="1350" dirty="0"/>
          </a:p>
        </p:txBody>
      </p:sp>
      <p:sp>
        <p:nvSpPr>
          <p:cNvPr id="18" name="Shape 16"/>
          <p:cNvSpPr/>
          <p:nvPr/>
        </p:nvSpPr>
        <p:spPr>
          <a:xfrm>
            <a:off x="6248244" y="3247330"/>
            <a:ext cx="5333867" cy="2470745"/>
          </a:xfrm>
          <a:prstGeom prst="roundRect">
            <a:avLst>
              <a:gd name="adj" fmla="val 8635"/>
            </a:avLst>
          </a:prstGeom>
          <a:solidFill>
            <a:srgbClr val="F7F7F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476838" y="3475930"/>
            <a:ext cx="895824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222222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04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6476838" y="3778151"/>
            <a:ext cx="4876678" cy="19050"/>
          </a:xfrm>
          <a:prstGeom prst="rect">
            <a:avLst/>
          </a:prstGeom>
          <a:solidFill>
            <a:srgbClr val="B31B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476838" y="3926681"/>
            <a:ext cx="4876678" cy="11885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400" kern="0" spc="-12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CWMDP Forms / Construction Waste / Hazardous Materials Presentation</a:t>
            </a:r>
            <a:endParaRPr lang="en-US" sz="2400" dirty="0"/>
          </a:p>
        </p:txBody>
      </p:sp>
      <p:sp>
        <p:nvSpPr>
          <p:cNvPr id="22" name="Text 20"/>
          <p:cNvSpPr/>
          <p:nvPr/>
        </p:nvSpPr>
        <p:spPr>
          <a:xfrm>
            <a:off x="6476838" y="5258098"/>
            <a:ext cx="5105272" cy="231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3000"/>
              </a:lnSpc>
              <a:buNone/>
            </a:pPr>
            <a:r>
              <a:rPr lang="en-US" sz="1350" kern="0" spc="13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Josh Wakeman</a:t>
            </a:r>
            <a:endParaRPr lang="en-US" sz="1350" dirty="0"/>
          </a:p>
        </p:txBody>
      </p:sp>
      <p:pic>
        <p:nvPicPr>
          <p:cNvPr id="2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0018" y="177800"/>
            <a:ext cx="546086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2486918"/>
            <a:ext cx="6197445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66666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PRESENTER: JOSEPH EMANUEL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711182" y="2789138"/>
            <a:ext cx="5892653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400" kern="0" spc="-68" dirty="0">
                <a:solidFill>
                  <a:srgbClr val="222222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EHS Intro for Kollin VanZandt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11182" y="3496072"/>
            <a:ext cx="507888" cy="31651"/>
          </a:xfrm>
          <a:prstGeom prst="roundRect">
            <a:avLst>
              <a:gd name="adj" fmla="val 49998"/>
            </a:avLst>
          </a:prstGeom>
          <a:solidFill>
            <a:srgbClr val="B31B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1182" y="3758009"/>
            <a:ext cx="5892653" cy="612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225" y="355600"/>
            <a:ext cx="4470288" cy="614680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099" y="177800"/>
            <a:ext cx="546086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82" y="355600"/>
            <a:ext cx="4470288" cy="6146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87860" y="2486918"/>
            <a:ext cx="6502237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66666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PRESENTER: MIKE NIECHWIADOWICZ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5587860" y="2789138"/>
            <a:ext cx="5892653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400" kern="0" spc="-68" dirty="0">
                <a:solidFill>
                  <a:srgbClr val="222222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OpenGov Program Update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587860" y="3496072"/>
            <a:ext cx="507888" cy="31651"/>
          </a:xfrm>
          <a:prstGeom prst="roundRect">
            <a:avLst>
              <a:gd name="adj" fmla="val 49998"/>
            </a:avLst>
          </a:prstGeom>
          <a:solidFill>
            <a:srgbClr val="B31B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587860" y="3758009"/>
            <a:ext cx="5892653" cy="612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endParaRPr lang="en-US" sz="17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18" y="177800"/>
            <a:ext cx="546086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1182" y="2486918"/>
            <a:ext cx="6197445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66666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PRESENTER: JAIMEE WILSON</a:t>
            </a:r>
            <a:endParaRPr lang="en-US" sz="1350" dirty="0"/>
          </a:p>
        </p:txBody>
      </p:sp>
      <p:sp>
        <p:nvSpPr>
          <p:cNvPr id="3" name="Text 1"/>
          <p:cNvSpPr/>
          <p:nvPr/>
        </p:nvSpPr>
        <p:spPr>
          <a:xfrm>
            <a:off x="711182" y="2789138"/>
            <a:ext cx="5892653" cy="45769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400" kern="0" spc="-68" dirty="0">
                <a:solidFill>
                  <a:srgbClr val="222222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NYS Energy Code Updates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711182" y="3496072"/>
            <a:ext cx="507888" cy="31651"/>
          </a:xfrm>
          <a:prstGeom prst="roundRect">
            <a:avLst>
              <a:gd name="adj" fmla="val 49998"/>
            </a:avLst>
          </a:prstGeom>
          <a:solidFill>
            <a:srgbClr val="B31B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11182" y="3758009"/>
            <a:ext cx="5892653" cy="612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endParaRPr lang="en-US" sz="17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0225" y="355600"/>
            <a:ext cx="4470288" cy="6146800"/>
          </a:xfrm>
          <a:prstGeom prst="rect">
            <a:avLst/>
          </a:prstGeom>
        </p:spPr>
      </p:pic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13307" y="177800"/>
            <a:ext cx="546086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182" y="355600"/>
            <a:ext cx="4470288" cy="6146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587860" y="2029222"/>
            <a:ext cx="6502237" cy="2228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350" kern="0" spc="108" dirty="0">
                <a:solidFill>
                  <a:srgbClr val="666666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PRESENTER: JOSH WAKEMAN</a:t>
            </a:r>
            <a:endParaRPr lang="en-US" sz="1350" dirty="0"/>
          </a:p>
        </p:txBody>
      </p:sp>
      <p:sp>
        <p:nvSpPr>
          <p:cNvPr id="4" name="Text 1"/>
          <p:cNvSpPr/>
          <p:nvPr/>
        </p:nvSpPr>
        <p:spPr>
          <a:xfrm>
            <a:off x="5587860" y="2331442"/>
            <a:ext cx="5892653" cy="1373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8000"/>
              </a:lnSpc>
              <a:buNone/>
            </a:pPr>
            <a:r>
              <a:rPr lang="en-US" sz="3400" kern="0" spc="-68" dirty="0">
                <a:solidFill>
                  <a:srgbClr val="222222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CWMDP Forms, Construction Waste and Hazardous Materials Presentation</a:t>
            </a:r>
            <a:endParaRPr lang="en-US" sz="3400" dirty="0"/>
          </a:p>
        </p:txBody>
      </p:sp>
      <p:sp>
        <p:nvSpPr>
          <p:cNvPr id="5" name="Shape 2"/>
          <p:cNvSpPr/>
          <p:nvPr/>
        </p:nvSpPr>
        <p:spPr>
          <a:xfrm>
            <a:off x="5587860" y="3953768"/>
            <a:ext cx="507888" cy="31651"/>
          </a:xfrm>
          <a:prstGeom prst="roundRect">
            <a:avLst>
              <a:gd name="adj" fmla="val 49998"/>
            </a:avLst>
          </a:prstGeom>
          <a:solidFill>
            <a:srgbClr val="B31B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3"/>
          <p:cNvSpPr/>
          <p:nvPr/>
        </p:nvSpPr>
        <p:spPr>
          <a:xfrm>
            <a:off x="5587860" y="4215705"/>
            <a:ext cx="5892653" cy="6129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18000"/>
              </a:lnSpc>
              <a:buNone/>
            </a:pPr>
            <a:endParaRPr lang="en-US" sz="17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0018" y="177800"/>
            <a:ext cx="546086" cy="6096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09585" y="2519462"/>
            <a:ext cx="10972526" cy="965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7600" kern="0" spc="-228" dirty="0">
                <a:solidFill>
                  <a:srgbClr val="222222"/>
                </a:solidFill>
                <a:latin typeface="DM Sans SemiBold" pitchFamily="34" charset="0"/>
                <a:ea typeface="DM Sans SemiBold" pitchFamily="34" charset="-122"/>
                <a:cs typeface="DM Sans SemiBold" pitchFamily="34" charset="-120"/>
              </a:rPr>
              <a:t>Questions?</a:t>
            </a:r>
            <a:endParaRPr lang="en-US" sz="7600" dirty="0"/>
          </a:p>
        </p:txBody>
      </p:sp>
      <p:sp>
        <p:nvSpPr>
          <p:cNvPr id="3" name="Shape 1"/>
          <p:cNvSpPr/>
          <p:nvPr/>
        </p:nvSpPr>
        <p:spPr>
          <a:xfrm>
            <a:off x="609585" y="3733899"/>
            <a:ext cx="507888" cy="31651"/>
          </a:xfrm>
          <a:prstGeom prst="roundRect">
            <a:avLst>
              <a:gd name="adj" fmla="val 49998"/>
            </a:avLst>
          </a:prstGeom>
          <a:solidFill>
            <a:srgbClr val="B31B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09585" y="3995837"/>
            <a:ext cx="11582110" cy="3426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8000"/>
              </a:lnSpc>
              <a:buNone/>
            </a:pPr>
            <a:r>
              <a:rPr lang="en-US" sz="1900" dirty="0">
                <a:solidFill>
                  <a:srgbClr val="222222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Thank you for joining today's meeting. Next meeting details to follow.</a:t>
            </a:r>
            <a:endParaRPr lang="en-US" sz="190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90018" y="177800"/>
            <a:ext cx="546086" cy="6096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300</TotalTime>
  <Words>115</Words>
  <Application>Microsoft Office PowerPoint</Application>
  <PresentationFormat>Widescreen</PresentationFormat>
  <Paragraphs>33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Inter SemiBold</vt:lpstr>
      <vt:lpstr>Inter Medium</vt:lpstr>
      <vt:lpstr>DM Sans SemiBold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Taylor Sitko</cp:lastModifiedBy>
  <cp:revision>5</cp:revision>
  <dcterms:created xsi:type="dcterms:W3CDTF">2026-09-29T13:31:25Z</dcterms:created>
  <dcterms:modified xsi:type="dcterms:W3CDTF">2026-09-29T18:31:53Z</dcterms:modified>
</cp:coreProperties>
</file>