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3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notesSlides/notesSlide4.xml" ContentType="application/vnd.openxmlformats-officedocument.presentationml.notesSlide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notesSlides/notesSlide5.xml" ContentType="application/vnd.openxmlformats-officedocument.presentationml.notesSlide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74" r:id="rId4"/>
  </p:sldMasterIdLst>
  <p:notesMasterIdLst>
    <p:notesMasterId r:id="rId19"/>
  </p:notesMasterIdLst>
  <p:sldIdLst>
    <p:sldId id="257" r:id="rId5"/>
    <p:sldId id="1710" r:id="rId6"/>
    <p:sldId id="1701" r:id="rId7"/>
    <p:sldId id="1705" r:id="rId8"/>
    <p:sldId id="1706" r:id="rId9"/>
    <p:sldId id="1707" r:id="rId10"/>
    <p:sldId id="1708" r:id="rId11"/>
    <p:sldId id="1686" r:id="rId12"/>
    <p:sldId id="1688" r:id="rId13"/>
    <p:sldId id="564" r:id="rId14"/>
    <p:sldId id="563" r:id="rId15"/>
    <p:sldId id="565" r:id="rId16"/>
    <p:sldId id="551" r:id="rId17"/>
    <p:sldId id="26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" userDrawn="1">
          <p15:clr>
            <a:srgbClr val="A4A3A4"/>
          </p15:clr>
        </p15:guide>
        <p15:guide id="2" pos="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51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7" autoAdjust="0"/>
    <p:restoredTop sz="96419"/>
  </p:normalViewPr>
  <p:slideViewPr>
    <p:cSldViewPr snapToGrid="0">
      <p:cViewPr varScale="1">
        <p:scale>
          <a:sx n="106" d="100"/>
          <a:sy n="106" d="100"/>
        </p:scale>
        <p:origin x="96" y="413"/>
      </p:cViewPr>
      <p:guideLst>
        <p:guide orient="horz" pos="348"/>
        <p:guide pos="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6537-A26C-B3A1-BFB3-4903EED7C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5663A-5318-A26E-C82C-408249866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DF614-05C0-58FE-B073-1AC5F15F7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A2D76-130C-00FB-3AF9-051D070BC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27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14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67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71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E75C0-30E6-0151-90F6-533897A96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32950-D22E-7A9C-D7A4-0C74FE642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A410A-0ED6-6F9A-E8E1-31893D438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7A974-ED29-A8A6-2295-3C9BD4AEF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9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755D7-8133-1AFA-426A-FE7CC1E0E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14437-DB13-8A7D-6EF6-EE5934A78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6BBB0-32AB-72AC-704C-516E8FC22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2B5F5-EB32-E5D0-080B-10B94FDAF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90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BB9D2-949F-864E-DBC6-13347472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57CB34-31B5-45D5-76A7-BFDF5BFD6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CF3DF-844A-6E29-4460-F10DCF63B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80382-C539-7426-ECE2-2635FAD68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92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80F87-501A-4B3D-B781-A5496F9F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701E40-2990-363B-7D83-44419782E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1A048-39AB-9484-A313-A02208A93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26078-6E50-5979-8F93-0C87D7783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3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99517-F977-E3B1-786A-7B155AD0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3B451-1F47-1ED1-9ACD-B52CA747E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05371-5FC1-2632-0311-412E3471F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ADC3D-8B35-408F-CA9F-9495F8BD7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08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7FAF8-2EAE-FFBF-68B9-F4007DDF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249B45-F425-724B-F2D0-4E198136A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D49EA-CD97-1CD0-873D-4F5516B5A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114 projects in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$838 M in total project cost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6870A-F7F1-8D3A-40B4-24470F80A3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47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525AB-9558-E931-42A9-E72B46EDB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0786E8-042F-9194-3747-44EB00147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6A79E-33C1-B00B-51D4-1DB6460B3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AAC71-8556-69C9-8DD9-9544BAA0F6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297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9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tree with pink flowers&#10;&#10;Description automatically generated">
            <a:extLst>
              <a:ext uri="{FF2B5EF4-FFF2-40B4-BE49-F238E27FC236}">
                <a16:creationId xmlns:a16="http://schemas.microsoft.com/office/drawing/2014/main" id="{96756FFC-7CE8-DD07-FBCB-01E996CF5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5"/>
            <a:ext cx="9144000" cy="49718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AA073-920D-E54F-9AC5-76F07003BD6C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8">
            <a:extLst>
              <a:ext uri="{FF2B5EF4-FFF2-40B4-BE49-F238E27FC236}">
                <a16:creationId xmlns:a16="http://schemas.microsoft.com/office/drawing/2014/main" id="{EBDFF706-523C-3443-A746-980EE949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F5CFD81-593A-174A-ABE5-171DDF25EC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C4908C2-176B-3DE5-53E1-82E4021932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94" y="645281"/>
            <a:ext cx="991284" cy="991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79AF82-2025-4A46-9A8F-C7EBC5A38F02}"/>
              </a:ext>
            </a:extLst>
          </p:cNvPr>
          <p:cNvSpPr/>
          <p:nvPr userDrawn="1"/>
        </p:nvSpPr>
        <p:spPr>
          <a:xfrm>
            <a:off x="0" y="4967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E314-98FC-B94B-8977-49FAA4E0471C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5" y="1085850"/>
            <a:ext cx="4343395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10" y="1085850"/>
            <a:ext cx="4358795" cy="3657600"/>
          </a:xfrm>
        </p:spPr>
        <p:txBody>
          <a:bodyPr numCol="1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DE780E24-C73F-2641-BCA8-7EB5A5CFB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317C-1E3C-864A-B276-B05BE7E8A20F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973933"/>
            <a:ext cx="8458200" cy="403622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1543050"/>
            <a:ext cx="7467600" cy="30289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C4484C72-ACA8-0D4F-B547-E196BF6EA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50B2F287-FFEB-F2EA-C2A1-3E9E0418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pink flowers in front of a church&#10;&#10;Description automatically generated">
            <a:extLst>
              <a:ext uri="{FF2B5EF4-FFF2-40B4-BE49-F238E27FC236}">
                <a16:creationId xmlns:a16="http://schemas.microsoft.com/office/drawing/2014/main" id="{684465BF-701E-E0BB-004D-D29E8AFB8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392"/>
            <a:ext cx="9136856" cy="51402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AA7FEC-9996-D64C-8F2B-024292F7E474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C07E3104-5F71-A147-BCA6-8FF456BD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9E41D6A-CEE2-BC49-9C75-C30C9FFE8C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87C51-FE91-4C44-9A72-98873C27B89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alking down a staircase&#10;&#10;Description automatically generated">
            <a:extLst>
              <a:ext uri="{FF2B5EF4-FFF2-40B4-BE49-F238E27FC236}">
                <a16:creationId xmlns:a16="http://schemas.microsoft.com/office/drawing/2014/main" id="{6F3D53FD-CE4C-8F27-21EC-4AA6E06F6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392"/>
            <a:ext cx="9144000" cy="504110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90D17C-1331-8D40-BEDD-3FA6906F0965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1833D975-7B22-4E40-AE6D-467998510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5A76E2-9570-0E41-99BE-143060C30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3696830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EC99D-D93D-F247-AB06-8EAA0780C5E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 shining through a window&#10;&#10;Description automatically generated">
            <a:extLst>
              <a:ext uri="{FF2B5EF4-FFF2-40B4-BE49-F238E27FC236}">
                <a16:creationId xmlns:a16="http://schemas.microsoft.com/office/drawing/2014/main" id="{7B0C19F5-7465-43C8-49C1-EDFB0DDC3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2391"/>
            <a:ext cx="9133287" cy="50411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7DA6EA-FD24-7E44-B277-F0A183863BA3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F398FED1-7045-FB49-9E7A-73D72B791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72" y="3264074"/>
            <a:ext cx="1143528" cy="11156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F0080C-2D86-EE4D-9499-8C7E75FAA76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tree with pink flowers&#10;&#10;Description automatically generated">
            <a:extLst>
              <a:ext uri="{FF2B5EF4-FFF2-40B4-BE49-F238E27FC236}">
                <a16:creationId xmlns:a16="http://schemas.microsoft.com/office/drawing/2014/main" id="{96756FFC-7CE8-DD07-FBCB-01E996CF5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7813"/>
          <a:stretch/>
        </p:blipFill>
        <p:spPr>
          <a:xfrm>
            <a:off x="0" y="171655"/>
            <a:ext cx="9144000" cy="49718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AA073-920D-E54F-9AC5-76F07003BD6C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8">
            <a:extLst>
              <a:ext uri="{FF2B5EF4-FFF2-40B4-BE49-F238E27FC236}">
                <a16:creationId xmlns:a16="http://schemas.microsoft.com/office/drawing/2014/main" id="{EBDFF706-523C-3443-A746-980EE949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F5CFD81-593A-174A-ABE5-171DDF25EC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C4908C2-176B-3DE5-53E1-82E4021932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4" y="645281"/>
            <a:ext cx="991284" cy="991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79AF82-2025-4A46-9A8F-C7EBC5A38F02}"/>
              </a:ext>
            </a:extLst>
          </p:cNvPr>
          <p:cNvSpPr/>
          <p:nvPr userDrawn="1"/>
        </p:nvSpPr>
        <p:spPr>
          <a:xfrm>
            <a:off x="0" y="4967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pink flowers in front of a church&#10;&#10;Description automatically generated">
            <a:extLst>
              <a:ext uri="{FF2B5EF4-FFF2-40B4-BE49-F238E27FC236}">
                <a16:creationId xmlns:a16="http://schemas.microsoft.com/office/drawing/2014/main" id="{3F41BEE9-5C72-8814-5924-2550874C4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5"/>
          <a:stretch/>
        </p:blipFill>
        <p:spPr>
          <a:xfrm>
            <a:off x="0" y="102392"/>
            <a:ext cx="9144000" cy="50411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flowers on a tree branch&#10;&#10;Description automatically generated">
            <a:extLst>
              <a:ext uri="{FF2B5EF4-FFF2-40B4-BE49-F238E27FC236}">
                <a16:creationId xmlns:a16="http://schemas.microsoft.com/office/drawing/2014/main" id="{65318FB7-8F07-A858-AEDF-4E0337E4B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9"/>
          <a:stretch/>
        </p:blipFill>
        <p:spPr>
          <a:xfrm>
            <a:off x="0" y="166688"/>
            <a:ext cx="9144000" cy="49768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C41E-658E-0F4C-84F5-F5C1D0CD758E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90F953-0249-5D43-BD33-B0BA15959AE8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4237CBF-2E23-4D04-C1D6-E0948387C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96D8814-2552-F362-0E0D-5833424C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1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steps near a waterfall&#10;&#10;Description automatically generated">
            <a:extLst>
              <a:ext uri="{FF2B5EF4-FFF2-40B4-BE49-F238E27FC236}">
                <a16:creationId xmlns:a16="http://schemas.microsoft.com/office/drawing/2014/main" id="{80803B17-E832-7E06-3E3F-71EAC23AF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1" b="30682"/>
          <a:stretch/>
        </p:blipFill>
        <p:spPr>
          <a:xfrm>
            <a:off x="0" y="2590801"/>
            <a:ext cx="9144000" cy="2724149"/>
          </a:xfrm>
          <a:prstGeom prst="rect">
            <a:avLst/>
          </a:prstGeom>
        </p:spPr>
      </p:pic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66A8AAA4-1989-724F-95DE-DE37D4FC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5AFBA-9E26-3649-AAFD-0E9220A9B890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A83950-FFBA-554A-B588-D6A580D0D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048BE-D63D-3C4B-B69F-DEEA9A7291A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F840E018-135F-E8F8-8E5F-51BA03B4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9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pink flowers in front of a church&#10;&#10;Description automatically generated">
            <a:extLst>
              <a:ext uri="{FF2B5EF4-FFF2-40B4-BE49-F238E27FC236}">
                <a16:creationId xmlns:a16="http://schemas.microsoft.com/office/drawing/2014/main" id="{3F41BEE9-5C72-8814-5924-2550874C4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392"/>
            <a:ext cx="9144000" cy="50411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park&#10;&#10;Description automatically generated">
            <a:extLst>
              <a:ext uri="{FF2B5EF4-FFF2-40B4-BE49-F238E27FC236}">
                <a16:creationId xmlns:a16="http://schemas.microsoft.com/office/drawing/2014/main" id="{05409541-8A3E-842C-E399-095EA94EB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6250"/>
          <a:stretch/>
        </p:blipFill>
        <p:spPr>
          <a:xfrm>
            <a:off x="-1" y="2571751"/>
            <a:ext cx="9144001" cy="2667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9E6AE6-2C29-BB46-B61A-82BFF4E5A3DE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3992565B-390F-0E49-BEBB-FCFB7B0F9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EBA6B5-B8A6-AA4A-8C89-E307EC9BBF7B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22E05E15-0EFA-28DA-8B0B-32DAC8AE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4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purple flowers&#10;&#10;Description automatically generated">
            <a:extLst>
              <a:ext uri="{FF2B5EF4-FFF2-40B4-BE49-F238E27FC236}">
                <a16:creationId xmlns:a16="http://schemas.microsoft.com/office/drawing/2014/main" id="{51047B4F-40DC-EBC8-9067-27B7187C1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58103"/>
          <a:stretch/>
        </p:blipFill>
        <p:spPr>
          <a:xfrm>
            <a:off x="-1" y="2571750"/>
            <a:ext cx="9156735" cy="25717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06A58-46B6-944A-9D6E-0BD4C7FDED12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700C50E-FCED-974E-AE11-01401D94F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53244A25-21F2-D24A-ABB6-38D0F9AAA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D1926D-C92B-6A40-8BE8-8DB719C491A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3CD406C-D78C-A002-5EB9-7B73215B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56734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75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E292-9A57-0542-9D1A-670BF0915FC7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81" y="-117766"/>
            <a:ext cx="1370059" cy="3918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3" y="967384"/>
            <a:ext cx="8678863" cy="299918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453032"/>
            <a:ext cx="8677656" cy="5143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D217F-405D-D842-BCF8-605A468DB0E6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u white lrg.psd">
            <a:extLst>
              <a:ext uri="{FF2B5EF4-FFF2-40B4-BE49-F238E27FC236}">
                <a16:creationId xmlns:a16="http://schemas.microsoft.com/office/drawing/2014/main" id="{C88FCF1F-2A07-B442-9D02-E6E2CE89B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B79E-0656-2A4C-B62D-76749EE85259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9" y="2908169"/>
            <a:ext cx="8558213" cy="20871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143000"/>
            <a:ext cx="8534400" cy="1657350"/>
          </a:xfrm>
        </p:spPr>
        <p:txBody>
          <a:bodyPr numCol="2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78D9ACAA-FDE2-2E47-B810-92F2D7384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CC55B508-E112-032D-BA73-9505904E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8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E314-98FC-B94B-8977-49FAA4E0471C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5" y="1085850"/>
            <a:ext cx="4343395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10" y="1085850"/>
            <a:ext cx="4358795" cy="3657600"/>
          </a:xfrm>
        </p:spPr>
        <p:txBody>
          <a:bodyPr numCol="1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DE780E24-C73F-2641-BCA8-7EB5A5CFB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317C-1E3C-864A-B276-B05BE7E8A20F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973933"/>
            <a:ext cx="8458200" cy="403622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1543050"/>
            <a:ext cx="7467600" cy="30289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C4484C72-ACA8-0D4F-B547-E196BF6EA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50B2F287-FFEB-F2EA-C2A1-3E9E0418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8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pink flowers in front of a church&#10;&#10;Description automatically generated">
            <a:extLst>
              <a:ext uri="{FF2B5EF4-FFF2-40B4-BE49-F238E27FC236}">
                <a16:creationId xmlns:a16="http://schemas.microsoft.com/office/drawing/2014/main" id="{684465BF-701E-E0BB-004D-D29E8AFB8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2"/>
          <a:stretch/>
        </p:blipFill>
        <p:spPr>
          <a:xfrm>
            <a:off x="0" y="102392"/>
            <a:ext cx="9136856" cy="51402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AA7FEC-9996-D64C-8F2B-024292F7E474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C07E3104-5F71-A147-BCA6-8FF456BD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9E41D6A-CEE2-BC49-9C75-C30C9FFE8C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87C51-FE91-4C44-9A72-98873C27B89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alking down a staircase&#10;&#10;Description automatically generated">
            <a:extLst>
              <a:ext uri="{FF2B5EF4-FFF2-40B4-BE49-F238E27FC236}">
                <a16:creationId xmlns:a16="http://schemas.microsoft.com/office/drawing/2014/main" id="{6F3D53FD-CE4C-8F27-21EC-4AA6E06F6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2" b="7812"/>
          <a:stretch/>
        </p:blipFill>
        <p:spPr>
          <a:xfrm>
            <a:off x="0" y="102392"/>
            <a:ext cx="9144000" cy="504110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90D17C-1331-8D40-BEDD-3FA6906F0965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1833D975-7B22-4E40-AE6D-467998510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5A76E2-9570-0E41-99BE-143060C30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3696830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EC99D-D93D-F247-AB06-8EAA0780C5E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 shining through a window&#10;&#10;Description automatically generated">
            <a:extLst>
              <a:ext uri="{FF2B5EF4-FFF2-40B4-BE49-F238E27FC236}">
                <a16:creationId xmlns:a16="http://schemas.microsoft.com/office/drawing/2014/main" id="{7B0C19F5-7465-43C8-49C1-EDFB0DDC3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b="7763"/>
          <a:stretch/>
        </p:blipFill>
        <p:spPr>
          <a:xfrm>
            <a:off x="-1" y="102391"/>
            <a:ext cx="9133287" cy="50411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7DA6EA-FD24-7E44-B277-F0A183863BA3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F398FED1-7045-FB49-9E7A-73D72B791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3264074"/>
            <a:ext cx="1143528" cy="11156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F0080C-2D86-EE4D-9499-8C7E75FAA76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4B88-DA91-46AC-B118-59155F17196C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8" y="-117767"/>
            <a:ext cx="1370059" cy="3918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2" y="1314451"/>
            <a:ext cx="8678863" cy="299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800100"/>
            <a:ext cx="8677656" cy="5143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0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flowers on a tree branch&#10;&#10;Description automatically generated">
            <a:extLst>
              <a:ext uri="{FF2B5EF4-FFF2-40B4-BE49-F238E27FC236}">
                <a16:creationId xmlns:a16="http://schemas.microsoft.com/office/drawing/2014/main" id="{65318FB7-8F07-A858-AEDF-4E0337E4B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688"/>
            <a:ext cx="9144000" cy="49768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A199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D4F52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78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C41E-658E-0F4C-84F5-F5C1D0CD758E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90F953-0249-5D43-BD33-B0BA15959AE8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4237CBF-2E23-4D04-C1D6-E0948387C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96D8814-2552-F362-0E0D-5833424C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steps near a waterfall&#10;&#10;Description automatically generated">
            <a:extLst>
              <a:ext uri="{FF2B5EF4-FFF2-40B4-BE49-F238E27FC236}">
                <a16:creationId xmlns:a16="http://schemas.microsoft.com/office/drawing/2014/main" id="{80803B17-E832-7E06-3E3F-71EAC23AF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90801"/>
            <a:ext cx="9144000" cy="2724149"/>
          </a:xfrm>
          <a:prstGeom prst="rect">
            <a:avLst/>
          </a:prstGeom>
        </p:spPr>
      </p:pic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66A8AAA4-1989-724F-95DE-DE37D4FC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5AFBA-9E26-3649-AAFD-0E9220A9B890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A83950-FFBA-554A-B588-D6A580D0D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048BE-D63D-3C4B-B69F-DEEA9A7291A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F840E018-135F-E8F8-8E5F-51BA03B4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park&#10;&#10;Description automatically generated">
            <a:extLst>
              <a:ext uri="{FF2B5EF4-FFF2-40B4-BE49-F238E27FC236}">
                <a16:creationId xmlns:a16="http://schemas.microsoft.com/office/drawing/2014/main" id="{05409541-8A3E-842C-E399-095EA94EB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1751"/>
            <a:ext cx="9144001" cy="2667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9E6AE6-2C29-BB46-B61A-82BFF4E5A3DE}" type="datetime1">
              <a:rPr lang="en-US" smtClean="0"/>
              <a:t>5/28/2026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3992565B-390F-0E49-BEBB-FCFB7B0F9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EBA6B5-B8A6-AA4A-8C89-E307EC9BBF7B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22E05E15-0EFA-28DA-8B0B-32DAC8AE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purple flowers&#10;&#10;Description automatically generated">
            <a:extLst>
              <a:ext uri="{FF2B5EF4-FFF2-40B4-BE49-F238E27FC236}">
                <a16:creationId xmlns:a16="http://schemas.microsoft.com/office/drawing/2014/main" id="{51047B4F-40DC-EBC8-9067-27B7187C1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1750"/>
            <a:ext cx="9156735" cy="25717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06A58-46B6-944A-9D6E-0BD4C7FDED12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700C50E-FCED-974E-AE11-01401D94F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53244A25-21F2-D24A-ABB6-38D0F9AAA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D1926D-C92B-6A40-8BE8-8DB719C491A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3CD406C-D78C-A002-5EB9-7B73215B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56734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E292-9A57-0542-9D1A-670BF0915FC7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81" y="-117766"/>
            <a:ext cx="1370059" cy="3918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3" y="967384"/>
            <a:ext cx="8678863" cy="299918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453032"/>
            <a:ext cx="8677656" cy="5143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D217F-405D-D842-BCF8-605A468DB0E6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cu white lrg.psd">
            <a:extLst>
              <a:ext uri="{FF2B5EF4-FFF2-40B4-BE49-F238E27FC236}">
                <a16:creationId xmlns:a16="http://schemas.microsoft.com/office/drawing/2014/main" id="{C88FCF1F-2A07-B442-9D02-E6E2CE89B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B79E-0656-2A4C-B62D-76749EE85259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9" y="2908169"/>
            <a:ext cx="8558213" cy="20871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143000"/>
            <a:ext cx="8534400" cy="1657350"/>
          </a:xfrm>
        </p:spPr>
        <p:txBody>
          <a:bodyPr numCol="2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78D9ACAA-FDE2-2E47-B810-92F2D7384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CC55B508-E112-032D-BA73-9505904E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D2D88-B574-BB49-A7D0-C089E3D3C187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72" r:id="rId3"/>
    <p:sldLayoutId id="2147483651" r:id="rId4"/>
    <p:sldLayoutId id="2147483660" r:id="rId5"/>
    <p:sldLayoutId id="2147483670" r:id="rId6"/>
    <p:sldLayoutId id="2147483664" r:id="rId7"/>
    <p:sldLayoutId id="2147483650" r:id="rId8"/>
    <p:sldLayoutId id="2147483661" r:id="rId9"/>
    <p:sldLayoutId id="2147483665" r:id="rId10"/>
    <p:sldLayoutId id="2147483657" r:id="rId11"/>
    <p:sldLayoutId id="2147483666" r:id="rId12"/>
    <p:sldLayoutId id="2147483667" r:id="rId13"/>
    <p:sldLayoutId id="214748366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3400" kern="1200">
          <a:solidFill>
            <a:schemeClr val="accent3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D2D88-B574-BB49-A7D0-C089E3D3C187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3400" kern="1200">
          <a:solidFill>
            <a:schemeClr val="accent3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51" Type="http://schemas.openxmlformats.org/officeDocument/2006/relationships/tags" Target="../tags/tag151.xml"/><Relationship Id="rId156" Type="http://schemas.openxmlformats.org/officeDocument/2006/relationships/tags" Target="../tags/tag156.xml"/><Relationship Id="rId177" Type="http://schemas.openxmlformats.org/officeDocument/2006/relationships/notesSlide" Target="../notesSlides/notesSlide2.xml"/><Relationship Id="rId172" Type="http://schemas.openxmlformats.org/officeDocument/2006/relationships/tags" Target="../tags/tag172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162" Type="http://schemas.openxmlformats.org/officeDocument/2006/relationships/tags" Target="../tags/tag16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slideLayout" Target="../slideLayouts/slideLayout29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tags" Target="../tags/tag292.xml"/><Relationship Id="rId21" Type="http://schemas.openxmlformats.org/officeDocument/2006/relationships/tags" Target="../tags/tag196.xml"/><Relationship Id="rId42" Type="http://schemas.openxmlformats.org/officeDocument/2006/relationships/tags" Target="../tags/tag217.xml"/><Relationship Id="rId63" Type="http://schemas.openxmlformats.org/officeDocument/2006/relationships/tags" Target="../tags/tag238.xml"/><Relationship Id="rId84" Type="http://schemas.openxmlformats.org/officeDocument/2006/relationships/tags" Target="../tags/tag259.xml"/><Relationship Id="rId138" Type="http://schemas.openxmlformats.org/officeDocument/2006/relationships/tags" Target="../tags/tag313.xml"/><Relationship Id="rId159" Type="http://schemas.openxmlformats.org/officeDocument/2006/relationships/tags" Target="../tags/tag334.xml"/><Relationship Id="rId170" Type="http://schemas.openxmlformats.org/officeDocument/2006/relationships/tags" Target="../tags/tag345.xml"/><Relationship Id="rId107" Type="http://schemas.openxmlformats.org/officeDocument/2006/relationships/tags" Target="../tags/tag282.xml"/><Relationship Id="rId11" Type="http://schemas.openxmlformats.org/officeDocument/2006/relationships/tags" Target="../tags/tag186.xml"/><Relationship Id="rId32" Type="http://schemas.openxmlformats.org/officeDocument/2006/relationships/tags" Target="../tags/tag207.xml"/><Relationship Id="rId53" Type="http://schemas.openxmlformats.org/officeDocument/2006/relationships/tags" Target="../tags/tag228.xml"/><Relationship Id="rId74" Type="http://schemas.openxmlformats.org/officeDocument/2006/relationships/tags" Target="../tags/tag249.xml"/><Relationship Id="rId128" Type="http://schemas.openxmlformats.org/officeDocument/2006/relationships/tags" Target="../tags/tag303.xml"/><Relationship Id="rId149" Type="http://schemas.openxmlformats.org/officeDocument/2006/relationships/tags" Target="../tags/tag324.xml"/><Relationship Id="rId5" Type="http://schemas.openxmlformats.org/officeDocument/2006/relationships/tags" Target="../tags/tag180.xml"/><Relationship Id="rId95" Type="http://schemas.openxmlformats.org/officeDocument/2006/relationships/tags" Target="../tags/tag270.xml"/><Relationship Id="rId160" Type="http://schemas.openxmlformats.org/officeDocument/2006/relationships/tags" Target="../tags/tag335.xml"/><Relationship Id="rId22" Type="http://schemas.openxmlformats.org/officeDocument/2006/relationships/tags" Target="../tags/tag197.xml"/><Relationship Id="rId43" Type="http://schemas.openxmlformats.org/officeDocument/2006/relationships/tags" Target="../tags/tag218.xml"/><Relationship Id="rId64" Type="http://schemas.openxmlformats.org/officeDocument/2006/relationships/tags" Target="../tags/tag239.xml"/><Relationship Id="rId118" Type="http://schemas.openxmlformats.org/officeDocument/2006/relationships/tags" Target="../tags/tag293.xml"/><Relationship Id="rId139" Type="http://schemas.openxmlformats.org/officeDocument/2006/relationships/tags" Target="../tags/tag314.xml"/><Relationship Id="rId85" Type="http://schemas.openxmlformats.org/officeDocument/2006/relationships/tags" Target="../tags/tag260.xml"/><Relationship Id="rId150" Type="http://schemas.openxmlformats.org/officeDocument/2006/relationships/tags" Target="../tags/tag325.xml"/><Relationship Id="rId171" Type="http://schemas.openxmlformats.org/officeDocument/2006/relationships/tags" Target="../tags/tag346.xml"/><Relationship Id="rId12" Type="http://schemas.openxmlformats.org/officeDocument/2006/relationships/tags" Target="../tags/tag187.xml"/><Relationship Id="rId33" Type="http://schemas.openxmlformats.org/officeDocument/2006/relationships/tags" Target="../tags/tag208.xml"/><Relationship Id="rId108" Type="http://schemas.openxmlformats.org/officeDocument/2006/relationships/tags" Target="../tags/tag283.xml"/><Relationship Id="rId129" Type="http://schemas.openxmlformats.org/officeDocument/2006/relationships/tags" Target="../tags/tag304.xml"/><Relationship Id="rId54" Type="http://schemas.openxmlformats.org/officeDocument/2006/relationships/tags" Target="../tags/tag229.xml"/><Relationship Id="rId75" Type="http://schemas.openxmlformats.org/officeDocument/2006/relationships/tags" Target="../tags/tag250.xml"/><Relationship Id="rId96" Type="http://schemas.openxmlformats.org/officeDocument/2006/relationships/tags" Target="../tags/tag271.xml"/><Relationship Id="rId140" Type="http://schemas.openxmlformats.org/officeDocument/2006/relationships/tags" Target="../tags/tag315.xml"/><Relationship Id="rId161" Type="http://schemas.openxmlformats.org/officeDocument/2006/relationships/tags" Target="../tags/tag336.xml"/><Relationship Id="rId6" Type="http://schemas.openxmlformats.org/officeDocument/2006/relationships/tags" Target="../tags/tag181.xml"/><Relationship Id="rId23" Type="http://schemas.openxmlformats.org/officeDocument/2006/relationships/tags" Target="../tags/tag198.xml"/><Relationship Id="rId28" Type="http://schemas.openxmlformats.org/officeDocument/2006/relationships/tags" Target="../tags/tag203.xml"/><Relationship Id="rId49" Type="http://schemas.openxmlformats.org/officeDocument/2006/relationships/tags" Target="../tags/tag224.xml"/><Relationship Id="rId114" Type="http://schemas.openxmlformats.org/officeDocument/2006/relationships/tags" Target="../tags/tag289.xml"/><Relationship Id="rId119" Type="http://schemas.openxmlformats.org/officeDocument/2006/relationships/tags" Target="../tags/tag294.xml"/><Relationship Id="rId44" Type="http://schemas.openxmlformats.org/officeDocument/2006/relationships/tags" Target="../tags/tag219.xml"/><Relationship Id="rId60" Type="http://schemas.openxmlformats.org/officeDocument/2006/relationships/tags" Target="../tags/tag235.xml"/><Relationship Id="rId65" Type="http://schemas.openxmlformats.org/officeDocument/2006/relationships/tags" Target="../tags/tag240.xml"/><Relationship Id="rId81" Type="http://schemas.openxmlformats.org/officeDocument/2006/relationships/tags" Target="../tags/tag256.xml"/><Relationship Id="rId86" Type="http://schemas.openxmlformats.org/officeDocument/2006/relationships/tags" Target="../tags/tag261.xml"/><Relationship Id="rId130" Type="http://schemas.openxmlformats.org/officeDocument/2006/relationships/tags" Target="../tags/tag305.xml"/><Relationship Id="rId135" Type="http://schemas.openxmlformats.org/officeDocument/2006/relationships/tags" Target="../tags/tag310.xml"/><Relationship Id="rId151" Type="http://schemas.openxmlformats.org/officeDocument/2006/relationships/tags" Target="../tags/tag326.xml"/><Relationship Id="rId156" Type="http://schemas.openxmlformats.org/officeDocument/2006/relationships/tags" Target="../tags/tag331.xml"/><Relationship Id="rId177" Type="http://schemas.openxmlformats.org/officeDocument/2006/relationships/notesSlide" Target="../notesSlides/notesSlide3.xml"/><Relationship Id="rId172" Type="http://schemas.openxmlformats.org/officeDocument/2006/relationships/tags" Target="../tags/tag347.xml"/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39" Type="http://schemas.openxmlformats.org/officeDocument/2006/relationships/tags" Target="../tags/tag214.xml"/><Relationship Id="rId109" Type="http://schemas.openxmlformats.org/officeDocument/2006/relationships/tags" Target="../tags/tag284.xml"/><Relationship Id="rId34" Type="http://schemas.openxmlformats.org/officeDocument/2006/relationships/tags" Target="../tags/tag209.xml"/><Relationship Id="rId50" Type="http://schemas.openxmlformats.org/officeDocument/2006/relationships/tags" Target="../tags/tag225.xml"/><Relationship Id="rId55" Type="http://schemas.openxmlformats.org/officeDocument/2006/relationships/tags" Target="../tags/tag230.xml"/><Relationship Id="rId76" Type="http://schemas.openxmlformats.org/officeDocument/2006/relationships/tags" Target="../tags/tag251.xml"/><Relationship Id="rId97" Type="http://schemas.openxmlformats.org/officeDocument/2006/relationships/tags" Target="../tags/tag272.xml"/><Relationship Id="rId104" Type="http://schemas.openxmlformats.org/officeDocument/2006/relationships/tags" Target="../tags/tag279.xml"/><Relationship Id="rId120" Type="http://schemas.openxmlformats.org/officeDocument/2006/relationships/tags" Target="../tags/tag295.xml"/><Relationship Id="rId125" Type="http://schemas.openxmlformats.org/officeDocument/2006/relationships/tags" Target="../tags/tag300.xml"/><Relationship Id="rId141" Type="http://schemas.openxmlformats.org/officeDocument/2006/relationships/tags" Target="../tags/tag316.xml"/><Relationship Id="rId146" Type="http://schemas.openxmlformats.org/officeDocument/2006/relationships/tags" Target="../tags/tag321.xml"/><Relationship Id="rId167" Type="http://schemas.openxmlformats.org/officeDocument/2006/relationships/tags" Target="../tags/tag342.xml"/><Relationship Id="rId7" Type="http://schemas.openxmlformats.org/officeDocument/2006/relationships/tags" Target="../tags/tag182.xml"/><Relationship Id="rId71" Type="http://schemas.openxmlformats.org/officeDocument/2006/relationships/tags" Target="../tags/tag246.xml"/><Relationship Id="rId92" Type="http://schemas.openxmlformats.org/officeDocument/2006/relationships/tags" Target="../tags/tag267.xml"/><Relationship Id="rId162" Type="http://schemas.openxmlformats.org/officeDocument/2006/relationships/tags" Target="../tags/tag337.xml"/><Relationship Id="rId2" Type="http://schemas.openxmlformats.org/officeDocument/2006/relationships/tags" Target="../tags/tag177.xml"/><Relationship Id="rId29" Type="http://schemas.openxmlformats.org/officeDocument/2006/relationships/tags" Target="../tags/tag204.xml"/><Relationship Id="rId24" Type="http://schemas.openxmlformats.org/officeDocument/2006/relationships/tags" Target="../tags/tag199.xml"/><Relationship Id="rId40" Type="http://schemas.openxmlformats.org/officeDocument/2006/relationships/tags" Target="../tags/tag215.xml"/><Relationship Id="rId45" Type="http://schemas.openxmlformats.org/officeDocument/2006/relationships/tags" Target="../tags/tag220.xml"/><Relationship Id="rId66" Type="http://schemas.openxmlformats.org/officeDocument/2006/relationships/tags" Target="../tags/tag241.xml"/><Relationship Id="rId87" Type="http://schemas.openxmlformats.org/officeDocument/2006/relationships/tags" Target="../tags/tag262.xml"/><Relationship Id="rId110" Type="http://schemas.openxmlformats.org/officeDocument/2006/relationships/tags" Target="../tags/tag285.xml"/><Relationship Id="rId115" Type="http://schemas.openxmlformats.org/officeDocument/2006/relationships/tags" Target="../tags/tag290.xml"/><Relationship Id="rId131" Type="http://schemas.openxmlformats.org/officeDocument/2006/relationships/tags" Target="../tags/tag306.xml"/><Relationship Id="rId136" Type="http://schemas.openxmlformats.org/officeDocument/2006/relationships/tags" Target="../tags/tag311.xml"/><Relationship Id="rId157" Type="http://schemas.openxmlformats.org/officeDocument/2006/relationships/tags" Target="../tags/tag332.xml"/><Relationship Id="rId61" Type="http://schemas.openxmlformats.org/officeDocument/2006/relationships/tags" Target="../tags/tag236.xml"/><Relationship Id="rId82" Type="http://schemas.openxmlformats.org/officeDocument/2006/relationships/tags" Target="../tags/tag257.xml"/><Relationship Id="rId152" Type="http://schemas.openxmlformats.org/officeDocument/2006/relationships/tags" Target="../tags/tag327.xml"/><Relationship Id="rId173" Type="http://schemas.openxmlformats.org/officeDocument/2006/relationships/tags" Target="../tags/tag348.xml"/><Relationship Id="rId19" Type="http://schemas.openxmlformats.org/officeDocument/2006/relationships/tags" Target="../tags/tag194.xml"/><Relationship Id="rId14" Type="http://schemas.openxmlformats.org/officeDocument/2006/relationships/tags" Target="../tags/tag189.xml"/><Relationship Id="rId30" Type="http://schemas.openxmlformats.org/officeDocument/2006/relationships/tags" Target="../tags/tag205.xml"/><Relationship Id="rId35" Type="http://schemas.openxmlformats.org/officeDocument/2006/relationships/tags" Target="../tags/tag210.xml"/><Relationship Id="rId56" Type="http://schemas.openxmlformats.org/officeDocument/2006/relationships/tags" Target="../tags/tag231.xml"/><Relationship Id="rId77" Type="http://schemas.openxmlformats.org/officeDocument/2006/relationships/tags" Target="../tags/tag252.xml"/><Relationship Id="rId100" Type="http://schemas.openxmlformats.org/officeDocument/2006/relationships/tags" Target="../tags/tag275.xml"/><Relationship Id="rId105" Type="http://schemas.openxmlformats.org/officeDocument/2006/relationships/tags" Target="../tags/tag280.xml"/><Relationship Id="rId126" Type="http://schemas.openxmlformats.org/officeDocument/2006/relationships/tags" Target="../tags/tag301.xml"/><Relationship Id="rId147" Type="http://schemas.openxmlformats.org/officeDocument/2006/relationships/tags" Target="../tags/tag322.xml"/><Relationship Id="rId168" Type="http://schemas.openxmlformats.org/officeDocument/2006/relationships/tags" Target="../tags/tag343.xml"/><Relationship Id="rId8" Type="http://schemas.openxmlformats.org/officeDocument/2006/relationships/tags" Target="../tags/tag183.xml"/><Relationship Id="rId51" Type="http://schemas.openxmlformats.org/officeDocument/2006/relationships/tags" Target="../tags/tag226.xml"/><Relationship Id="rId72" Type="http://schemas.openxmlformats.org/officeDocument/2006/relationships/tags" Target="../tags/tag247.xml"/><Relationship Id="rId93" Type="http://schemas.openxmlformats.org/officeDocument/2006/relationships/tags" Target="../tags/tag268.xml"/><Relationship Id="rId98" Type="http://schemas.openxmlformats.org/officeDocument/2006/relationships/tags" Target="../tags/tag273.xml"/><Relationship Id="rId121" Type="http://schemas.openxmlformats.org/officeDocument/2006/relationships/tags" Target="../tags/tag296.xml"/><Relationship Id="rId142" Type="http://schemas.openxmlformats.org/officeDocument/2006/relationships/tags" Target="../tags/tag317.xml"/><Relationship Id="rId163" Type="http://schemas.openxmlformats.org/officeDocument/2006/relationships/tags" Target="../tags/tag338.xml"/><Relationship Id="rId3" Type="http://schemas.openxmlformats.org/officeDocument/2006/relationships/tags" Target="../tags/tag178.xml"/><Relationship Id="rId25" Type="http://schemas.openxmlformats.org/officeDocument/2006/relationships/tags" Target="../tags/tag200.xml"/><Relationship Id="rId46" Type="http://schemas.openxmlformats.org/officeDocument/2006/relationships/tags" Target="../tags/tag221.xml"/><Relationship Id="rId67" Type="http://schemas.openxmlformats.org/officeDocument/2006/relationships/tags" Target="../tags/tag242.xml"/><Relationship Id="rId116" Type="http://schemas.openxmlformats.org/officeDocument/2006/relationships/tags" Target="../tags/tag291.xml"/><Relationship Id="rId137" Type="http://schemas.openxmlformats.org/officeDocument/2006/relationships/tags" Target="../tags/tag312.xml"/><Relationship Id="rId158" Type="http://schemas.openxmlformats.org/officeDocument/2006/relationships/tags" Target="../tags/tag333.xml"/><Relationship Id="rId20" Type="http://schemas.openxmlformats.org/officeDocument/2006/relationships/tags" Target="../tags/tag195.xml"/><Relationship Id="rId41" Type="http://schemas.openxmlformats.org/officeDocument/2006/relationships/tags" Target="../tags/tag216.xml"/><Relationship Id="rId62" Type="http://schemas.openxmlformats.org/officeDocument/2006/relationships/tags" Target="../tags/tag237.xml"/><Relationship Id="rId83" Type="http://schemas.openxmlformats.org/officeDocument/2006/relationships/tags" Target="../tags/tag258.xml"/><Relationship Id="rId88" Type="http://schemas.openxmlformats.org/officeDocument/2006/relationships/tags" Target="../tags/tag263.xml"/><Relationship Id="rId111" Type="http://schemas.openxmlformats.org/officeDocument/2006/relationships/tags" Target="../tags/tag286.xml"/><Relationship Id="rId132" Type="http://schemas.openxmlformats.org/officeDocument/2006/relationships/tags" Target="../tags/tag307.xml"/><Relationship Id="rId153" Type="http://schemas.openxmlformats.org/officeDocument/2006/relationships/tags" Target="../tags/tag328.xml"/><Relationship Id="rId174" Type="http://schemas.openxmlformats.org/officeDocument/2006/relationships/tags" Target="../tags/tag349.xml"/><Relationship Id="rId15" Type="http://schemas.openxmlformats.org/officeDocument/2006/relationships/tags" Target="../tags/tag190.xml"/><Relationship Id="rId36" Type="http://schemas.openxmlformats.org/officeDocument/2006/relationships/tags" Target="../tags/tag211.xml"/><Relationship Id="rId57" Type="http://schemas.openxmlformats.org/officeDocument/2006/relationships/tags" Target="../tags/tag232.xml"/><Relationship Id="rId106" Type="http://schemas.openxmlformats.org/officeDocument/2006/relationships/tags" Target="../tags/tag281.xml"/><Relationship Id="rId127" Type="http://schemas.openxmlformats.org/officeDocument/2006/relationships/tags" Target="../tags/tag302.xml"/><Relationship Id="rId10" Type="http://schemas.openxmlformats.org/officeDocument/2006/relationships/tags" Target="../tags/tag185.xml"/><Relationship Id="rId31" Type="http://schemas.openxmlformats.org/officeDocument/2006/relationships/tags" Target="../tags/tag206.xml"/><Relationship Id="rId52" Type="http://schemas.openxmlformats.org/officeDocument/2006/relationships/tags" Target="../tags/tag227.xml"/><Relationship Id="rId73" Type="http://schemas.openxmlformats.org/officeDocument/2006/relationships/tags" Target="../tags/tag248.xml"/><Relationship Id="rId78" Type="http://schemas.openxmlformats.org/officeDocument/2006/relationships/tags" Target="../tags/tag253.xml"/><Relationship Id="rId94" Type="http://schemas.openxmlformats.org/officeDocument/2006/relationships/tags" Target="../tags/tag269.xml"/><Relationship Id="rId99" Type="http://schemas.openxmlformats.org/officeDocument/2006/relationships/tags" Target="../tags/tag274.xml"/><Relationship Id="rId101" Type="http://schemas.openxmlformats.org/officeDocument/2006/relationships/tags" Target="../tags/tag276.xml"/><Relationship Id="rId122" Type="http://schemas.openxmlformats.org/officeDocument/2006/relationships/tags" Target="../tags/tag297.xml"/><Relationship Id="rId143" Type="http://schemas.openxmlformats.org/officeDocument/2006/relationships/tags" Target="../tags/tag318.xml"/><Relationship Id="rId148" Type="http://schemas.openxmlformats.org/officeDocument/2006/relationships/tags" Target="../tags/tag323.xml"/><Relationship Id="rId164" Type="http://schemas.openxmlformats.org/officeDocument/2006/relationships/tags" Target="../tags/tag339.xml"/><Relationship Id="rId169" Type="http://schemas.openxmlformats.org/officeDocument/2006/relationships/tags" Target="../tags/tag344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26" Type="http://schemas.openxmlformats.org/officeDocument/2006/relationships/tags" Target="../tags/tag201.xml"/><Relationship Id="rId47" Type="http://schemas.openxmlformats.org/officeDocument/2006/relationships/tags" Target="../tags/tag222.xml"/><Relationship Id="rId68" Type="http://schemas.openxmlformats.org/officeDocument/2006/relationships/tags" Target="../tags/tag243.xml"/><Relationship Id="rId89" Type="http://schemas.openxmlformats.org/officeDocument/2006/relationships/tags" Target="../tags/tag264.xml"/><Relationship Id="rId112" Type="http://schemas.openxmlformats.org/officeDocument/2006/relationships/tags" Target="../tags/tag287.xml"/><Relationship Id="rId133" Type="http://schemas.openxmlformats.org/officeDocument/2006/relationships/tags" Target="../tags/tag308.xml"/><Relationship Id="rId154" Type="http://schemas.openxmlformats.org/officeDocument/2006/relationships/tags" Target="../tags/tag329.xml"/><Relationship Id="rId175" Type="http://schemas.openxmlformats.org/officeDocument/2006/relationships/tags" Target="../tags/tag350.xml"/><Relationship Id="rId16" Type="http://schemas.openxmlformats.org/officeDocument/2006/relationships/tags" Target="../tags/tag191.xml"/><Relationship Id="rId37" Type="http://schemas.openxmlformats.org/officeDocument/2006/relationships/tags" Target="../tags/tag212.xml"/><Relationship Id="rId58" Type="http://schemas.openxmlformats.org/officeDocument/2006/relationships/tags" Target="../tags/tag233.xml"/><Relationship Id="rId79" Type="http://schemas.openxmlformats.org/officeDocument/2006/relationships/tags" Target="../tags/tag254.xml"/><Relationship Id="rId102" Type="http://schemas.openxmlformats.org/officeDocument/2006/relationships/tags" Target="../tags/tag277.xml"/><Relationship Id="rId123" Type="http://schemas.openxmlformats.org/officeDocument/2006/relationships/tags" Target="../tags/tag298.xml"/><Relationship Id="rId144" Type="http://schemas.openxmlformats.org/officeDocument/2006/relationships/tags" Target="../tags/tag319.xml"/><Relationship Id="rId90" Type="http://schemas.openxmlformats.org/officeDocument/2006/relationships/tags" Target="../tags/tag265.xml"/><Relationship Id="rId165" Type="http://schemas.openxmlformats.org/officeDocument/2006/relationships/tags" Target="../tags/tag340.xml"/><Relationship Id="rId27" Type="http://schemas.openxmlformats.org/officeDocument/2006/relationships/tags" Target="../tags/tag202.xml"/><Relationship Id="rId48" Type="http://schemas.openxmlformats.org/officeDocument/2006/relationships/tags" Target="../tags/tag223.xml"/><Relationship Id="rId69" Type="http://schemas.openxmlformats.org/officeDocument/2006/relationships/tags" Target="../tags/tag244.xml"/><Relationship Id="rId113" Type="http://schemas.openxmlformats.org/officeDocument/2006/relationships/tags" Target="../tags/tag288.xml"/><Relationship Id="rId134" Type="http://schemas.openxmlformats.org/officeDocument/2006/relationships/tags" Target="../tags/tag309.xml"/><Relationship Id="rId80" Type="http://schemas.openxmlformats.org/officeDocument/2006/relationships/tags" Target="../tags/tag255.xml"/><Relationship Id="rId155" Type="http://schemas.openxmlformats.org/officeDocument/2006/relationships/tags" Target="../tags/tag330.xml"/><Relationship Id="rId176" Type="http://schemas.openxmlformats.org/officeDocument/2006/relationships/slideLayout" Target="../slideLayouts/slideLayout29.xml"/><Relationship Id="rId17" Type="http://schemas.openxmlformats.org/officeDocument/2006/relationships/tags" Target="../tags/tag192.xml"/><Relationship Id="rId38" Type="http://schemas.openxmlformats.org/officeDocument/2006/relationships/tags" Target="../tags/tag213.xml"/><Relationship Id="rId59" Type="http://schemas.openxmlformats.org/officeDocument/2006/relationships/tags" Target="../tags/tag234.xml"/><Relationship Id="rId103" Type="http://schemas.openxmlformats.org/officeDocument/2006/relationships/tags" Target="../tags/tag278.xml"/><Relationship Id="rId124" Type="http://schemas.openxmlformats.org/officeDocument/2006/relationships/tags" Target="../tags/tag299.xml"/><Relationship Id="rId70" Type="http://schemas.openxmlformats.org/officeDocument/2006/relationships/tags" Target="../tags/tag245.xml"/><Relationship Id="rId91" Type="http://schemas.openxmlformats.org/officeDocument/2006/relationships/tags" Target="../tags/tag266.xml"/><Relationship Id="rId145" Type="http://schemas.openxmlformats.org/officeDocument/2006/relationships/tags" Target="../tags/tag320.xml"/><Relationship Id="rId166" Type="http://schemas.openxmlformats.org/officeDocument/2006/relationships/tags" Target="../tags/tag341.xml"/><Relationship Id="rId1" Type="http://schemas.openxmlformats.org/officeDocument/2006/relationships/tags" Target="../tags/tag176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tags" Target="../tags/tag467.xml"/><Relationship Id="rId21" Type="http://schemas.openxmlformats.org/officeDocument/2006/relationships/tags" Target="../tags/tag371.xml"/><Relationship Id="rId42" Type="http://schemas.openxmlformats.org/officeDocument/2006/relationships/tags" Target="../tags/tag392.xml"/><Relationship Id="rId63" Type="http://schemas.openxmlformats.org/officeDocument/2006/relationships/tags" Target="../tags/tag413.xml"/><Relationship Id="rId84" Type="http://schemas.openxmlformats.org/officeDocument/2006/relationships/tags" Target="../tags/tag434.xml"/><Relationship Id="rId138" Type="http://schemas.openxmlformats.org/officeDocument/2006/relationships/tags" Target="../tags/tag488.xml"/><Relationship Id="rId159" Type="http://schemas.openxmlformats.org/officeDocument/2006/relationships/tags" Target="../tags/tag509.xml"/><Relationship Id="rId170" Type="http://schemas.openxmlformats.org/officeDocument/2006/relationships/tags" Target="../tags/tag520.xml"/><Relationship Id="rId107" Type="http://schemas.openxmlformats.org/officeDocument/2006/relationships/tags" Target="../tags/tag457.xml"/><Relationship Id="rId11" Type="http://schemas.openxmlformats.org/officeDocument/2006/relationships/tags" Target="../tags/tag361.xml"/><Relationship Id="rId32" Type="http://schemas.openxmlformats.org/officeDocument/2006/relationships/tags" Target="../tags/tag382.xml"/><Relationship Id="rId53" Type="http://schemas.openxmlformats.org/officeDocument/2006/relationships/tags" Target="../tags/tag403.xml"/><Relationship Id="rId74" Type="http://schemas.openxmlformats.org/officeDocument/2006/relationships/tags" Target="../tags/tag424.xml"/><Relationship Id="rId128" Type="http://schemas.openxmlformats.org/officeDocument/2006/relationships/tags" Target="../tags/tag478.xml"/><Relationship Id="rId149" Type="http://schemas.openxmlformats.org/officeDocument/2006/relationships/tags" Target="../tags/tag499.xml"/><Relationship Id="rId5" Type="http://schemas.openxmlformats.org/officeDocument/2006/relationships/tags" Target="../tags/tag355.xml"/><Relationship Id="rId95" Type="http://schemas.openxmlformats.org/officeDocument/2006/relationships/tags" Target="../tags/tag445.xml"/><Relationship Id="rId160" Type="http://schemas.openxmlformats.org/officeDocument/2006/relationships/tags" Target="../tags/tag510.xml"/><Relationship Id="rId22" Type="http://schemas.openxmlformats.org/officeDocument/2006/relationships/tags" Target="../tags/tag372.xml"/><Relationship Id="rId43" Type="http://schemas.openxmlformats.org/officeDocument/2006/relationships/tags" Target="../tags/tag393.xml"/><Relationship Id="rId64" Type="http://schemas.openxmlformats.org/officeDocument/2006/relationships/tags" Target="../tags/tag414.xml"/><Relationship Id="rId118" Type="http://schemas.openxmlformats.org/officeDocument/2006/relationships/tags" Target="../tags/tag468.xml"/><Relationship Id="rId139" Type="http://schemas.openxmlformats.org/officeDocument/2006/relationships/tags" Target="../tags/tag489.xml"/><Relationship Id="rId85" Type="http://schemas.openxmlformats.org/officeDocument/2006/relationships/tags" Target="../tags/tag435.xml"/><Relationship Id="rId150" Type="http://schemas.openxmlformats.org/officeDocument/2006/relationships/tags" Target="../tags/tag500.xml"/><Relationship Id="rId171" Type="http://schemas.openxmlformats.org/officeDocument/2006/relationships/tags" Target="../tags/tag521.xml"/><Relationship Id="rId12" Type="http://schemas.openxmlformats.org/officeDocument/2006/relationships/tags" Target="../tags/tag362.xml"/><Relationship Id="rId33" Type="http://schemas.openxmlformats.org/officeDocument/2006/relationships/tags" Target="../tags/tag383.xml"/><Relationship Id="rId108" Type="http://schemas.openxmlformats.org/officeDocument/2006/relationships/tags" Target="../tags/tag458.xml"/><Relationship Id="rId129" Type="http://schemas.openxmlformats.org/officeDocument/2006/relationships/tags" Target="../tags/tag479.xml"/><Relationship Id="rId54" Type="http://schemas.openxmlformats.org/officeDocument/2006/relationships/tags" Target="../tags/tag404.xml"/><Relationship Id="rId75" Type="http://schemas.openxmlformats.org/officeDocument/2006/relationships/tags" Target="../tags/tag425.xml"/><Relationship Id="rId96" Type="http://schemas.openxmlformats.org/officeDocument/2006/relationships/tags" Target="../tags/tag446.xml"/><Relationship Id="rId140" Type="http://schemas.openxmlformats.org/officeDocument/2006/relationships/tags" Target="../tags/tag490.xml"/><Relationship Id="rId161" Type="http://schemas.openxmlformats.org/officeDocument/2006/relationships/tags" Target="../tags/tag511.xml"/><Relationship Id="rId6" Type="http://schemas.openxmlformats.org/officeDocument/2006/relationships/tags" Target="../tags/tag356.xml"/><Relationship Id="rId23" Type="http://schemas.openxmlformats.org/officeDocument/2006/relationships/tags" Target="../tags/tag373.xml"/><Relationship Id="rId28" Type="http://schemas.openxmlformats.org/officeDocument/2006/relationships/tags" Target="../tags/tag378.xml"/><Relationship Id="rId49" Type="http://schemas.openxmlformats.org/officeDocument/2006/relationships/tags" Target="../tags/tag399.xml"/><Relationship Id="rId114" Type="http://schemas.openxmlformats.org/officeDocument/2006/relationships/tags" Target="../tags/tag464.xml"/><Relationship Id="rId119" Type="http://schemas.openxmlformats.org/officeDocument/2006/relationships/tags" Target="../tags/tag469.xml"/><Relationship Id="rId44" Type="http://schemas.openxmlformats.org/officeDocument/2006/relationships/tags" Target="../tags/tag394.xml"/><Relationship Id="rId60" Type="http://schemas.openxmlformats.org/officeDocument/2006/relationships/tags" Target="../tags/tag410.xml"/><Relationship Id="rId65" Type="http://schemas.openxmlformats.org/officeDocument/2006/relationships/tags" Target="../tags/tag415.xml"/><Relationship Id="rId81" Type="http://schemas.openxmlformats.org/officeDocument/2006/relationships/tags" Target="../tags/tag431.xml"/><Relationship Id="rId86" Type="http://schemas.openxmlformats.org/officeDocument/2006/relationships/tags" Target="../tags/tag436.xml"/><Relationship Id="rId130" Type="http://schemas.openxmlformats.org/officeDocument/2006/relationships/tags" Target="../tags/tag480.xml"/><Relationship Id="rId135" Type="http://schemas.openxmlformats.org/officeDocument/2006/relationships/tags" Target="../tags/tag485.xml"/><Relationship Id="rId151" Type="http://schemas.openxmlformats.org/officeDocument/2006/relationships/tags" Target="../tags/tag501.xml"/><Relationship Id="rId156" Type="http://schemas.openxmlformats.org/officeDocument/2006/relationships/tags" Target="../tags/tag506.xml"/><Relationship Id="rId177" Type="http://schemas.openxmlformats.org/officeDocument/2006/relationships/notesSlide" Target="../notesSlides/notesSlide4.xml"/><Relationship Id="rId172" Type="http://schemas.openxmlformats.org/officeDocument/2006/relationships/tags" Target="../tags/tag522.xml"/><Relationship Id="rId13" Type="http://schemas.openxmlformats.org/officeDocument/2006/relationships/tags" Target="../tags/tag363.xml"/><Relationship Id="rId18" Type="http://schemas.openxmlformats.org/officeDocument/2006/relationships/tags" Target="../tags/tag368.xml"/><Relationship Id="rId39" Type="http://schemas.openxmlformats.org/officeDocument/2006/relationships/tags" Target="../tags/tag389.xml"/><Relationship Id="rId109" Type="http://schemas.openxmlformats.org/officeDocument/2006/relationships/tags" Target="../tags/tag459.xml"/><Relationship Id="rId34" Type="http://schemas.openxmlformats.org/officeDocument/2006/relationships/tags" Target="../tags/tag384.xml"/><Relationship Id="rId50" Type="http://schemas.openxmlformats.org/officeDocument/2006/relationships/tags" Target="../tags/tag400.xml"/><Relationship Id="rId55" Type="http://schemas.openxmlformats.org/officeDocument/2006/relationships/tags" Target="../tags/tag405.xml"/><Relationship Id="rId76" Type="http://schemas.openxmlformats.org/officeDocument/2006/relationships/tags" Target="../tags/tag426.xml"/><Relationship Id="rId97" Type="http://schemas.openxmlformats.org/officeDocument/2006/relationships/tags" Target="../tags/tag447.xml"/><Relationship Id="rId104" Type="http://schemas.openxmlformats.org/officeDocument/2006/relationships/tags" Target="../tags/tag454.xml"/><Relationship Id="rId120" Type="http://schemas.openxmlformats.org/officeDocument/2006/relationships/tags" Target="../tags/tag470.xml"/><Relationship Id="rId125" Type="http://schemas.openxmlformats.org/officeDocument/2006/relationships/tags" Target="../tags/tag475.xml"/><Relationship Id="rId141" Type="http://schemas.openxmlformats.org/officeDocument/2006/relationships/tags" Target="../tags/tag491.xml"/><Relationship Id="rId146" Type="http://schemas.openxmlformats.org/officeDocument/2006/relationships/tags" Target="../tags/tag496.xml"/><Relationship Id="rId167" Type="http://schemas.openxmlformats.org/officeDocument/2006/relationships/tags" Target="../tags/tag517.xml"/><Relationship Id="rId7" Type="http://schemas.openxmlformats.org/officeDocument/2006/relationships/tags" Target="../tags/tag357.xml"/><Relationship Id="rId71" Type="http://schemas.openxmlformats.org/officeDocument/2006/relationships/tags" Target="../tags/tag421.xml"/><Relationship Id="rId92" Type="http://schemas.openxmlformats.org/officeDocument/2006/relationships/tags" Target="../tags/tag442.xml"/><Relationship Id="rId162" Type="http://schemas.openxmlformats.org/officeDocument/2006/relationships/tags" Target="../tags/tag512.xml"/><Relationship Id="rId2" Type="http://schemas.openxmlformats.org/officeDocument/2006/relationships/tags" Target="../tags/tag352.xml"/><Relationship Id="rId29" Type="http://schemas.openxmlformats.org/officeDocument/2006/relationships/tags" Target="../tags/tag379.xml"/><Relationship Id="rId24" Type="http://schemas.openxmlformats.org/officeDocument/2006/relationships/tags" Target="../tags/tag374.xml"/><Relationship Id="rId40" Type="http://schemas.openxmlformats.org/officeDocument/2006/relationships/tags" Target="../tags/tag390.xml"/><Relationship Id="rId45" Type="http://schemas.openxmlformats.org/officeDocument/2006/relationships/tags" Target="../tags/tag395.xml"/><Relationship Id="rId66" Type="http://schemas.openxmlformats.org/officeDocument/2006/relationships/tags" Target="../tags/tag416.xml"/><Relationship Id="rId87" Type="http://schemas.openxmlformats.org/officeDocument/2006/relationships/tags" Target="../tags/tag437.xml"/><Relationship Id="rId110" Type="http://schemas.openxmlformats.org/officeDocument/2006/relationships/tags" Target="../tags/tag460.xml"/><Relationship Id="rId115" Type="http://schemas.openxmlformats.org/officeDocument/2006/relationships/tags" Target="../tags/tag465.xml"/><Relationship Id="rId131" Type="http://schemas.openxmlformats.org/officeDocument/2006/relationships/tags" Target="../tags/tag481.xml"/><Relationship Id="rId136" Type="http://schemas.openxmlformats.org/officeDocument/2006/relationships/tags" Target="../tags/tag486.xml"/><Relationship Id="rId157" Type="http://schemas.openxmlformats.org/officeDocument/2006/relationships/tags" Target="../tags/tag507.xml"/><Relationship Id="rId61" Type="http://schemas.openxmlformats.org/officeDocument/2006/relationships/tags" Target="../tags/tag411.xml"/><Relationship Id="rId82" Type="http://schemas.openxmlformats.org/officeDocument/2006/relationships/tags" Target="../tags/tag432.xml"/><Relationship Id="rId152" Type="http://schemas.openxmlformats.org/officeDocument/2006/relationships/tags" Target="../tags/tag502.xml"/><Relationship Id="rId173" Type="http://schemas.openxmlformats.org/officeDocument/2006/relationships/tags" Target="../tags/tag523.xml"/><Relationship Id="rId19" Type="http://schemas.openxmlformats.org/officeDocument/2006/relationships/tags" Target="../tags/tag369.xml"/><Relationship Id="rId14" Type="http://schemas.openxmlformats.org/officeDocument/2006/relationships/tags" Target="../tags/tag364.xml"/><Relationship Id="rId30" Type="http://schemas.openxmlformats.org/officeDocument/2006/relationships/tags" Target="../tags/tag380.xml"/><Relationship Id="rId35" Type="http://schemas.openxmlformats.org/officeDocument/2006/relationships/tags" Target="../tags/tag385.xml"/><Relationship Id="rId56" Type="http://schemas.openxmlformats.org/officeDocument/2006/relationships/tags" Target="../tags/tag406.xml"/><Relationship Id="rId77" Type="http://schemas.openxmlformats.org/officeDocument/2006/relationships/tags" Target="../tags/tag427.xml"/><Relationship Id="rId100" Type="http://schemas.openxmlformats.org/officeDocument/2006/relationships/tags" Target="../tags/tag450.xml"/><Relationship Id="rId105" Type="http://schemas.openxmlformats.org/officeDocument/2006/relationships/tags" Target="../tags/tag455.xml"/><Relationship Id="rId126" Type="http://schemas.openxmlformats.org/officeDocument/2006/relationships/tags" Target="../tags/tag476.xml"/><Relationship Id="rId147" Type="http://schemas.openxmlformats.org/officeDocument/2006/relationships/tags" Target="../tags/tag497.xml"/><Relationship Id="rId168" Type="http://schemas.openxmlformats.org/officeDocument/2006/relationships/tags" Target="../tags/tag518.xml"/><Relationship Id="rId8" Type="http://schemas.openxmlformats.org/officeDocument/2006/relationships/tags" Target="../tags/tag358.xml"/><Relationship Id="rId51" Type="http://schemas.openxmlformats.org/officeDocument/2006/relationships/tags" Target="../tags/tag401.xml"/><Relationship Id="rId72" Type="http://schemas.openxmlformats.org/officeDocument/2006/relationships/tags" Target="../tags/tag422.xml"/><Relationship Id="rId93" Type="http://schemas.openxmlformats.org/officeDocument/2006/relationships/tags" Target="../tags/tag443.xml"/><Relationship Id="rId98" Type="http://schemas.openxmlformats.org/officeDocument/2006/relationships/tags" Target="../tags/tag448.xml"/><Relationship Id="rId121" Type="http://schemas.openxmlformats.org/officeDocument/2006/relationships/tags" Target="../tags/tag471.xml"/><Relationship Id="rId142" Type="http://schemas.openxmlformats.org/officeDocument/2006/relationships/tags" Target="../tags/tag492.xml"/><Relationship Id="rId163" Type="http://schemas.openxmlformats.org/officeDocument/2006/relationships/tags" Target="../tags/tag513.xml"/><Relationship Id="rId3" Type="http://schemas.openxmlformats.org/officeDocument/2006/relationships/tags" Target="../tags/tag353.xml"/><Relationship Id="rId25" Type="http://schemas.openxmlformats.org/officeDocument/2006/relationships/tags" Target="../tags/tag375.xml"/><Relationship Id="rId46" Type="http://schemas.openxmlformats.org/officeDocument/2006/relationships/tags" Target="../tags/tag396.xml"/><Relationship Id="rId67" Type="http://schemas.openxmlformats.org/officeDocument/2006/relationships/tags" Target="../tags/tag417.xml"/><Relationship Id="rId116" Type="http://schemas.openxmlformats.org/officeDocument/2006/relationships/tags" Target="../tags/tag466.xml"/><Relationship Id="rId137" Type="http://schemas.openxmlformats.org/officeDocument/2006/relationships/tags" Target="../tags/tag487.xml"/><Relationship Id="rId158" Type="http://schemas.openxmlformats.org/officeDocument/2006/relationships/tags" Target="../tags/tag508.xml"/><Relationship Id="rId20" Type="http://schemas.openxmlformats.org/officeDocument/2006/relationships/tags" Target="../tags/tag370.xml"/><Relationship Id="rId41" Type="http://schemas.openxmlformats.org/officeDocument/2006/relationships/tags" Target="../tags/tag391.xml"/><Relationship Id="rId62" Type="http://schemas.openxmlformats.org/officeDocument/2006/relationships/tags" Target="../tags/tag412.xml"/><Relationship Id="rId83" Type="http://schemas.openxmlformats.org/officeDocument/2006/relationships/tags" Target="../tags/tag433.xml"/><Relationship Id="rId88" Type="http://schemas.openxmlformats.org/officeDocument/2006/relationships/tags" Target="../tags/tag438.xml"/><Relationship Id="rId111" Type="http://schemas.openxmlformats.org/officeDocument/2006/relationships/tags" Target="../tags/tag461.xml"/><Relationship Id="rId132" Type="http://schemas.openxmlformats.org/officeDocument/2006/relationships/tags" Target="../tags/tag482.xml"/><Relationship Id="rId153" Type="http://schemas.openxmlformats.org/officeDocument/2006/relationships/tags" Target="../tags/tag503.xml"/><Relationship Id="rId174" Type="http://schemas.openxmlformats.org/officeDocument/2006/relationships/tags" Target="../tags/tag524.xml"/><Relationship Id="rId15" Type="http://schemas.openxmlformats.org/officeDocument/2006/relationships/tags" Target="../tags/tag365.xml"/><Relationship Id="rId36" Type="http://schemas.openxmlformats.org/officeDocument/2006/relationships/tags" Target="../tags/tag386.xml"/><Relationship Id="rId57" Type="http://schemas.openxmlformats.org/officeDocument/2006/relationships/tags" Target="../tags/tag407.xml"/><Relationship Id="rId106" Type="http://schemas.openxmlformats.org/officeDocument/2006/relationships/tags" Target="../tags/tag456.xml"/><Relationship Id="rId127" Type="http://schemas.openxmlformats.org/officeDocument/2006/relationships/tags" Target="../tags/tag477.xml"/><Relationship Id="rId10" Type="http://schemas.openxmlformats.org/officeDocument/2006/relationships/tags" Target="../tags/tag360.xml"/><Relationship Id="rId31" Type="http://schemas.openxmlformats.org/officeDocument/2006/relationships/tags" Target="../tags/tag381.xml"/><Relationship Id="rId52" Type="http://schemas.openxmlformats.org/officeDocument/2006/relationships/tags" Target="../tags/tag402.xml"/><Relationship Id="rId73" Type="http://schemas.openxmlformats.org/officeDocument/2006/relationships/tags" Target="../tags/tag423.xml"/><Relationship Id="rId78" Type="http://schemas.openxmlformats.org/officeDocument/2006/relationships/tags" Target="../tags/tag428.xml"/><Relationship Id="rId94" Type="http://schemas.openxmlformats.org/officeDocument/2006/relationships/tags" Target="../tags/tag444.xml"/><Relationship Id="rId99" Type="http://schemas.openxmlformats.org/officeDocument/2006/relationships/tags" Target="../tags/tag449.xml"/><Relationship Id="rId101" Type="http://schemas.openxmlformats.org/officeDocument/2006/relationships/tags" Target="../tags/tag451.xml"/><Relationship Id="rId122" Type="http://schemas.openxmlformats.org/officeDocument/2006/relationships/tags" Target="../tags/tag472.xml"/><Relationship Id="rId143" Type="http://schemas.openxmlformats.org/officeDocument/2006/relationships/tags" Target="../tags/tag493.xml"/><Relationship Id="rId148" Type="http://schemas.openxmlformats.org/officeDocument/2006/relationships/tags" Target="../tags/tag498.xml"/><Relationship Id="rId164" Type="http://schemas.openxmlformats.org/officeDocument/2006/relationships/tags" Target="../tags/tag514.xml"/><Relationship Id="rId169" Type="http://schemas.openxmlformats.org/officeDocument/2006/relationships/tags" Target="../tags/tag519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26" Type="http://schemas.openxmlformats.org/officeDocument/2006/relationships/tags" Target="../tags/tag376.xml"/><Relationship Id="rId47" Type="http://schemas.openxmlformats.org/officeDocument/2006/relationships/tags" Target="../tags/tag397.xml"/><Relationship Id="rId68" Type="http://schemas.openxmlformats.org/officeDocument/2006/relationships/tags" Target="../tags/tag418.xml"/><Relationship Id="rId89" Type="http://schemas.openxmlformats.org/officeDocument/2006/relationships/tags" Target="../tags/tag439.xml"/><Relationship Id="rId112" Type="http://schemas.openxmlformats.org/officeDocument/2006/relationships/tags" Target="../tags/tag462.xml"/><Relationship Id="rId133" Type="http://schemas.openxmlformats.org/officeDocument/2006/relationships/tags" Target="../tags/tag483.xml"/><Relationship Id="rId154" Type="http://schemas.openxmlformats.org/officeDocument/2006/relationships/tags" Target="../tags/tag504.xml"/><Relationship Id="rId175" Type="http://schemas.openxmlformats.org/officeDocument/2006/relationships/tags" Target="../tags/tag525.xml"/><Relationship Id="rId16" Type="http://schemas.openxmlformats.org/officeDocument/2006/relationships/tags" Target="../tags/tag366.xml"/><Relationship Id="rId37" Type="http://schemas.openxmlformats.org/officeDocument/2006/relationships/tags" Target="../tags/tag387.xml"/><Relationship Id="rId58" Type="http://schemas.openxmlformats.org/officeDocument/2006/relationships/tags" Target="../tags/tag408.xml"/><Relationship Id="rId79" Type="http://schemas.openxmlformats.org/officeDocument/2006/relationships/tags" Target="../tags/tag429.xml"/><Relationship Id="rId102" Type="http://schemas.openxmlformats.org/officeDocument/2006/relationships/tags" Target="../tags/tag452.xml"/><Relationship Id="rId123" Type="http://schemas.openxmlformats.org/officeDocument/2006/relationships/tags" Target="../tags/tag473.xml"/><Relationship Id="rId144" Type="http://schemas.openxmlformats.org/officeDocument/2006/relationships/tags" Target="../tags/tag494.xml"/><Relationship Id="rId90" Type="http://schemas.openxmlformats.org/officeDocument/2006/relationships/tags" Target="../tags/tag440.xml"/><Relationship Id="rId165" Type="http://schemas.openxmlformats.org/officeDocument/2006/relationships/tags" Target="../tags/tag515.xml"/><Relationship Id="rId27" Type="http://schemas.openxmlformats.org/officeDocument/2006/relationships/tags" Target="../tags/tag377.xml"/><Relationship Id="rId48" Type="http://schemas.openxmlformats.org/officeDocument/2006/relationships/tags" Target="../tags/tag398.xml"/><Relationship Id="rId69" Type="http://schemas.openxmlformats.org/officeDocument/2006/relationships/tags" Target="../tags/tag419.xml"/><Relationship Id="rId113" Type="http://schemas.openxmlformats.org/officeDocument/2006/relationships/tags" Target="../tags/tag463.xml"/><Relationship Id="rId134" Type="http://schemas.openxmlformats.org/officeDocument/2006/relationships/tags" Target="../tags/tag484.xml"/><Relationship Id="rId80" Type="http://schemas.openxmlformats.org/officeDocument/2006/relationships/tags" Target="../tags/tag430.xml"/><Relationship Id="rId155" Type="http://schemas.openxmlformats.org/officeDocument/2006/relationships/tags" Target="../tags/tag505.xml"/><Relationship Id="rId176" Type="http://schemas.openxmlformats.org/officeDocument/2006/relationships/slideLayout" Target="../slideLayouts/slideLayout29.xml"/><Relationship Id="rId17" Type="http://schemas.openxmlformats.org/officeDocument/2006/relationships/tags" Target="../tags/tag367.xml"/><Relationship Id="rId38" Type="http://schemas.openxmlformats.org/officeDocument/2006/relationships/tags" Target="../tags/tag388.xml"/><Relationship Id="rId59" Type="http://schemas.openxmlformats.org/officeDocument/2006/relationships/tags" Target="../tags/tag409.xml"/><Relationship Id="rId103" Type="http://schemas.openxmlformats.org/officeDocument/2006/relationships/tags" Target="../tags/tag453.xml"/><Relationship Id="rId124" Type="http://schemas.openxmlformats.org/officeDocument/2006/relationships/tags" Target="../tags/tag474.xml"/><Relationship Id="rId70" Type="http://schemas.openxmlformats.org/officeDocument/2006/relationships/tags" Target="../tags/tag420.xml"/><Relationship Id="rId91" Type="http://schemas.openxmlformats.org/officeDocument/2006/relationships/tags" Target="../tags/tag441.xml"/><Relationship Id="rId145" Type="http://schemas.openxmlformats.org/officeDocument/2006/relationships/tags" Target="../tags/tag495.xml"/><Relationship Id="rId166" Type="http://schemas.openxmlformats.org/officeDocument/2006/relationships/tags" Target="../tags/tag516.xml"/><Relationship Id="rId1" Type="http://schemas.openxmlformats.org/officeDocument/2006/relationships/tags" Target="../tags/tag351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642.xml"/><Relationship Id="rId21" Type="http://schemas.openxmlformats.org/officeDocument/2006/relationships/tags" Target="../tags/tag546.xml"/><Relationship Id="rId42" Type="http://schemas.openxmlformats.org/officeDocument/2006/relationships/tags" Target="../tags/tag567.xml"/><Relationship Id="rId63" Type="http://schemas.openxmlformats.org/officeDocument/2006/relationships/tags" Target="../tags/tag588.xml"/><Relationship Id="rId84" Type="http://schemas.openxmlformats.org/officeDocument/2006/relationships/tags" Target="../tags/tag609.xml"/><Relationship Id="rId138" Type="http://schemas.openxmlformats.org/officeDocument/2006/relationships/tags" Target="../tags/tag663.xml"/><Relationship Id="rId159" Type="http://schemas.openxmlformats.org/officeDocument/2006/relationships/tags" Target="../tags/tag684.xml"/><Relationship Id="rId170" Type="http://schemas.openxmlformats.org/officeDocument/2006/relationships/tags" Target="../tags/tag695.xml"/><Relationship Id="rId107" Type="http://schemas.openxmlformats.org/officeDocument/2006/relationships/tags" Target="../tags/tag632.xml"/><Relationship Id="rId11" Type="http://schemas.openxmlformats.org/officeDocument/2006/relationships/tags" Target="../tags/tag536.xml"/><Relationship Id="rId32" Type="http://schemas.openxmlformats.org/officeDocument/2006/relationships/tags" Target="../tags/tag557.xml"/><Relationship Id="rId53" Type="http://schemas.openxmlformats.org/officeDocument/2006/relationships/tags" Target="../tags/tag578.xml"/><Relationship Id="rId74" Type="http://schemas.openxmlformats.org/officeDocument/2006/relationships/tags" Target="../tags/tag599.xml"/><Relationship Id="rId128" Type="http://schemas.openxmlformats.org/officeDocument/2006/relationships/tags" Target="../tags/tag653.xml"/><Relationship Id="rId149" Type="http://schemas.openxmlformats.org/officeDocument/2006/relationships/tags" Target="../tags/tag674.xml"/><Relationship Id="rId5" Type="http://schemas.openxmlformats.org/officeDocument/2006/relationships/tags" Target="../tags/tag530.xml"/><Relationship Id="rId95" Type="http://schemas.openxmlformats.org/officeDocument/2006/relationships/tags" Target="../tags/tag620.xml"/><Relationship Id="rId160" Type="http://schemas.openxmlformats.org/officeDocument/2006/relationships/tags" Target="../tags/tag685.xml"/><Relationship Id="rId22" Type="http://schemas.openxmlformats.org/officeDocument/2006/relationships/tags" Target="../tags/tag547.xml"/><Relationship Id="rId43" Type="http://schemas.openxmlformats.org/officeDocument/2006/relationships/tags" Target="../tags/tag568.xml"/><Relationship Id="rId64" Type="http://schemas.openxmlformats.org/officeDocument/2006/relationships/tags" Target="../tags/tag589.xml"/><Relationship Id="rId118" Type="http://schemas.openxmlformats.org/officeDocument/2006/relationships/tags" Target="../tags/tag643.xml"/><Relationship Id="rId139" Type="http://schemas.openxmlformats.org/officeDocument/2006/relationships/tags" Target="../tags/tag664.xml"/><Relationship Id="rId85" Type="http://schemas.openxmlformats.org/officeDocument/2006/relationships/tags" Target="../tags/tag610.xml"/><Relationship Id="rId150" Type="http://schemas.openxmlformats.org/officeDocument/2006/relationships/tags" Target="../tags/tag675.xml"/><Relationship Id="rId171" Type="http://schemas.openxmlformats.org/officeDocument/2006/relationships/tags" Target="../tags/tag696.xml"/><Relationship Id="rId12" Type="http://schemas.openxmlformats.org/officeDocument/2006/relationships/tags" Target="../tags/tag537.xml"/><Relationship Id="rId33" Type="http://schemas.openxmlformats.org/officeDocument/2006/relationships/tags" Target="../tags/tag558.xml"/><Relationship Id="rId108" Type="http://schemas.openxmlformats.org/officeDocument/2006/relationships/tags" Target="../tags/tag633.xml"/><Relationship Id="rId129" Type="http://schemas.openxmlformats.org/officeDocument/2006/relationships/tags" Target="../tags/tag654.xml"/><Relationship Id="rId54" Type="http://schemas.openxmlformats.org/officeDocument/2006/relationships/tags" Target="../tags/tag579.xml"/><Relationship Id="rId75" Type="http://schemas.openxmlformats.org/officeDocument/2006/relationships/tags" Target="../tags/tag600.xml"/><Relationship Id="rId96" Type="http://schemas.openxmlformats.org/officeDocument/2006/relationships/tags" Target="../tags/tag621.xml"/><Relationship Id="rId140" Type="http://schemas.openxmlformats.org/officeDocument/2006/relationships/tags" Target="../tags/tag665.xml"/><Relationship Id="rId161" Type="http://schemas.openxmlformats.org/officeDocument/2006/relationships/tags" Target="../tags/tag686.xml"/><Relationship Id="rId6" Type="http://schemas.openxmlformats.org/officeDocument/2006/relationships/tags" Target="../tags/tag531.xml"/><Relationship Id="rId23" Type="http://schemas.openxmlformats.org/officeDocument/2006/relationships/tags" Target="../tags/tag548.xml"/><Relationship Id="rId28" Type="http://schemas.openxmlformats.org/officeDocument/2006/relationships/tags" Target="../tags/tag553.xml"/><Relationship Id="rId49" Type="http://schemas.openxmlformats.org/officeDocument/2006/relationships/tags" Target="../tags/tag574.xml"/><Relationship Id="rId114" Type="http://schemas.openxmlformats.org/officeDocument/2006/relationships/tags" Target="../tags/tag639.xml"/><Relationship Id="rId119" Type="http://schemas.openxmlformats.org/officeDocument/2006/relationships/tags" Target="../tags/tag644.xml"/><Relationship Id="rId44" Type="http://schemas.openxmlformats.org/officeDocument/2006/relationships/tags" Target="../tags/tag569.xml"/><Relationship Id="rId60" Type="http://schemas.openxmlformats.org/officeDocument/2006/relationships/tags" Target="../tags/tag585.xml"/><Relationship Id="rId65" Type="http://schemas.openxmlformats.org/officeDocument/2006/relationships/tags" Target="../tags/tag590.xml"/><Relationship Id="rId81" Type="http://schemas.openxmlformats.org/officeDocument/2006/relationships/tags" Target="../tags/tag606.xml"/><Relationship Id="rId86" Type="http://schemas.openxmlformats.org/officeDocument/2006/relationships/tags" Target="../tags/tag611.xml"/><Relationship Id="rId130" Type="http://schemas.openxmlformats.org/officeDocument/2006/relationships/tags" Target="../tags/tag655.xml"/><Relationship Id="rId135" Type="http://schemas.openxmlformats.org/officeDocument/2006/relationships/tags" Target="../tags/tag660.xml"/><Relationship Id="rId151" Type="http://schemas.openxmlformats.org/officeDocument/2006/relationships/tags" Target="../tags/tag676.xml"/><Relationship Id="rId156" Type="http://schemas.openxmlformats.org/officeDocument/2006/relationships/tags" Target="../tags/tag681.xml"/><Relationship Id="rId177" Type="http://schemas.openxmlformats.org/officeDocument/2006/relationships/notesSlide" Target="../notesSlides/notesSlide5.xml"/><Relationship Id="rId172" Type="http://schemas.openxmlformats.org/officeDocument/2006/relationships/tags" Target="../tags/tag697.xml"/><Relationship Id="rId13" Type="http://schemas.openxmlformats.org/officeDocument/2006/relationships/tags" Target="../tags/tag538.xml"/><Relationship Id="rId18" Type="http://schemas.openxmlformats.org/officeDocument/2006/relationships/tags" Target="../tags/tag543.xml"/><Relationship Id="rId39" Type="http://schemas.openxmlformats.org/officeDocument/2006/relationships/tags" Target="../tags/tag564.xml"/><Relationship Id="rId109" Type="http://schemas.openxmlformats.org/officeDocument/2006/relationships/tags" Target="../tags/tag634.xml"/><Relationship Id="rId34" Type="http://schemas.openxmlformats.org/officeDocument/2006/relationships/tags" Target="../tags/tag559.xml"/><Relationship Id="rId50" Type="http://schemas.openxmlformats.org/officeDocument/2006/relationships/tags" Target="../tags/tag575.xml"/><Relationship Id="rId55" Type="http://schemas.openxmlformats.org/officeDocument/2006/relationships/tags" Target="../tags/tag580.xml"/><Relationship Id="rId76" Type="http://schemas.openxmlformats.org/officeDocument/2006/relationships/tags" Target="../tags/tag601.xml"/><Relationship Id="rId97" Type="http://schemas.openxmlformats.org/officeDocument/2006/relationships/tags" Target="../tags/tag622.xml"/><Relationship Id="rId104" Type="http://schemas.openxmlformats.org/officeDocument/2006/relationships/tags" Target="../tags/tag629.xml"/><Relationship Id="rId120" Type="http://schemas.openxmlformats.org/officeDocument/2006/relationships/tags" Target="../tags/tag645.xml"/><Relationship Id="rId125" Type="http://schemas.openxmlformats.org/officeDocument/2006/relationships/tags" Target="../tags/tag650.xml"/><Relationship Id="rId141" Type="http://schemas.openxmlformats.org/officeDocument/2006/relationships/tags" Target="../tags/tag666.xml"/><Relationship Id="rId146" Type="http://schemas.openxmlformats.org/officeDocument/2006/relationships/tags" Target="../tags/tag671.xml"/><Relationship Id="rId167" Type="http://schemas.openxmlformats.org/officeDocument/2006/relationships/tags" Target="../tags/tag692.xml"/><Relationship Id="rId7" Type="http://schemas.openxmlformats.org/officeDocument/2006/relationships/tags" Target="../tags/tag532.xml"/><Relationship Id="rId71" Type="http://schemas.openxmlformats.org/officeDocument/2006/relationships/tags" Target="../tags/tag596.xml"/><Relationship Id="rId92" Type="http://schemas.openxmlformats.org/officeDocument/2006/relationships/tags" Target="../tags/tag617.xml"/><Relationship Id="rId162" Type="http://schemas.openxmlformats.org/officeDocument/2006/relationships/tags" Target="../tags/tag687.xml"/><Relationship Id="rId2" Type="http://schemas.openxmlformats.org/officeDocument/2006/relationships/tags" Target="../tags/tag527.xml"/><Relationship Id="rId29" Type="http://schemas.openxmlformats.org/officeDocument/2006/relationships/tags" Target="../tags/tag554.xml"/><Relationship Id="rId24" Type="http://schemas.openxmlformats.org/officeDocument/2006/relationships/tags" Target="../tags/tag549.xml"/><Relationship Id="rId40" Type="http://schemas.openxmlformats.org/officeDocument/2006/relationships/tags" Target="../tags/tag565.xml"/><Relationship Id="rId45" Type="http://schemas.openxmlformats.org/officeDocument/2006/relationships/tags" Target="../tags/tag570.xml"/><Relationship Id="rId66" Type="http://schemas.openxmlformats.org/officeDocument/2006/relationships/tags" Target="../tags/tag591.xml"/><Relationship Id="rId87" Type="http://schemas.openxmlformats.org/officeDocument/2006/relationships/tags" Target="../tags/tag612.xml"/><Relationship Id="rId110" Type="http://schemas.openxmlformats.org/officeDocument/2006/relationships/tags" Target="../tags/tag635.xml"/><Relationship Id="rId115" Type="http://schemas.openxmlformats.org/officeDocument/2006/relationships/tags" Target="../tags/tag640.xml"/><Relationship Id="rId131" Type="http://schemas.openxmlformats.org/officeDocument/2006/relationships/tags" Target="../tags/tag656.xml"/><Relationship Id="rId136" Type="http://schemas.openxmlformats.org/officeDocument/2006/relationships/tags" Target="../tags/tag661.xml"/><Relationship Id="rId157" Type="http://schemas.openxmlformats.org/officeDocument/2006/relationships/tags" Target="../tags/tag682.xml"/><Relationship Id="rId61" Type="http://schemas.openxmlformats.org/officeDocument/2006/relationships/tags" Target="../tags/tag586.xml"/><Relationship Id="rId82" Type="http://schemas.openxmlformats.org/officeDocument/2006/relationships/tags" Target="../tags/tag607.xml"/><Relationship Id="rId152" Type="http://schemas.openxmlformats.org/officeDocument/2006/relationships/tags" Target="../tags/tag677.xml"/><Relationship Id="rId173" Type="http://schemas.openxmlformats.org/officeDocument/2006/relationships/tags" Target="../tags/tag698.xml"/><Relationship Id="rId19" Type="http://schemas.openxmlformats.org/officeDocument/2006/relationships/tags" Target="../tags/tag544.xml"/><Relationship Id="rId14" Type="http://schemas.openxmlformats.org/officeDocument/2006/relationships/tags" Target="../tags/tag539.xml"/><Relationship Id="rId30" Type="http://schemas.openxmlformats.org/officeDocument/2006/relationships/tags" Target="../tags/tag555.xml"/><Relationship Id="rId35" Type="http://schemas.openxmlformats.org/officeDocument/2006/relationships/tags" Target="../tags/tag560.xml"/><Relationship Id="rId56" Type="http://schemas.openxmlformats.org/officeDocument/2006/relationships/tags" Target="../tags/tag581.xml"/><Relationship Id="rId77" Type="http://schemas.openxmlformats.org/officeDocument/2006/relationships/tags" Target="../tags/tag602.xml"/><Relationship Id="rId100" Type="http://schemas.openxmlformats.org/officeDocument/2006/relationships/tags" Target="../tags/tag625.xml"/><Relationship Id="rId105" Type="http://schemas.openxmlformats.org/officeDocument/2006/relationships/tags" Target="../tags/tag630.xml"/><Relationship Id="rId126" Type="http://schemas.openxmlformats.org/officeDocument/2006/relationships/tags" Target="../tags/tag651.xml"/><Relationship Id="rId147" Type="http://schemas.openxmlformats.org/officeDocument/2006/relationships/tags" Target="../tags/tag672.xml"/><Relationship Id="rId168" Type="http://schemas.openxmlformats.org/officeDocument/2006/relationships/tags" Target="../tags/tag693.xml"/><Relationship Id="rId8" Type="http://schemas.openxmlformats.org/officeDocument/2006/relationships/tags" Target="../tags/tag533.xml"/><Relationship Id="rId51" Type="http://schemas.openxmlformats.org/officeDocument/2006/relationships/tags" Target="../tags/tag576.xml"/><Relationship Id="rId72" Type="http://schemas.openxmlformats.org/officeDocument/2006/relationships/tags" Target="../tags/tag597.xml"/><Relationship Id="rId93" Type="http://schemas.openxmlformats.org/officeDocument/2006/relationships/tags" Target="../tags/tag618.xml"/><Relationship Id="rId98" Type="http://schemas.openxmlformats.org/officeDocument/2006/relationships/tags" Target="../tags/tag623.xml"/><Relationship Id="rId121" Type="http://schemas.openxmlformats.org/officeDocument/2006/relationships/tags" Target="../tags/tag646.xml"/><Relationship Id="rId142" Type="http://schemas.openxmlformats.org/officeDocument/2006/relationships/tags" Target="../tags/tag667.xml"/><Relationship Id="rId163" Type="http://schemas.openxmlformats.org/officeDocument/2006/relationships/tags" Target="../tags/tag688.xml"/><Relationship Id="rId3" Type="http://schemas.openxmlformats.org/officeDocument/2006/relationships/tags" Target="../tags/tag528.xml"/><Relationship Id="rId25" Type="http://schemas.openxmlformats.org/officeDocument/2006/relationships/tags" Target="../tags/tag550.xml"/><Relationship Id="rId46" Type="http://schemas.openxmlformats.org/officeDocument/2006/relationships/tags" Target="../tags/tag571.xml"/><Relationship Id="rId67" Type="http://schemas.openxmlformats.org/officeDocument/2006/relationships/tags" Target="../tags/tag592.xml"/><Relationship Id="rId116" Type="http://schemas.openxmlformats.org/officeDocument/2006/relationships/tags" Target="../tags/tag641.xml"/><Relationship Id="rId137" Type="http://schemas.openxmlformats.org/officeDocument/2006/relationships/tags" Target="../tags/tag662.xml"/><Relationship Id="rId158" Type="http://schemas.openxmlformats.org/officeDocument/2006/relationships/tags" Target="../tags/tag683.xml"/><Relationship Id="rId20" Type="http://schemas.openxmlformats.org/officeDocument/2006/relationships/tags" Target="../tags/tag545.xml"/><Relationship Id="rId41" Type="http://schemas.openxmlformats.org/officeDocument/2006/relationships/tags" Target="../tags/tag566.xml"/><Relationship Id="rId62" Type="http://schemas.openxmlformats.org/officeDocument/2006/relationships/tags" Target="../tags/tag587.xml"/><Relationship Id="rId83" Type="http://schemas.openxmlformats.org/officeDocument/2006/relationships/tags" Target="../tags/tag608.xml"/><Relationship Id="rId88" Type="http://schemas.openxmlformats.org/officeDocument/2006/relationships/tags" Target="../tags/tag613.xml"/><Relationship Id="rId111" Type="http://schemas.openxmlformats.org/officeDocument/2006/relationships/tags" Target="../tags/tag636.xml"/><Relationship Id="rId132" Type="http://schemas.openxmlformats.org/officeDocument/2006/relationships/tags" Target="../tags/tag657.xml"/><Relationship Id="rId153" Type="http://schemas.openxmlformats.org/officeDocument/2006/relationships/tags" Target="../tags/tag678.xml"/><Relationship Id="rId174" Type="http://schemas.openxmlformats.org/officeDocument/2006/relationships/tags" Target="../tags/tag699.xml"/><Relationship Id="rId15" Type="http://schemas.openxmlformats.org/officeDocument/2006/relationships/tags" Target="../tags/tag540.xml"/><Relationship Id="rId36" Type="http://schemas.openxmlformats.org/officeDocument/2006/relationships/tags" Target="../tags/tag561.xml"/><Relationship Id="rId57" Type="http://schemas.openxmlformats.org/officeDocument/2006/relationships/tags" Target="../tags/tag582.xml"/><Relationship Id="rId106" Type="http://schemas.openxmlformats.org/officeDocument/2006/relationships/tags" Target="../tags/tag631.xml"/><Relationship Id="rId127" Type="http://schemas.openxmlformats.org/officeDocument/2006/relationships/tags" Target="../tags/tag652.xml"/><Relationship Id="rId10" Type="http://schemas.openxmlformats.org/officeDocument/2006/relationships/tags" Target="../tags/tag535.xml"/><Relationship Id="rId31" Type="http://schemas.openxmlformats.org/officeDocument/2006/relationships/tags" Target="../tags/tag556.xml"/><Relationship Id="rId52" Type="http://schemas.openxmlformats.org/officeDocument/2006/relationships/tags" Target="../tags/tag577.xml"/><Relationship Id="rId73" Type="http://schemas.openxmlformats.org/officeDocument/2006/relationships/tags" Target="../tags/tag598.xml"/><Relationship Id="rId78" Type="http://schemas.openxmlformats.org/officeDocument/2006/relationships/tags" Target="../tags/tag603.xml"/><Relationship Id="rId94" Type="http://schemas.openxmlformats.org/officeDocument/2006/relationships/tags" Target="../tags/tag619.xml"/><Relationship Id="rId99" Type="http://schemas.openxmlformats.org/officeDocument/2006/relationships/tags" Target="../tags/tag624.xml"/><Relationship Id="rId101" Type="http://schemas.openxmlformats.org/officeDocument/2006/relationships/tags" Target="../tags/tag626.xml"/><Relationship Id="rId122" Type="http://schemas.openxmlformats.org/officeDocument/2006/relationships/tags" Target="../tags/tag647.xml"/><Relationship Id="rId143" Type="http://schemas.openxmlformats.org/officeDocument/2006/relationships/tags" Target="../tags/tag668.xml"/><Relationship Id="rId148" Type="http://schemas.openxmlformats.org/officeDocument/2006/relationships/tags" Target="../tags/tag673.xml"/><Relationship Id="rId164" Type="http://schemas.openxmlformats.org/officeDocument/2006/relationships/tags" Target="../tags/tag689.xml"/><Relationship Id="rId169" Type="http://schemas.openxmlformats.org/officeDocument/2006/relationships/tags" Target="../tags/tag694.xml"/><Relationship Id="rId4" Type="http://schemas.openxmlformats.org/officeDocument/2006/relationships/tags" Target="../tags/tag529.xml"/><Relationship Id="rId9" Type="http://schemas.openxmlformats.org/officeDocument/2006/relationships/tags" Target="../tags/tag534.xml"/><Relationship Id="rId26" Type="http://schemas.openxmlformats.org/officeDocument/2006/relationships/tags" Target="../tags/tag551.xml"/><Relationship Id="rId47" Type="http://schemas.openxmlformats.org/officeDocument/2006/relationships/tags" Target="../tags/tag572.xml"/><Relationship Id="rId68" Type="http://schemas.openxmlformats.org/officeDocument/2006/relationships/tags" Target="../tags/tag593.xml"/><Relationship Id="rId89" Type="http://schemas.openxmlformats.org/officeDocument/2006/relationships/tags" Target="../tags/tag614.xml"/><Relationship Id="rId112" Type="http://schemas.openxmlformats.org/officeDocument/2006/relationships/tags" Target="../tags/tag637.xml"/><Relationship Id="rId133" Type="http://schemas.openxmlformats.org/officeDocument/2006/relationships/tags" Target="../tags/tag658.xml"/><Relationship Id="rId154" Type="http://schemas.openxmlformats.org/officeDocument/2006/relationships/tags" Target="../tags/tag679.xml"/><Relationship Id="rId175" Type="http://schemas.openxmlformats.org/officeDocument/2006/relationships/tags" Target="../tags/tag700.xml"/><Relationship Id="rId16" Type="http://schemas.openxmlformats.org/officeDocument/2006/relationships/tags" Target="../tags/tag541.xml"/><Relationship Id="rId37" Type="http://schemas.openxmlformats.org/officeDocument/2006/relationships/tags" Target="../tags/tag562.xml"/><Relationship Id="rId58" Type="http://schemas.openxmlformats.org/officeDocument/2006/relationships/tags" Target="../tags/tag583.xml"/><Relationship Id="rId79" Type="http://schemas.openxmlformats.org/officeDocument/2006/relationships/tags" Target="../tags/tag604.xml"/><Relationship Id="rId102" Type="http://schemas.openxmlformats.org/officeDocument/2006/relationships/tags" Target="../tags/tag627.xml"/><Relationship Id="rId123" Type="http://schemas.openxmlformats.org/officeDocument/2006/relationships/tags" Target="../tags/tag648.xml"/><Relationship Id="rId144" Type="http://schemas.openxmlformats.org/officeDocument/2006/relationships/tags" Target="../tags/tag669.xml"/><Relationship Id="rId90" Type="http://schemas.openxmlformats.org/officeDocument/2006/relationships/tags" Target="../tags/tag615.xml"/><Relationship Id="rId165" Type="http://schemas.openxmlformats.org/officeDocument/2006/relationships/tags" Target="../tags/tag690.xml"/><Relationship Id="rId27" Type="http://schemas.openxmlformats.org/officeDocument/2006/relationships/tags" Target="../tags/tag552.xml"/><Relationship Id="rId48" Type="http://schemas.openxmlformats.org/officeDocument/2006/relationships/tags" Target="../tags/tag573.xml"/><Relationship Id="rId69" Type="http://schemas.openxmlformats.org/officeDocument/2006/relationships/tags" Target="../tags/tag594.xml"/><Relationship Id="rId113" Type="http://schemas.openxmlformats.org/officeDocument/2006/relationships/tags" Target="../tags/tag638.xml"/><Relationship Id="rId134" Type="http://schemas.openxmlformats.org/officeDocument/2006/relationships/tags" Target="../tags/tag659.xml"/><Relationship Id="rId80" Type="http://schemas.openxmlformats.org/officeDocument/2006/relationships/tags" Target="../tags/tag605.xml"/><Relationship Id="rId155" Type="http://schemas.openxmlformats.org/officeDocument/2006/relationships/tags" Target="../tags/tag680.xml"/><Relationship Id="rId176" Type="http://schemas.openxmlformats.org/officeDocument/2006/relationships/slideLayout" Target="../slideLayouts/slideLayout29.xml"/><Relationship Id="rId17" Type="http://schemas.openxmlformats.org/officeDocument/2006/relationships/tags" Target="../tags/tag542.xml"/><Relationship Id="rId38" Type="http://schemas.openxmlformats.org/officeDocument/2006/relationships/tags" Target="../tags/tag563.xml"/><Relationship Id="rId59" Type="http://schemas.openxmlformats.org/officeDocument/2006/relationships/tags" Target="../tags/tag584.xml"/><Relationship Id="rId103" Type="http://schemas.openxmlformats.org/officeDocument/2006/relationships/tags" Target="../tags/tag628.xml"/><Relationship Id="rId124" Type="http://schemas.openxmlformats.org/officeDocument/2006/relationships/tags" Target="../tags/tag649.xml"/><Relationship Id="rId70" Type="http://schemas.openxmlformats.org/officeDocument/2006/relationships/tags" Target="../tags/tag595.xml"/><Relationship Id="rId91" Type="http://schemas.openxmlformats.org/officeDocument/2006/relationships/tags" Target="../tags/tag616.xml"/><Relationship Id="rId145" Type="http://schemas.openxmlformats.org/officeDocument/2006/relationships/tags" Target="../tags/tag670.xml"/><Relationship Id="rId166" Type="http://schemas.openxmlformats.org/officeDocument/2006/relationships/tags" Target="../tags/tag691.xml"/><Relationship Id="rId1" Type="http://schemas.openxmlformats.org/officeDocument/2006/relationships/tags" Target="../tags/tag526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tags" Target="../tags/tag817.xml"/><Relationship Id="rId21" Type="http://schemas.openxmlformats.org/officeDocument/2006/relationships/tags" Target="../tags/tag721.xml"/><Relationship Id="rId42" Type="http://schemas.openxmlformats.org/officeDocument/2006/relationships/tags" Target="../tags/tag742.xml"/><Relationship Id="rId63" Type="http://schemas.openxmlformats.org/officeDocument/2006/relationships/tags" Target="../tags/tag763.xml"/><Relationship Id="rId84" Type="http://schemas.openxmlformats.org/officeDocument/2006/relationships/tags" Target="../tags/tag784.xml"/><Relationship Id="rId138" Type="http://schemas.openxmlformats.org/officeDocument/2006/relationships/tags" Target="../tags/tag838.xml"/><Relationship Id="rId159" Type="http://schemas.openxmlformats.org/officeDocument/2006/relationships/tags" Target="../tags/tag859.xml"/><Relationship Id="rId170" Type="http://schemas.openxmlformats.org/officeDocument/2006/relationships/tags" Target="../tags/tag870.xml"/><Relationship Id="rId107" Type="http://schemas.openxmlformats.org/officeDocument/2006/relationships/tags" Target="../tags/tag807.xml"/><Relationship Id="rId11" Type="http://schemas.openxmlformats.org/officeDocument/2006/relationships/tags" Target="../tags/tag711.xml"/><Relationship Id="rId32" Type="http://schemas.openxmlformats.org/officeDocument/2006/relationships/tags" Target="../tags/tag732.xml"/><Relationship Id="rId53" Type="http://schemas.openxmlformats.org/officeDocument/2006/relationships/tags" Target="../tags/tag753.xml"/><Relationship Id="rId74" Type="http://schemas.openxmlformats.org/officeDocument/2006/relationships/tags" Target="../tags/tag774.xml"/><Relationship Id="rId128" Type="http://schemas.openxmlformats.org/officeDocument/2006/relationships/tags" Target="../tags/tag828.xml"/><Relationship Id="rId149" Type="http://schemas.openxmlformats.org/officeDocument/2006/relationships/tags" Target="../tags/tag849.xml"/><Relationship Id="rId5" Type="http://schemas.openxmlformats.org/officeDocument/2006/relationships/tags" Target="../tags/tag705.xml"/><Relationship Id="rId95" Type="http://schemas.openxmlformats.org/officeDocument/2006/relationships/tags" Target="../tags/tag795.xml"/><Relationship Id="rId160" Type="http://schemas.openxmlformats.org/officeDocument/2006/relationships/tags" Target="../tags/tag860.xml"/><Relationship Id="rId22" Type="http://schemas.openxmlformats.org/officeDocument/2006/relationships/tags" Target="../tags/tag722.xml"/><Relationship Id="rId43" Type="http://schemas.openxmlformats.org/officeDocument/2006/relationships/tags" Target="../tags/tag743.xml"/><Relationship Id="rId64" Type="http://schemas.openxmlformats.org/officeDocument/2006/relationships/tags" Target="../tags/tag764.xml"/><Relationship Id="rId118" Type="http://schemas.openxmlformats.org/officeDocument/2006/relationships/tags" Target="../tags/tag818.xml"/><Relationship Id="rId139" Type="http://schemas.openxmlformats.org/officeDocument/2006/relationships/tags" Target="../tags/tag839.xml"/><Relationship Id="rId85" Type="http://schemas.openxmlformats.org/officeDocument/2006/relationships/tags" Target="../tags/tag785.xml"/><Relationship Id="rId150" Type="http://schemas.openxmlformats.org/officeDocument/2006/relationships/tags" Target="../tags/tag850.xml"/><Relationship Id="rId171" Type="http://schemas.openxmlformats.org/officeDocument/2006/relationships/tags" Target="../tags/tag871.xml"/><Relationship Id="rId12" Type="http://schemas.openxmlformats.org/officeDocument/2006/relationships/tags" Target="../tags/tag712.xml"/><Relationship Id="rId33" Type="http://schemas.openxmlformats.org/officeDocument/2006/relationships/tags" Target="../tags/tag733.xml"/><Relationship Id="rId108" Type="http://schemas.openxmlformats.org/officeDocument/2006/relationships/tags" Target="../tags/tag808.xml"/><Relationship Id="rId129" Type="http://schemas.openxmlformats.org/officeDocument/2006/relationships/tags" Target="../tags/tag829.xml"/><Relationship Id="rId54" Type="http://schemas.openxmlformats.org/officeDocument/2006/relationships/tags" Target="../tags/tag754.xml"/><Relationship Id="rId75" Type="http://schemas.openxmlformats.org/officeDocument/2006/relationships/tags" Target="../tags/tag775.xml"/><Relationship Id="rId96" Type="http://schemas.openxmlformats.org/officeDocument/2006/relationships/tags" Target="../tags/tag796.xml"/><Relationship Id="rId140" Type="http://schemas.openxmlformats.org/officeDocument/2006/relationships/tags" Target="../tags/tag840.xml"/><Relationship Id="rId161" Type="http://schemas.openxmlformats.org/officeDocument/2006/relationships/tags" Target="../tags/tag861.xml"/><Relationship Id="rId6" Type="http://schemas.openxmlformats.org/officeDocument/2006/relationships/tags" Target="../tags/tag706.xml"/><Relationship Id="rId23" Type="http://schemas.openxmlformats.org/officeDocument/2006/relationships/tags" Target="../tags/tag723.xml"/><Relationship Id="rId28" Type="http://schemas.openxmlformats.org/officeDocument/2006/relationships/tags" Target="../tags/tag728.xml"/><Relationship Id="rId49" Type="http://schemas.openxmlformats.org/officeDocument/2006/relationships/tags" Target="../tags/tag749.xml"/><Relationship Id="rId114" Type="http://schemas.openxmlformats.org/officeDocument/2006/relationships/tags" Target="../tags/tag814.xml"/><Relationship Id="rId119" Type="http://schemas.openxmlformats.org/officeDocument/2006/relationships/tags" Target="../tags/tag819.xml"/><Relationship Id="rId44" Type="http://schemas.openxmlformats.org/officeDocument/2006/relationships/tags" Target="../tags/tag744.xml"/><Relationship Id="rId60" Type="http://schemas.openxmlformats.org/officeDocument/2006/relationships/tags" Target="../tags/tag760.xml"/><Relationship Id="rId65" Type="http://schemas.openxmlformats.org/officeDocument/2006/relationships/tags" Target="../tags/tag765.xml"/><Relationship Id="rId81" Type="http://schemas.openxmlformats.org/officeDocument/2006/relationships/tags" Target="../tags/tag781.xml"/><Relationship Id="rId86" Type="http://schemas.openxmlformats.org/officeDocument/2006/relationships/tags" Target="../tags/tag786.xml"/><Relationship Id="rId130" Type="http://schemas.openxmlformats.org/officeDocument/2006/relationships/tags" Target="../tags/tag830.xml"/><Relationship Id="rId135" Type="http://schemas.openxmlformats.org/officeDocument/2006/relationships/tags" Target="../tags/tag835.xml"/><Relationship Id="rId151" Type="http://schemas.openxmlformats.org/officeDocument/2006/relationships/tags" Target="../tags/tag851.xml"/><Relationship Id="rId156" Type="http://schemas.openxmlformats.org/officeDocument/2006/relationships/tags" Target="../tags/tag856.xml"/><Relationship Id="rId177" Type="http://schemas.openxmlformats.org/officeDocument/2006/relationships/notesSlide" Target="../notesSlides/notesSlide6.xml"/><Relationship Id="rId172" Type="http://schemas.openxmlformats.org/officeDocument/2006/relationships/tags" Target="../tags/tag872.xml"/><Relationship Id="rId13" Type="http://schemas.openxmlformats.org/officeDocument/2006/relationships/tags" Target="../tags/tag713.xml"/><Relationship Id="rId18" Type="http://schemas.openxmlformats.org/officeDocument/2006/relationships/tags" Target="../tags/tag718.xml"/><Relationship Id="rId39" Type="http://schemas.openxmlformats.org/officeDocument/2006/relationships/tags" Target="../tags/tag739.xml"/><Relationship Id="rId109" Type="http://schemas.openxmlformats.org/officeDocument/2006/relationships/tags" Target="../tags/tag809.xml"/><Relationship Id="rId34" Type="http://schemas.openxmlformats.org/officeDocument/2006/relationships/tags" Target="../tags/tag734.xml"/><Relationship Id="rId50" Type="http://schemas.openxmlformats.org/officeDocument/2006/relationships/tags" Target="../tags/tag750.xml"/><Relationship Id="rId55" Type="http://schemas.openxmlformats.org/officeDocument/2006/relationships/tags" Target="../tags/tag755.xml"/><Relationship Id="rId76" Type="http://schemas.openxmlformats.org/officeDocument/2006/relationships/tags" Target="../tags/tag776.xml"/><Relationship Id="rId97" Type="http://schemas.openxmlformats.org/officeDocument/2006/relationships/tags" Target="../tags/tag797.xml"/><Relationship Id="rId104" Type="http://schemas.openxmlformats.org/officeDocument/2006/relationships/tags" Target="../tags/tag804.xml"/><Relationship Id="rId120" Type="http://schemas.openxmlformats.org/officeDocument/2006/relationships/tags" Target="../tags/tag820.xml"/><Relationship Id="rId125" Type="http://schemas.openxmlformats.org/officeDocument/2006/relationships/tags" Target="../tags/tag825.xml"/><Relationship Id="rId141" Type="http://schemas.openxmlformats.org/officeDocument/2006/relationships/tags" Target="../tags/tag841.xml"/><Relationship Id="rId146" Type="http://schemas.openxmlformats.org/officeDocument/2006/relationships/tags" Target="../tags/tag846.xml"/><Relationship Id="rId167" Type="http://schemas.openxmlformats.org/officeDocument/2006/relationships/tags" Target="../tags/tag867.xml"/><Relationship Id="rId7" Type="http://schemas.openxmlformats.org/officeDocument/2006/relationships/tags" Target="../tags/tag707.xml"/><Relationship Id="rId71" Type="http://schemas.openxmlformats.org/officeDocument/2006/relationships/tags" Target="../tags/tag771.xml"/><Relationship Id="rId92" Type="http://schemas.openxmlformats.org/officeDocument/2006/relationships/tags" Target="../tags/tag792.xml"/><Relationship Id="rId162" Type="http://schemas.openxmlformats.org/officeDocument/2006/relationships/tags" Target="../tags/tag862.xml"/><Relationship Id="rId2" Type="http://schemas.openxmlformats.org/officeDocument/2006/relationships/tags" Target="../tags/tag702.xml"/><Relationship Id="rId29" Type="http://schemas.openxmlformats.org/officeDocument/2006/relationships/tags" Target="../tags/tag729.xml"/><Relationship Id="rId24" Type="http://schemas.openxmlformats.org/officeDocument/2006/relationships/tags" Target="../tags/tag724.xml"/><Relationship Id="rId40" Type="http://schemas.openxmlformats.org/officeDocument/2006/relationships/tags" Target="../tags/tag740.xml"/><Relationship Id="rId45" Type="http://schemas.openxmlformats.org/officeDocument/2006/relationships/tags" Target="../tags/tag745.xml"/><Relationship Id="rId66" Type="http://schemas.openxmlformats.org/officeDocument/2006/relationships/tags" Target="../tags/tag766.xml"/><Relationship Id="rId87" Type="http://schemas.openxmlformats.org/officeDocument/2006/relationships/tags" Target="../tags/tag787.xml"/><Relationship Id="rId110" Type="http://schemas.openxmlformats.org/officeDocument/2006/relationships/tags" Target="../tags/tag810.xml"/><Relationship Id="rId115" Type="http://schemas.openxmlformats.org/officeDocument/2006/relationships/tags" Target="../tags/tag815.xml"/><Relationship Id="rId131" Type="http://schemas.openxmlformats.org/officeDocument/2006/relationships/tags" Target="../tags/tag831.xml"/><Relationship Id="rId136" Type="http://schemas.openxmlformats.org/officeDocument/2006/relationships/tags" Target="../tags/tag836.xml"/><Relationship Id="rId157" Type="http://schemas.openxmlformats.org/officeDocument/2006/relationships/tags" Target="../tags/tag857.xml"/><Relationship Id="rId61" Type="http://schemas.openxmlformats.org/officeDocument/2006/relationships/tags" Target="../tags/tag761.xml"/><Relationship Id="rId82" Type="http://schemas.openxmlformats.org/officeDocument/2006/relationships/tags" Target="../tags/tag782.xml"/><Relationship Id="rId152" Type="http://schemas.openxmlformats.org/officeDocument/2006/relationships/tags" Target="../tags/tag852.xml"/><Relationship Id="rId173" Type="http://schemas.openxmlformats.org/officeDocument/2006/relationships/tags" Target="../tags/tag873.xml"/><Relationship Id="rId19" Type="http://schemas.openxmlformats.org/officeDocument/2006/relationships/tags" Target="../tags/tag719.xml"/><Relationship Id="rId14" Type="http://schemas.openxmlformats.org/officeDocument/2006/relationships/tags" Target="../tags/tag714.xml"/><Relationship Id="rId30" Type="http://schemas.openxmlformats.org/officeDocument/2006/relationships/tags" Target="../tags/tag730.xml"/><Relationship Id="rId35" Type="http://schemas.openxmlformats.org/officeDocument/2006/relationships/tags" Target="../tags/tag735.xml"/><Relationship Id="rId56" Type="http://schemas.openxmlformats.org/officeDocument/2006/relationships/tags" Target="../tags/tag756.xml"/><Relationship Id="rId77" Type="http://schemas.openxmlformats.org/officeDocument/2006/relationships/tags" Target="../tags/tag777.xml"/><Relationship Id="rId100" Type="http://schemas.openxmlformats.org/officeDocument/2006/relationships/tags" Target="../tags/tag800.xml"/><Relationship Id="rId105" Type="http://schemas.openxmlformats.org/officeDocument/2006/relationships/tags" Target="../tags/tag805.xml"/><Relationship Id="rId126" Type="http://schemas.openxmlformats.org/officeDocument/2006/relationships/tags" Target="../tags/tag826.xml"/><Relationship Id="rId147" Type="http://schemas.openxmlformats.org/officeDocument/2006/relationships/tags" Target="../tags/tag847.xml"/><Relationship Id="rId168" Type="http://schemas.openxmlformats.org/officeDocument/2006/relationships/tags" Target="../tags/tag868.xml"/><Relationship Id="rId8" Type="http://schemas.openxmlformats.org/officeDocument/2006/relationships/tags" Target="../tags/tag708.xml"/><Relationship Id="rId51" Type="http://schemas.openxmlformats.org/officeDocument/2006/relationships/tags" Target="../tags/tag751.xml"/><Relationship Id="rId72" Type="http://schemas.openxmlformats.org/officeDocument/2006/relationships/tags" Target="../tags/tag772.xml"/><Relationship Id="rId93" Type="http://schemas.openxmlformats.org/officeDocument/2006/relationships/tags" Target="../tags/tag793.xml"/><Relationship Id="rId98" Type="http://schemas.openxmlformats.org/officeDocument/2006/relationships/tags" Target="../tags/tag798.xml"/><Relationship Id="rId121" Type="http://schemas.openxmlformats.org/officeDocument/2006/relationships/tags" Target="../tags/tag821.xml"/><Relationship Id="rId142" Type="http://schemas.openxmlformats.org/officeDocument/2006/relationships/tags" Target="../tags/tag842.xml"/><Relationship Id="rId163" Type="http://schemas.openxmlformats.org/officeDocument/2006/relationships/tags" Target="../tags/tag863.xml"/><Relationship Id="rId3" Type="http://schemas.openxmlformats.org/officeDocument/2006/relationships/tags" Target="../tags/tag703.xml"/><Relationship Id="rId25" Type="http://schemas.openxmlformats.org/officeDocument/2006/relationships/tags" Target="../tags/tag725.xml"/><Relationship Id="rId46" Type="http://schemas.openxmlformats.org/officeDocument/2006/relationships/tags" Target="../tags/tag746.xml"/><Relationship Id="rId67" Type="http://schemas.openxmlformats.org/officeDocument/2006/relationships/tags" Target="../tags/tag767.xml"/><Relationship Id="rId116" Type="http://schemas.openxmlformats.org/officeDocument/2006/relationships/tags" Target="../tags/tag816.xml"/><Relationship Id="rId137" Type="http://schemas.openxmlformats.org/officeDocument/2006/relationships/tags" Target="../tags/tag837.xml"/><Relationship Id="rId158" Type="http://schemas.openxmlformats.org/officeDocument/2006/relationships/tags" Target="../tags/tag858.xml"/><Relationship Id="rId20" Type="http://schemas.openxmlformats.org/officeDocument/2006/relationships/tags" Target="../tags/tag720.xml"/><Relationship Id="rId41" Type="http://schemas.openxmlformats.org/officeDocument/2006/relationships/tags" Target="../tags/tag741.xml"/><Relationship Id="rId62" Type="http://schemas.openxmlformats.org/officeDocument/2006/relationships/tags" Target="../tags/tag762.xml"/><Relationship Id="rId83" Type="http://schemas.openxmlformats.org/officeDocument/2006/relationships/tags" Target="../tags/tag783.xml"/><Relationship Id="rId88" Type="http://schemas.openxmlformats.org/officeDocument/2006/relationships/tags" Target="../tags/tag788.xml"/><Relationship Id="rId111" Type="http://schemas.openxmlformats.org/officeDocument/2006/relationships/tags" Target="../tags/tag811.xml"/><Relationship Id="rId132" Type="http://schemas.openxmlformats.org/officeDocument/2006/relationships/tags" Target="../tags/tag832.xml"/><Relationship Id="rId153" Type="http://schemas.openxmlformats.org/officeDocument/2006/relationships/tags" Target="../tags/tag853.xml"/><Relationship Id="rId174" Type="http://schemas.openxmlformats.org/officeDocument/2006/relationships/tags" Target="../tags/tag874.xml"/><Relationship Id="rId15" Type="http://schemas.openxmlformats.org/officeDocument/2006/relationships/tags" Target="../tags/tag715.xml"/><Relationship Id="rId36" Type="http://schemas.openxmlformats.org/officeDocument/2006/relationships/tags" Target="../tags/tag736.xml"/><Relationship Id="rId57" Type="http://schemas.openxmlformats.org/officeDocument/2006/relationships/tags" Target="../tags/tag757.xml"/><Relationship Id="rId106" Type="http://schemas.openxmlformats.org/officeDocument/2006/relationships/tags" Target="../tags/tag806.xml"/><Relationship Id="rId127" Type="http://schemas.openxmlformats.org/officeDocument/2006/relationships/tags" Target="../tags/tag827.xml"/><Relationship Id="rId10" Type="http://schemas.openxmlformats.org/officeDocument/2006/relationships/tags" Target="../tags/tag710.xml"/><Relationship Id="rId31" Type="http://schemas.openxmlformats.org/officeDocument/2006/relationships/tags" Target="../tags/tag731.xml"/><Relationship Id="rId52" Type="http://schemas.openxmlformats.org/officeDocument/2006/relationships/tags" Target="../tags/tag752.xml"/><Relationship Id="rId73" Type="http://schemas.openxmlformats.org/officeDocument/2006/relationships/tags" Target="../tags/tag773.xml"/><Relationship Id="rId78" Type="http://schemas.openxmlformats.org/officeDocument/2006/relationships/tags" Target="../tags/tag778.xml"/><Relationship Id="rId94" Type="http://schemas.openxmlformats.org/officeDocument/2006/relationships/tags" Target="../tags/tag794.xml"/><Relationship Id="rId99" Type="http://schemas.openxmlformats.org/officeDocument/2006/relationships/tags" Target="../tags/tag799.xml"/><Relationship Id="rId101" Type="http://schemas.openxmlformats.org/officeDocument/2006/relationships/tags" Target="../tags/tag801.xml"/><Relationship Id="rId122" Type="http://schemas.openxmlformats.org/officeDocument/2006/relationships/tags" Target="../tags/tag822.xml"/><Relationship Id="rId143" Type="http://schemas.openxmlformats.org/officeDocument/2006/relationships/tags" Target="../tags/tag843.xml"/><Relationship Id="rId148" Type="http://schemas.openxmlformats.org/officeDocument/2006/relationships/tags" Target="../tags/tag848.xml"/><Relationship Id="rId164" Type="http://schemas.openxmlformats.org/officeDocument/2006/relationships/tags" Target="../tags/tag864.xml"/><Relationship Id="rId169" Type="http://schemas.openxmlformats.org/officeDocument/2006/relationships/tags" Target="../tags/tag869.xml"/><Relationship Id="rId4" Type="http://schemas.openxmlformats.org/officeDocument/2006/relationships/tags" Target="../tags/tag704.xml"/><Relationship Id="rId9" Type="http://schemas.openxmlformats.org/officeDocument/2006/relationships/tags" Target="../tags/tag709.xml"/><Relationship Id="rId26" Type="http://schemas.openxmlformats.org/officeDocument/2006/relationships/tags" Target="../tags/tag726.xml"/><Relationship Id="rId47" Type="http://schemas.openxmlformats.org/officeDocument/2006/relationships/tags" Target="../tags/tag747.xml"/><Relationship Id="rId68" Type="http://schemas.openxmlformats.org/officeDocument/2006/relationships/tags" Target="../tags/tag768.xml"/><Relationship Id="rId89" Type="http://schemas.openxmlformats.org/officeDocument/2006/relationships/tags" Target="../tags/tag789.xml"/><Relationship Id="rId112" Type="http://schemas.openxmlformats.org/officeDocument/2006/relationships/tags" Target="../tags/tag812.xml"/><Relationship Id="rId133" Type="http://schemas.openxmlformats.org/officeDocument/2006/relationships/tags" Target="../tags/tag833.xml"/><Relationship Id="rId154" Type="http://schemas.openxmlformats.org/officeDocument/2006/relationships/tags" Target="../tags/tag854.xml"/><Relationship Id="rId175" Type="http://schemas.openxmlformats.org/officeDocument/2006/relationships/tags" Target="../tags/tag875.xml"/><Relationship Id="rId16" Type="http://schemas.openxmlformats.org/officeDocument/2006/relationships/tags" Target="../tags/tag716.xml"/><Relationship Id="rId37" Type="http://schemas.openxmlformats.org/officeDocument/2006/relationships/tags" Target="../tags/tag737.xml"/><Relationship Id="rId58" Type="http://schemas.openxmlformats.org/officeDocument/2006/relationships/tags" Target="../tags/tag758.xml"/><Relationship Id="rId79" Type="http://schemas.openxmlformats.org/officeDocument/2006/relationships/tags" Target="../tags/tag779.xml"/><Relationship Id="rId102" Type="http://schemas.openxmlformats.org/officeDocument/2006/relationships/tags" Target="../tags/tag802.xml"/><Relationship Id="rId123" Type="http://schemas.openxmlformats.org/officeDocument/2006/relationships/tags" Target="../tags/tag823.xml"/><Relationship Id="rId144" Type="http://schemas.openxmlformats.org/officeDocument/2006/relationships/tags" Target="../tags/tag844.xml"/><Relationship Id="rId90" Type="http://schemas.openxmlformats.org/officeDocument/2006/relationships/tags" Target="../tags/tag790.xml"/><Relationship Id="rId165" Type="http://schemas.openxmlformats.org/officeDocument/2006/relationships/tags" Target="../tags/tag865.xml"/><Relationship Id="rId27" Type="http://schemas.openxmlformats.org/officeDocument/2006/relationships/tags" Target="../tags/tag727.xml"/><Relationship Id="rId48" Type="http://schemas.openxmlformats.org/officeDocument/2006/relationships/tags" Target="../tags/tag748.xml"/><Relationship Id="rId69" Type="http://schemas.openxmlformats.org/officeDocument/2006/relationships/tags" Target="../tags/tag769.xml"/><Relationship Id="rId113" Type="http://schemas.openxmlformats.org/officeDocument/2006/relationships/tags" Target="../tags/tag813.xml"/><Relationship Id="rId134" Type="http://schemas.openxmlformats.org/officeDocument/2006/relationships/tags" Target="../tags/tag834.xml"/><Relationship Id="rId80" Type="http://schemas.openxmlformats.org/officeDocument/2006/relationships/tags" Target="../tags/tag780.xml"/><Relationship Id="rId155" Type="http://schemas.openxmlformats.org/officeDocument/2006/relationships/tags" Target="../tags/tag855.xml"/><Relationship Id="rId176" Type="http://schemas.openxmlformats.org/officeDocument/2006/relationships/slideLayout" Target="../slideLayouts/slideLayout29.xml"/><Relationship Id="rId17" Type="http://schemas.openxmlformats.org/officeDocument/2006/relationships/tags" Target="../tags/tag717.xml"/><Relationship Id="rId38" Type="http://schemas.openxmlformats.org/officeDocument/2006/relationships/tags" Target="../tags/tag738.xml"/><Relationship Id="rId59" Type="http://schemas.openxmlformats.org/officeDocument/2006/relationships/tags" Target="../tags/tag759.xml"/><Relationship Id="rId103" Type="http://schemas.openxmlformats.org/officeDocument/2006/relationships/tags" Target="../tags/tag803.xml"/><Relationship Id="rId124" Type="http://schemas.openxmlformats.org/officeDocument/2006/relationships/tags" Target="../tags/tag824.xml"/><Relationship Id="rId70" Type="http://schemas.openxmlformats.org/officeDocument/2006/relationships/tags" Target="../tags/tag770.xml"/><Relationship Id="rId91" Type="http://schemas.openxmlformats.org/officeDocument/2006/relationships/tags" Target="../tags/tag791.xml"/><Relationship Id="rId145" Type="http://schemas.openxmlformats.org/officeDocument/2006/relationships/tags" Target="../tags/tag845.xml"/><Relationship Id="rId166" Type="http://schemas.openxmlformats.org/officeDocument/2006/relationships/tags" Target="../tags/tag866.xml"/><Relationship Id="rId1" Type="http://schemas.openxmlformats.org/officeDocument/2006/relationships/tags" Target="../tags/tag7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2999-98AB-4313-2D71-7B2B1812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09" y="4038089"/>
            <a:ext cx="5342673" cy="615553"/>
          </a:xfrm>
          <a:noFill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Helvetica" pitchFamily="2" charset="0"/>
              </a:rPr>
              <a:t>Summer Construction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E6208-DD9F-2CD4-5C5F-2FA8C5EDD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509" y="4438198"/>
            <a:ext cx="1775814" cy="615553"/>
          </a:xfrm>
          <a:noFill/>
        </p:spPr>
        <p:txBody>
          <a:bodyPr/>
          <a:lstStyle/>
          <a:p>
            <a:r>
              <a:rPr lang="en-US" sz="1600" i="1" dirty="0">
                <a:solidFill>
                  <a:schemeClr val="tx1"/>
                </a:solidFill>
                <a:latin typeface="+mj-lt"/>
              </a:rPr>
              <a:t>May 28, 2026</a:t>
            </a:r>
          </a:p>
        </p:txBody>
      </p:sp>
    </p:spTree>
    <p:extLst>
      <p:ext uri="{BB962C8B-B14F-4D97-AF65-F5344CB8AC3E}">
        <p14:creationId xmlns:p14="http://schemas.microsoft.com/office/powerpoint/2010/main" val="391067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C1A0A-ECAE-A487-165A-9DF5418DF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 l="2222" t="4251" b="1646"/>
          <a:stretch>
            <a:fillRect/>
          </a:stretch>
        </p:blipFill>
        <p:spPr>
          <a:xfrm>
            <a:off x="0" y="153655"/>
            <a:ext cx="9144000" cy="5076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231731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Envelope &amp; Roofing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24D063-A790-C329-7D55-990DDAF0FAE8}"/>
              </a:ext>
            </a:extLst>
          </p:cNvPr>
          <p:cNvCxnSpPr>
            <a:cxnSpLocks/>
          </p:cNvCxnSpPr>
          <p:nvPr/>
        </p:nvCxnSpPr>
        <p:spPr>
          <a:xfrm flipH="1">
            <a:off x="2601291" y="4392386"/>
            <a:ext cx="111014" cy="261550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094CFF-31CE-BF1B-5448-B93BB40DAC64}"/>
              </a:ext>
            </a:extLst>
          </p:cNvPr>
          <p:cNvSpPr txBox="1"/>
          <p:nvPr/>
        </p:nvSpPr>
        <p:spPr>
          <a:xfrm>
            <a:off x="4521200" y="1461759"/>
            <a:ext cx="128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Corson/Mudd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Roof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17DC41-7602-AD2C-2405-8EC0AFB1DD11}"/>
              </a:ext>
            </a:extLst>
          </p:cNvPr>
          <p:cNvCxnSpPr>
            <a:cxnSpLocks/>
          </p:cNvCxnSpPr>
          <p:nvPr/>
        </p:nvCxnSpPr>
        <p:spPr>
          <a:xfrm flipV="1">
            <a:off x="4968077" y="1661814"/>
            <a:ext cx="531023" cy="4963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D8A4B5-8E4A-3F35-0123-72993FB6A63F}"/>
              </a:ext>
            </a:extLst>
          </p:cNvPr>
          <p:cNvSpPr txBox="1"/>
          <p:nvPr/>
        </p:nvSpPr>
        <p:spPr>
          <a:xfrm>
            <a:off x="7848600" y="157332"/>
            <a:ext cx="8320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VMC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Roof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148B8C-9BD0-A29D-6991-506AC8B6B0A1}"/>
              </a:ext>
            </a:extLst>
          </p:cNvPr>
          <p:cNvCxnSpPr>
            <a:cxnSpLocks/>
          </p:cNvCxnSpPr>
          <p:nvPr/>
        </p:nvCxnSpPr>
        <p:spPr>
          <a:xfrm flipH="1">
            <a:off x="7624458" y="272748"/>
            <a:ext cx="274942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8CB6F10-7F55-8398-18DE-9207301D9E0E}"/>
              </a:ext>
            </a:extLst>
          </p:cNvPr>
          <p:cNvSpPr txBox="1"/>
          <p:nvPr/>
        </p:nvSpPr>
        <p:spPr>
          <a:xfrm>
            <a:off x="1704876" y="929357"/>
            <a:ext cx="1007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Dickson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Roof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18F99-CE81-651A-9F39-A83B39474AF0}"/>
              </a:ext>
            </a:extLst>
          </p:cNvPr>
          <p:cNvCxnSpPr>
            <a:cxnSpLocks/>
          </p:cNvCxnSpPr>
          <p:nvPr/>
        </p:nvCxnSpPr>
        <p:spPr>
          <a:xfrm flipV="1">
            <a:off x="2327564" y="902289"/>
            <a:ext cx="100743" cy="251713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">
            <a:extLst>
              <a:ext uri="{FF2B5EF4-FFF2-40B4-BE49-F238E27FC236}">
                <a16:creationId xmlns:a16="http://schemas.microsoft.com/office/drawing/2014/main" id="{70E146F3-F549-9D8A-7AD3-67B60DFDD1C5}"/>
              </a:ext>
            </a:extLst>
          </p:cNvPr>
          <p:cNvSpPr txBox="1"/>
          <p:nvPr/>
        </p:nvSpPr>
        <p:spPr>
          <a:xfrm>
            <a:off x="2983447" y="674202"/>
            <a:ext cx="205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George Jameson and HR5 Storefronts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82340D-0012-5977-EDB7-CE7889F9F4A3}"/>
              </a:ext>
            </a:extLst>
          </p:cNvPr>
          <p:cNvCxnSpPr>
            <a:cxnSpLocks/>
          </p:cNvCxnSpPr>
          <p:nvPr/>
        </p:nvCxnSpPr>
        <p:spPr>
          <a:xfrm flipH="1" flipV="1">
            <a:off x="2601291" y="559933"/>
            <a:ext cx="431123" cy="251713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6794D-3251-0BBA-BA01-9A65A434F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 l="2222" t="4251" b="1646"/>
          <a:stretch>
            <a:fillRect/>
          </a:stretch>
        </p:blipFill>
        <p:spPr>
          <a:xfrm>
            <a:off x="0" y="153655"/>
            <a:ext cx="9144000" cy="5076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235610" y="141677"/>
            <a:ext cx="4336390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Arts Quad and West Campus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AF207-3767-76D3-BE53-A236F0508836}"/>
              </a:ext>
            </a:extLst>
          </p:cNvPr>
          <p:cNvSpPr txBox="1"/>
          <p:nvPr/>
        </p:nvSpPr>
        <p:spPr>
          <a:xfrm>
            <a:off x="726775" y="1893733"/>
            <a:ext cx="102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Arts Quad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Lighting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1329C-F459-7AEA-6E3B-202ECC17E185}"/>
              </a:ext>
            </a:extLst>
          </p:cNvPr>
          <p:cNvSpPr txBox="1"/>
          <p:nvPr/>
        </p:nvSpPr>
        <p:spPr>
          <a:xfrm>
            <a:off x="2625947" y="1969505"/>
            <a:ext cx="66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Sibley Stairs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3CC5226-455B-6113-E701-679BA5F1B598}"/>
              </a:ext>
            </a:extLst>
          </p:cNvPr>
          <p:cNvCxnSpPr>
            <a:cxnSpLocks/>
          </p:cNvCxnSpPr>
          <p:nvPr/>
        </p:nvCxnSpPr>
        <p:spPr>
          <a:xfrm flipH="1">
            <a:off x="2476252" y="2101850"/>
            <a:ext cx="198055" cy="57043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104451-FCDD-AE63-EA01-92E55ECFD587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2775005" y="2624463"/>
            <a:ext cx="369584" cy="41776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F36A6F-2B25-6787-56E9-C1D7EBFA95B9}"/>
              </a:ext>
            </a:extLst>
          </p:cNvPr>
          <p:cNvSpPr txBox="1"/>
          <p:nvPr/>
        </p:nvSpPr>
        <p:spPr>
          <a:xfrm>
            <a:off x="2775005" y="3042225"/>
            <a:ext cx="7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Hall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28122E4-777B-FACA-B7CC-3552C79790EA}"/>
              </a:ext>
            </a:extLst>
          </p:cNvPr>
          <p:cNvCxnSpPr>
            <a:cxnSpLocks/>
          </p:cNvCxnSpPr>
          <p:nvPr/>
        </p:nvCxnSpPr>
        <p:spPr>
          <a:xfrm>
            <a:off x="1450892" y="1981981"/>
            <a:ext cx="1025360" cy="387634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B230E-B84F-1B7F-223E-432A35DFEBDC}"/>
              </a:ext>
            </a:extLst>
          </p:cNvPr>
          <p:cNvCxnSpPr>
            <a:cxnSpLocks/>
          </p:cNvCxnSpPr>
          <p:nvPr/>
        </p:nvCxnSpPr>
        <p:spPr>
          <a:xfrm>
            <a:off x="2246638" y="2571750"/>
            <a:ext cx="605563" cy="26834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BAA220-C301-EED5-EC6D-1A4605C16FE4}"/>
              </a:ext>
            </a:extLst>
          </p:cNvPr>
          <p:cNvSpPr txBox="1"/>
          <p:nvPr/>
        </p:nvSpPr>
        <p:spPr>
          <a:xfrm>
            <a:off x="497161" y="2322707"/>
            <a:ext cx="102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Arts Quad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 Bank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04BDAC-2417-3701-EA54-A7F6D1AFB66D}"/>
              </a:ext>
            </a:extLst>
          </p:cNvPr>
          <p:cNvCxnSpPr>
            <a:cxnSpLocks/>
          </p:cNvCxnSpPr>
          <p:nvPr/>
        </p:nvCxnSpPr>
        <p:spPr>
          <a:xfrm>
            <a:off x="1238790" y="2456376"/>
            <a:ext cx="1007848" cy="101883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44EA57-CEF7-A591-853D-46D970631276}"/>
              </a:ext>
            </a:extLst>
          </p:cNvPr>
          <p:cNvCxnSpPr>
            <a:cxnSpLocks/>
          </p:cNvCxnSpPr>
          <p:nvPr/>
        </p:nvCxnSpPr>
        <p:spPr>
          <a:xfrm>
            <a:off x="1883301" y="3360805"/>
            <a:ext cx="592951" cy="340005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447C15-6DCC-D7BD-815C-E0F0579A62F5}"/>
              </a:ext>
            </a:extLst>
          </p:cNvPr>
          <p:cNvCxnSpPr>
            <a:cxnSpLocks/>
          </p:cNvCxnSpPr>
          <p:nvPr/>
        </p:nvCxnSpPr>
        <p:spPr>
          <a:xfrm flipH="1">
            <a:off x="1356461" y="3360805"/>
            <a:ext cx="472339" cy="340005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04F2B8-34C2-30D2-786E-203B6B5B4EFE}"/>
              </a:ext>
            </a:extLst>
          </p:cNvPr>
          <p:cNvSpPr txBox="1"/>
          <p:nvPr/>
        </p:nvSpPr>
        <p:spPr>
          <a:xfrm>
            <a:off x="182048" y="2667816"/>
            <a:ext cx="1024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West Campus Generator Expansion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177B10-A064-C88E-62B8-B3319EFC8526}"/>
              </a:ext>
            </a:extLst>
          </p:cNvPr>
          <p:cNvCxnSpPr>
            <a:cxnSpLocks/>
          </p:cNvCxnSpPr>
          <p:nvPr/>
        </p:nvCxnSpPr>
        <p:spPr>
          <a:xfrm>
            <a:off x="1064878" y="2778800"/>
            <a:ext cx="685928" cy="582005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C65BBF0-0737-CF96-614C-71CB97CA296B}"/>
              </a:ext>
            </a:extLst>
          </p:cNvPr>
          <p:cNvSpPr txBox="1"/>
          <p:nvPr/>
        </p:nvSpPr>
        <p:spPr>
          <a:xfrm>
            <a:off x="3096962" y="3443826"/>
            <a:ext cx="7391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 Tunnel HW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AD5824-A4B1-1372-BEA6-A1C750176DBD}"/>
              </a:ext>
            </a:extLst>
          </p:cNvPr>
          <p:cNvCxnSpPr>
            <a:cxnSpLocks/>
          </p:cNvCxnSpPr>
          <p:nvPr/>
        </p:nvCxnSpPr>
        <p:spPr>
          <a:xfrm flipH="1">
            <a:off x="1883301" y="3530807"/>
            <a:ext cx="1261287" cy="202272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F5DCA4E-D5AF-ECAC-186C-869E6001F559}"/>
              </a:ext>
            </a:extLst>
          </p:cNvPr>
          <p:cNvCxnSpPr>
            <a:cxnSpLocks/>
          </p:cNvCxnSpPr>
          <p:nvPr/>
        </p:nvCxnSpPr>
        <p:spPr>
          <a:xfrm>
            <a:off x="1111031" y="2802309"/>
            <a:ext cx="977878" cy="641517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5231413-4461-7ED7-3E44-3E27D63E7D35}"/>
              </a:ext>
            </a:extLst>
          </p:cNvPr>
          <p:cNvSpPr txBox="1"/>
          <p:nvPr/>
        </p:nvSpPr>
        <p:spPr>
          <a:xfrm>
            <a:off x="1824398" y="2879644"/>
            <a:ext cx="126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Gothic Chimney Repairs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7879AF-818F-6789-6E8A-27F0C4138AFE}"/>
              </a:ext>
            </a:extLst>
          </p:cNvPr>
          <p:cNvSpPr txBox="1"/>
          <p:nvPr/>
        </p:nvSpPr>
        <p:spPr>
          <a:xfrm>
            <a:off x="3348033" y="2840090"/>
            <a:ext cx="7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WSH Generator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2B9AE8-8906-B894-8345-4BF83B642A1D}"/>
              </a:ext>
            </a:extLst>
          </p:cNvPr>
          <p:cNvCxnSpPr>
            <a:cxnSpLocks/>
          </p:cNvCxnSpPr>
          <p:nvPr/>
        </p:nvCxnSpPr>
        <p:spPr>
          <a:xfrm flipH="1">
            <a:off x="2326030" y="3161817"/>
            <a:ext cx="68604" cy="342340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157639-1040-2954-7095-6410034ABEDF}"/>
              </a:ext>
            </a:extLst>
          </p:cNvPr>
          <p:cNvCxnSpPr>
            <a:cxnSpLocks/>
          </p:cNvCxnSpPr>
          <p:nvPr/>
        </p:nvCxnSpPr>
        <p:spPr>
          <a:xfrm>
            <a:off x="3642597" y="3155454"/>
            <a:ext cx="170328" cy="86237"/>
          </a:xfrm>
          <a:prstGeom prst="line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9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D93A20-62D1-1716-8CCC-9946F46E5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 l="2222" t="4251" b="1646"/>
          <a:stretch>
            <a:fillRect/>
          </a:stretch>
        </p:blipFill>
        <p:spPr>
          <a:xfrm>
            <a:off x="0" y="153655"/>
            <a:ext cx="9144000" cy="5076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219526" y="141677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Capital Projects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92C05-18E1-3690-B4F1-54E4406698FD}"/>
              </a:ext>
            </a:extLst>
          </p:cNvPr>
          <p:cNvSpPr txBox="1"/>
          <p:nvPr/>
        </p:nvSpPr>
        <p:spPr>
          <a:xfrm>
            <a:off x="7332536" y="335631"/>
            <a:ext cx="936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Sciences Pavilion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CE2FED-DBBC-1A96-E732-8F88187F0E2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092446" y="612630"/>
            <a:ext cx="240090" cy="217771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50B94F-27BA-4423-AD00-6B2A3BDCD2BD}"/>
              </a:ext>
            </a:extLst>
          </p:cNvPr>
          <p:cNvCxnSpPr>
            <a:cxnSpLocks/>
          </p:cNvCxnSpPr>
          <p:nvPr/>
        </p:nvCxnSpPr>
        <p:spPr>
          <a:xfrm>
            <a:off x="5734381" y="810143"/>
            <a:ext cx="321455" cy="273879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0E8F36-1E9B-BB46-1E9A-8A330BC1DB5A}"/>
              </a:ext>
            </a:extLst>
          </p:cNvPr>
          <p:cNvSpPr txBox="1"/>
          <p:nvPr/>
        </p:nvSpPr>
        <p:spPr>
          <a:xfrm>
            <a:off x="5095426" y="687033"/>
            <a:ext cx="936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Rice Hall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91716-AD3C-E73A-040E-2F94B583E5B9}"/>
              </a:ext>
            </a:extLst>
          </p:cNvPr>
          <p:cNvSpPr txBox="1"/>
          <p:nvPr/>
        </p:nvSpPr>
        <p:spPr>
          <a:xfrm>
            <a:off x="6970912" y="994778"/>
            <a:ext cx="93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Meinig Field House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97B51A-4A48-1FEE-1566-ED18A363636F}"/>
              </a:ext>
            </a:extLst>
          </p:cNvPr>
          <p:cNvCxnSpPr>
            <a:cxnSpLocks/>
          </p:cNvCxnSpPr>
          <p:nvPr/>
        </p:nvCxnSpPr>
        <p:spPr>
          <a:xfrm flipH="1">
            <a:off x="6487610" y="1103173"/>
            <a:ext cx="504782" cy="332088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521DEF1-18F8-D07D-9B83-82C1FA60BCD1}"/>
              </a:ext>
            </a:extLst>
          </p:cNvPr>
          <p:cNvSpPr txBox="1"/>
          <p:nvPr/>
        </p:nvSpPr>
        <p:spPr>
          <a:xfrm>
            <a:off x="5431478" y="1960887"/>
            <a:ext cx="936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King Shaw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5A7D8F-0999-39D3-034B-8BF1B7E7D73B}"/>
              </a:ext>
            </a:extLst>
          </p:cNvPr>
          <p:cNvCxnSpPr>
            <a:cxnSpLocks/>
          </p:cNvCxnSpPr>
          <p:nvPr/>
        </p:nvCxnSpPr>
        <p:spPr>
          <a:xfrm flipH="1">
            <a:off x="5162309" y="2107881"/>
            <a:ext cx="312516" cy="122907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82A46E-172E-9B86-C213-FA1C94A3FF03}"/>
              </a:ext>
            </a:extLst>
          </p:cNvPr>
          <p:cNvSpPr txBox="1"/>
          <p:nvPr/>
        </p:nvSpPr>
        <p:spPr>
          <a:xfrm>
            <a:off x="2908419" y="2304395"/>
            <a:ext cx="12042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Hall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80F155-6803-D812-D041-C0BC2D17A94F}"/>
              </a:ext>
            </a:extLst>
          </p:cNvPr>
          <p:cNvCxnSpPr>
            <a:cxnSpLocks/>
          </p:cNvCxnSpPr>
          <p:nvPr/>
        </p:nvCxnSpPr>
        <p:spPr>
          <a:xfrm flipH="1">
            <a:off x="2691596" y="2430684"/>
            <a:ext cx="277310" cy="104543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7A780F-41E0-3D69-5804-28246AFBB8E3}"/>
              </a:ext>
            </a:extLst>
          </p:cNvPr>
          <p:cNvSpPr txBox="1"/>
          <p:nvPr/>
        </p:nvSpPr>
        <p:spPr>
          <a:xfrm>
            <a:off x="8207443" y="287047"/>
            <a:ext cx="93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GFR FH Clubhouse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4AD30-E879-91D4-0A92-0CE1BEAC862D}"/>
              </a:ext>
            </a:extLst>
          </p:cNvPr>
          <p:cNvSpPr txBox="1"/>
          <p:nvPr/>
        </p:nvSpPr>
        <p:spPr>
          <a:xfrm>
            <a:off x="6253971" y="2571750"/>
            <a:ext cx="93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Duffield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F75445-0FBC-BDE0-5463-82B870340CC1}"/>
              </a:ext>
            </a:extLst>
          </p:cNvPr>
          <p:cNvCxnSpPr>
            <a:cxnSpLocks/>
          </p:cNvCxnSpPr>
          <p:nvPr/>
        </p:nvCxnSpPr>
        <p:spPr>
          <a:xfrm flipH="1">
            <a:off x="6066100" y="2692039"/>
            <a:ext cx="268229" cy="11285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1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ECF56C-640C-CA43-8895-E0E8A974CC7E}"/>
              </a:ext>
            </a:extLst>
          </p:cNvPr>
          <p:cNvSpPr txBox="1"/>
          <p:nvPr/>
        </p:nvSpPr>
        <p:spPr>
          <a:xfrm>
            <a:off x="1354791" y="242047"/>
            <a:ext cx="6878171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>
                <a:latin typeface="Arial" panose="020B0604020202020204" pitchFamily="34" charset="0"/>
                <a:cs typeface="Arial" panose="020B0604020202020204" pitchFamily="34" charset="0"/>
              </a:rPr>
              <a:t>Construction Phase - Communication  </a:t>
            </a:r>
            <a:endParaRPr lang="en-US" sz="211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0D48E-CAC7-577F-166B-202C762DDBF8}"/>
              </a:ext>
            </a:extLst>
          </p:cNvPr>
          <p:cNvSpPr txBox="1"/>
          <p:nvPr/>
        </p:nvSpPr>
        <p:spPr>
          <a:xfrm>
            <a:off x="1354791" y="760180"/>
            <a:ext cx="5748618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049" indent="-84049"/>
            <a:r>
              <a:rPr lang="en-US" sz="1588" i="1" dirty="0">
                <a:solidFill>
                  <a:srgbClr val="007F51"/>
                </a:solidFill>
                <a:latin typeface="Helvetica" pitchFamily="2" charset="0"/>
                <a:cs typeface="Calibri" panose="020F0502020204030204" pitchFamily="34" charset="0"/>
              </a:rPr>
              <a:t>“The single biggest problem in communication is the illusion  that it has taken place.” </a:t>
            </a:r>
            <a:r>
              <a:rPr lang="en-US" sz="1456" i="1" dirty="0">
                <a:solidFill>
                  <a:srgbClr val="007F51"/>
                </a:solidFill>
                <a:latin typeface="Open Sans" panose="020B0606030504020204" pitchFamily="34" charset="0"/>
              </a:rPr>
              <a:t>- </a:t>
            </a:r>
            <a:r>
              <a:rPr lang="en-US" sz="1191" i="1" dirty="0">
                <a:solidFill>
                  <a:srgbClr val="007F51"/>
                </a:solidFill>
                <a:latin typeface="Open Sans" panose="020B0606030504020204" pitchFamily="34" charset="0"/>
              </a:rPr>
              <a:t>George Bernard Shaw</a:t>
            </a:r>
            <a:endParaRPr lang="en-US" sz="1191" i="1" dirty="0">
              <a:solidFill>
                <a:srgbClr val="007F5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07BE8-F2D1-EB32-556A-47EA6CDE7874}"/>
              </a:ext>
            </a:extLst>
          </p:cNvPr>
          <p:cNvSpPr txBox="1"/>
          <p:nvPr/>
        </p:nvSpPr>
        <p:spPr>
          <a:xfrm>
            <a:off x="1008776" y="1234889"/>
            <a:ext cx="6967327" cy="359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53"/>
              </a:lnSpc>
            </a:pPr>
            <a:endParaRPr lang="en-US" sz="132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Please Err on the side of over communicating 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but…</a:t>
            </a: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be clear and concise </a:t>
            </a: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Think early and often about the local and campus wide impact of your project 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(update Trimble project construction impacts statement)</a:t>
            </a: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Use a layered approach targeted for each type of audience 		 </a:t>
            </a:r>
          </a:p>
          <a:p>
            <a:pPr marL="759775" lvl="2">
              <a:lnSpc>
                <a:spcPts val="2118"/>
              </a:lnSpc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Success with Constant Contact bi-weekly project updates for impactful projects”</a:t>
            </a:r>
          </a:p>
          <a:p>
            <a:pPr marL="302575" lvl="1">
              <a:lnSpc>
                <a:spcPts val="927"/>
              </a:lnSpc>
            </a:pPr>
            <a:endParaRPr lang="en-US" sz="15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Don’t forget your third-party consultants 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(FM Global, Commissioning Agents, Testing agents </a:t>
            </a:r>
            <a:r>
              <a:rPr lang="en-US" sz="1588" i="1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marL="302575" lvl="1">
              <a:lnSpc>
                <a:spcPts val="927"/>
              </a:lnSpc>
            </a:pPr>
            <a:endParaRPr lang="en-US" sz="1588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9506" lvl="1" indent="-226931">
              <a:lnSpc>
                <a:spcPts val="2118"/>
              </a:lnSpc>
              <a:buFont typeface="Arial" panose="020B0604020202020204" pitchFamily="34" charset="0"/>
              <a:buChar char="•"/>
            </a:pPr>
            <a:r>
              <a:rPr lang="en-US" sz="1588" dirty="0">
                <a:latin typeface="Calibri" panose="020F0502020204030204" pitchFamily="34" charset="0"/>
                <a:cs typeface="Calibri" panose="020F0502020204030204" pitchFamily="34" charset="0"/>
              </a:rPr>
              <a:t>Every project should have a project communication plan/strategy in place…</a:t>
            </a:r>
            <a:r>
              <a:rPr lang="en-US" sz="1588" i="1" dirty="0">
                <a:latin typeface="Calibri" panose="020F0502020204030204" pitchFamily="34" charset="0"/>
                <a:cs typeface="Calibri" panose="020F0502020204030204" pitchFamily="34" charset="0"/>
              </a:rPr>
              <a:t>that has been shared and vetted with partners and stakeholders </a:t>
            </a:r>
          </a:p>
        </p:txBody>
      </p:sp>
    </p:spTree>
    <p:extLst>
      <p:ext uri="{BB962C8B-B14F-4D97-AF65-F5344CB8AC3E}">
        <p14:creationId xmlns:p14="http://schemas.microsoft.com/office/powerpoint/2010/main" val="27576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91B153-86EA-A21E-070B-4B7DDC0BEF5F}"/>
              </a:ext>
            </a:extLst>
          </p:cNvPr>
          <p:cNvSpPr txBox="1">
            <a:spLocks/>
          </p:cNvSpPr>
          <p:nvPr/>
        </p:nvSpPr>
        <p:spPr>
          <a:xfrm>
            <a:off x="952185" y="4464503"/>
            <a:ext cx="2939970" cy="61555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343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174FD-F392-2E8E-0DC7-FBB858BE3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4EE0-B7E9-49CC-AC21-A2ED5BBAA1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 l="2222" t="4251" b="3258"/>
          <a:stretch>
            <a:fillRect/>
          </a:stretch>
        </p:blipFill>
        <p:spPr>
          <a:xfrm>
            <a:off x="0" y="153655"/>
            <a:ext cx="9144000" cy="4989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4E7B71-9B96-60A5-C4B0-8BE4FBFA7B3B}"/>
              </a:ext>
            </a:extLst>
          </p:cNvPr>
          <p:cNvSpPr txBox="1"/>
          <p:nvPr/>
        </p:nvSpPr>
        <p:spPr>
          <a:xfrm>
            <a:off x="219527" y="153655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Scale of Summer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6AFF48-9983-6E8A-681B-4590C556F32F}"/>
              </a:ext>
            </a:extLst>
          </p:cNvPr>
          <p:cNvSpPr txBox="1"/>
          <p:nvPr/>
        </p:nvSpPr>
        <p:spPr>
          <a:xfrm>
            <a:off x="2140587" y="1261681"/>
            <a:ext cx="5276539" cy="261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58 projects:  	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&lt; $500K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32 projects:  	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$500K - $2M 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20 projects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:	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$2M - $5M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15 projects: 	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&gt; $5M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582A1-56E7-1B63-2484-B3D6A08D000B}"/>
              </a:ext>
            </a:extLst>
          </p:cNvPr>
          <p:cNvSpPr txBox="1"/>
          <p:nvPr/>
        </p:nvSpPr>
        <p:spPr>
          <a:xfrm>
            <a:off x="1176974" y="502114"/>
            <a:ext cx="7581618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~ 125 Projects @ $574M Project Cost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67312-9E61-51A9-1BA1-6F51C25965A9}"/>
              </a:ext>
            </a:extLst>
          </p:cNvPr>
          <p:cNvSpPr txBox="1"/>
          <p:nvPr/>
        </p:nvSpPr>
        <p:spPr>
          <a:xfrm>
            <a:off x="636679" y="4113231"/>
            <a:ext cx="7870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~ peak $20M per month in construction billings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80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0BA37-C388-D2A6-BDA2-2DD5FA8E8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020E68C3-D50B-9669-337E-798C0F7EFD22}"/>
              </a:ext>
            </a:extLst>
          </p:cNvPr>
          <p:cNvCxnSpPr>
            <a:cxnSpLocks/>
          </p:cNvCxnSpPr>
          <p:nvPr/>
        </p:nvCxnSpPr>
        <p:spPr>
          <a:xfrm flipV="1">
            <a:off x="8053016" y="780666"/>
            <a:ext cx="0" cy="4568710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E6145EA9-F919-B530-4806-5F7540C395AF}"/>
              </a:ext>
            </a:extLst>
          </p:cNvPr>
          <p:cNvCxnSpPr>
            <a:cxnSpLocks/>
          </p:cNvCxnSpPr>
          <p:nvPr/>
        </p:nvCxnSpPr>
        <p:spPr>
          <a:xfrm flipV="1">
            <a:off x="7264843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CAE460-E605-C8E1-A4ED-21D237AD262A}"/>
              </a:ext>
            </a:extLst>
          </p:cNvPr>
          <p:cNvCxnSpPr>
            <a:cxnSpLocks/>
          </p:cNvCxnSpPr>
          <p:nvPr/>
        </p:nvCxnSpPr>
        <p:spPr>
          <a:xfrm flipV="1">
            <a:off x="4879403" y="763780"/>
            <a:ext cx="0" cy="45764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3219F6-0C51-CBEE-8288-A8174B30D43C}"/>
              </a:ext>
            </a:extLst>
          </p:cNvPr>
          <p:cNvCxnSpPr>
            <a:cxnSpLocks/>
          </p:cNvCxnSpPr>
          <p:nvPr/>
        </p:nvCxnSpPr>
        <p:spPr>
          <a:xfrm flipV="1">
            <a:off x="2484129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072F2E-3963-C7C1-EA9C-7D9FF2DAF45F}"/>
              </a:ext>
            </a:extLst>
          </p:cNvPr>
          <p:cNvCxnSpPr>
            <a:cxnSpLocks/>
          </p:cNvCxnSpPr>
          <p:nvPr/>
        </p:nvCxnSpPr>
        <p:spPr>
          <a:xfrm flipV="1">
            <a:off x="3283305" y="768880"/>
            <a:ext cx="0" cy="45713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664D12-9BDD-568C-634F-A3BE1C3FBEFE}"/>
              </a:ext>
            </a:extLst>
          </p:cNvPr>
          <p:cNvCxnSpPr>
            <a:cxnSpLocks/>
          </p:cNvCxnSpPr>
          <p:nvPr/>
        </p:nvCxnSpPr>
        <p:spPr>
          <a:xfrm flipV="1">
            <a:off x="4072763" y="768880"/>
            <a:ext cx="9650" cy="4580495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629C21-42BB-7D77-9B4D-24DCFD8C1695}"/>
              </a:ext>
            </a:extLst>
          </p:cNvPr>
          <p:cNvCxnSpPr>
            <a:cxnSpLocks/>
          </p:cNvCxnSpPr>
          <p:nvPr/>
        </p:nvCxnSpPr>
        <p:spPr>
          <a:xfrm flipV="1">
            <a:off x="5692463" y="706657"/>
            <a:ext cx="0" cy="4633574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7ABF54-CE96-5C10-F1BA-13C4C62F5985}"/>
              </a:ext>
            </a:extLst>
          </p:cNvPr>
          <p:cNvCxnSpPr>
            <a:cxnSpLocks/>
          </p:cNvCxnSpPr>
          <p:nvPr/>
        </p:nvCxnSpPr>
        <p:spPr>
          <a:xfrm flipV="1">
            <a:off x="6478745" y="763779"/>
            <a:ext cx="0" cy="45855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sp>
        <p:nvSpPr>
          <p:cNvPr id="22" name="OTLSHAPE_TB_00000000000000000000000000000000_ScaleContainer">
            <a:extLst>
              <a:ext uri="{FF2B5EF4-FFF2-40B4-BE49-F238E27FC236}">
                <a16:creationId xmlns:a16="http://schemas.microsoft.com/office/drawing/2014/main" id="{822CCF4C-FE30-F136-99F3-70DD3FF5EF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2227" y="495604"/>
            <a:ext cx="8613539" cy="235745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TLSHAPE_TB_00000000000000000000000000000000_TimescaleInterval2">
            <a:extLst>
              <a:ext uri="{FF2B5EF4-FFF2-40B4-BE49-F238E27FC236}">
                <a16:creationId xmlns:a16="http://schemas.microsoft.com/office/drawing/2014/main" id="{55CC6E23-985E-94B0-DAB2-EF38ADB915A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2537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25" name="OTLSHAPE_TB_00000000000000000000000000000000_TimescaleInterval3">
            <a:extLst>
              <a:ext uri="{FF2B5EF4-FFF2-40B4-BE49-F238E27FC236}">
                <a16:creationId xmlns:a16="http://schemas.microsoft.com/office/drawing/2014/main" id="{73071E7E-C516-93C3-4ABD-ED6ED861DB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3419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2023</a:t>
            </a:r>
          </a:p>
        </p:txBody>
      </p:sp>
      <p:sp>
        <p:nvSpPr>
          <p:cNvPr id="26" name="OTLSHAPE_TB_00000000000000000000000000000000_TimescaleInterval4">
            <a:extLst>
              <a:ext uri="{FF2B5EF4-FFF2-40B4-BE49-F238E27FC236}">
                <a16:creationId xmlns:a16="http://schemas.microsoft.com/office/drawing/2014/main" id="{D6B89017-0FC1-0A6C-E801-8E96A1C932F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2365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27" name="OTLSHAPE_TB_00000000000000000000000000000000_TimescaleInterval5">
            <a:extLst>
              <a:ext uri="{FF2B5EF4-FFF2-40B4-BE49-F238E27FC236}">
                <a16:creationId xmlns:a16="http://schemas.microsoft.com/office/drawing/2014/main" id="{6AB7655B-3E7F-864B-5F96-9383171BB55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21702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28" name="OTLSHAPE_TB_00000000000000000000000000000000_TimescaleInterval6">
            <a:extLst>
              <a:ext uri="{FF2B5EF4-FFF2-40B4-BE49-F238E27FC236}">
                <a16:creationId xmlns:a16="http://schemas.microsoft.com/office/drawing/2014/main" id="{22B11C20-09DF-6043-8941-308BCA19B0C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19751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2026</a:t>
            </a:r>
          </a:p>
        </p:txBody>
      </p:sp>
      <p:sp>
        <p:nvSpPr>
          <p:cNvPr id="29" name="OTLSHAPE_TB_00000000000000000000000000000000_TimescaleInterval7">
            <a:extLst>
              <a:ext uri="{FF2B5EF4-FFF2-40B4-BE49-F238E27FC236}">
                <a16:creationId xmlns:a16="http://schemas.microsoft.com/office/drawing/2014/main" id="{5EC9F2F1-99B1-2C36-2B28-12E0977E845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1780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30" name="OTLSHAPE_TB_00000000000000000000000000000000_TimescaleInterval8">
            <a:extLst>
              <a:ext uri="{FF2B5EF4-FFF2-40B4-BE49-F238E27FC236}">
                <a16:creationId xmlns:a16="http://schemas.microsoft.com/office/drawing/2014/main" id="{17DDE697-9BA9-0553-CCCF-0EDBDFE7CB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51803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2028</a:t>
            </a:r>
          </a:p>
        </p:txBody>
      </p:sp>
      <p:cxnSp>
        <p:nvCxnSpPr>
          <p:cNvPr id="31" name="OTLSHAPE_TB_00000000000000000000000000000000_Separator1">
            <a:extLst>
              <a:ext uri="{FF2B5EF4-FFF2-40B4-BE49-F238E27FC236}">
                <a16:creationId xmlns:a16="http://schemas.microsoft.com/office/drawing/2014/main" id="{F8EBAB06-3009-D5D9-A03F-42B58BEDFE1F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1686080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OTLSHAPE_TB_00000000000000000000000000000000_Separator2">
            <a:extLst>
              <a:ext uri="{FF2B5EF4-FFF2-40B4-BE49-F238E27FC236}">
                <a16:creationId xmlns:a16="http://schemas.microsoft.com/office/drawing/2014/main" id="{F6CF15F3-95F0-D787-E954-A6800B662D57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484128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OTLSHAPE_TB_00000000000000000000000000000000_Separator3">
            <a:extLst>
              <a:ext uri="{FF2B5EF4-FFF2-40B4-BE49-F238E27FC236}">
                <a16:creationId xmlns:a16="http://schemas.microsoft.com/office/drawing/2014/main" id="{98C7037E-D1CB-1F16-BBA2-4248D456B5E9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284364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OTLSHAPE_TB_00000000000000000000000000000000_Separator4">
            <a:extLst>
              <a:ext uri="{FF2B5EF4-FFF2-40B4-BE49-F238E27FC236}">
                <a16:creationId xmlns:a16="http://schemas.microsoft.com/office/drawing/2014/main" id="{D3A5EF5C-3B56-CBBA-203B-EE85586B683C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4082412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OTLSHAPE_TB_00000000000000000000000000000000_Separator5">
            <a:extLst>
              <a:ext uri="{FF2B5EF4-FFF2-40B4-BE49-F238E27FC236}">
                <a16:creationId xmlns:a16="http://schemas.microsoft.com/office/drawing/2014/main" id="{DC86FE2C-D36F-6BF9-ADA6-F01FD48FA141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4880461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OTLSHAPE_TB_00000000000000000000000000000000_Separator6">
            <a:extLst>
              <a:ext uri="{FF2B5EF4-FFF2-40B4-BE49-F238E27FC236}">
                <a16:creationId xmlns:a16="http://schemas.microsoft.com/office/drawing/2014/main" id="{F9AC14DB-4133-FD7A-2BD1-856C3F27E2F5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678509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OTLSHAPE_TB_00000000000000000000000000000000_Separator7">
            <a:extLst>
              <a:ext uri="{FF2B5EF4-FFF2-40B4-BE49-F238E27FC236}">
                <a16:creationId xmlns:a16="http://schemas.microsoft.com/office/drawing/2014/main" id="{8A7B5084-0444-7BAC-F80C-788C1E4CCE2E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6478745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10D94FD-600B-BE82-D118-C8FF6206E69B}"/>
              </a:ext>
            </a:extLst>
          </p:cNvPr>
          <p:cNvGrpSpPr/>
          <p:nvPr/>
        </p:nvGrpSpPr>
        <p:grpSpPr>
          <a:xfrm>
            <a:off x="239559" y="2238154"/>
            <a:ext cx="6184056" cy="128017"/>
            <a:chOff x="331490" y="3287389"/>
            <a:chExt cx="8245407" cy="17068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1980F3C-CD13-C66A-5B62-E760FEDC8335}"/>
                </a:ext>
              </a:extLst>
            </p:cNvPr>
            <p:cNvGrpSpPr/>
            <p:nvPr/>
          </p:nvGrpSpPr>
          <p:grpSpPr>
            <a:xfrm>
              <a:off x="331490" y="3287389"/>
              <a:ext cx="6695866" cy="170687"/>
              <a:chOff x="331490" y="4949970"/>
              <a:chExt cx="6695866" cy="170687"/>
            </a:xfrm>
          </p:grpSpPr>
          <p:sp>
            <p:nvSpPr>
              <p:cNvPr id="109" name="OTLSHAPE_T_1c0dad75d28849e69eff8f2ef29cfb84_Shape">
                <a:extLst>
                  <a:ext uri="{FF2B5EF4-FFF2-40B4-BE49-F238E27FC236}">
                    <a16:creationId xmlns:a16="http://schemas.microsoft.com/office/drawing/2014/main" id="{8E349141-5C02-8002-451B-35B23F1FCDAC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3309216" y="4949970"/>
                <a:ext cx="1001441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TLSHAPE_T_a7cf7a6393af461ea7fbcf5c188d7b5c_Title">
                <a:extLst>
                  <a:ext uri="{FF2B5EF4-FFF2-40B4-BE49-F238E27FC236}">
                    <a16:creationId xmlns:a16="http://schemas.microsoft.com/office/drawing/2014/main" id="{5813154C-BCD2-1C17-D86D-CFE7AA2FB71E}"/>
                  </a:ext>
                </a:extLst>
              </p:cNvPr>
              <p:cNvSpPr txBox="1"/>
              <p:nvPr>
                <p:custDataLst>
                  <p:tags r:id="rId170"/>
                </p:custDataLst>
              </p:nvPr>
            </p:nvSpPr>
            <p:spPr>
              <a:xfrm>
                <a:off x="331490" y="4960415"/>
                <a:ext cx="3001363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SIBLEY DOME RENOVATION ($17.6M)</a:t>
                </a:r>
              </a:p>
            </p:txBody>
          </p:sp>
          <p:sp>
            <p:nvSpPr>
              <p:cNvPr id="111" name="OTLSHAPE_T_cf68ec9fed5a4eeab6fee37b5e1219ab_Shape">
                <a:extLst>
                  <a:ext uri="{FF2B5EF4-FFF2-40B4-BE49-F238E27FC236}">
                    <a16:creationId xmlns:a16="http://schemas.microsoft.com/office/drawing/2014/main" id="{9CE0F6B3-7670-DEC2-D390-3D1C0B0FD46D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4310659" y="4949970"/>
                <a:ext cx="279224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TLSHAPE_T_53aaf0937f8a4096948ed4814cc8aac5_Shape">
                <a:extLst>
                  <a:ext uri="{FF2B5EF4-FFF2-40B4-BE49-F238E27FC236}">
                    <a16:creationId xmlns:a16="http://schemas.microsoft.com/office/drawing/2014/main" id="{989DF48B-323F-204B-863F-39752ECAB145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4596026" y="4949970"/>
                <a:ext cx="2431330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8FF79D7E-D2BD-597B-74E6-B64B21C989E2}"/>
                  </a:ext>
                </a:extLst>
              </p:cNvPr>
              <p:cNvCxnSpPr>
                <a:cxnSpLocks/>
              </p:cNvCxnSpPr>
              <p:nvPr>
                <p:custDataLst>
                  <p:tags r:id="rId173"/>
                </p:custDataLst>
              </p:nvPr>
            </p:nvCxnSpPr>
            <p:spPr>
              <a:xfrm>
                <a:off x="2180819" y="5030262"/>
                <a:ext cx="102990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OTLSHAPE_T_77e1abb108164ff7a60d5a044b0d469b_JoinedDate">
                <a:extLst>
                  <a:ext uri="{FF2B5EF4-FFF2-40B4-BE49-F238E27FC236}">
                    <a16:creationId xmlns:a16="http://schemas.microsoft.com/office/drawing/2014/main" id="{019EA9EF-E27A-EFB6-B7ED-5769A49FE247}"/>
                  </a:ext>
                </a:extLst>
              </p:cNvPr>
              <p:cNvSpPr txBox="1"/>
              <p:nvPr>
                <p:custDataLst>
                  <p:tags r:id="rId174"/>
                </p:custDataLst>
              </p:nvPr>
            </p:nvSpPr>
            <p:spPr>
              <a:xfrm>
                <a:off x="3359886" y="4965050"/>
                <a:ext cx="92696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Nov  ‘23</a:t>
                </a:r>
              </a:p>
            </p:txBody>
          </p:sp>
          <p:sp>
            <p:nvSpPr>
              <p:cNvPr id="115" name="OTLSHAPE_T_77e1abb108164ff7a60d5a044b0d469b_JoinedDate">
                <a:extLst>
                  <a:ext uri="{FF2B5EF4-FFF2-40B4-BE49-F238E27FC236}">
                    <a16:creationId xmlns:a16="http://schemas.microsoft.com/office/drawing/2014/main" id="{820DD5EF-FA49-0C84-D82A-325C8A19A336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5316488" y="4969548"/>
                <a:ext cx="880109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‘24 - Jun ‘26</a:t>
                </a:r>
              </a:p>
            </p:txBody>
          </p:sp>
        </p:grpSp>
        <p:sp>
          <p:nvSpPr>
            <p:cNvPr id="158" name="OTLSHAPE_T_a41a8e5809d2470da2cf5462d394681b_Shape">
              <a:extLst>
                <a:ext uri="{FF2B5EF4-FFF2-40B4-BE49-F238E27FC236}">
                  <a16:creationId xmlns:a16="http://schemas.microsoft.com/office/drawing/2014/main" id="{55456853-0425-237C-9B4E-90AA87BCD53C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7047691" y="3287389"/>
              <a:ext cx="1529206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1" name="OTLSHAPE_TB_00000000000000000000000000000000_TodayMarkerShape">
            <a:extLst>
              <a:ext uri="{FF2B5EF4-FFF2-40B4-BE49-F238E27FC236}">
                <a16:creationId xmlns:a16="http://schemas.microsoft.com/office/drawing/2014/main" id="{0F7CE215-8A4B-985E-AF36-DD1019452ED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231655" y="417827"/>
            <a:ext cx="70724" cy="78582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OTLSHAPE_TB_00000000000000000000000000000000_TimescaleInterval8">
            <a:extLst>
              <a:ext uri="{FF2B5EF4-FFF2-40B4-BE49-F238E27FC236}">
                <a16:creationId xmlns:a16="http://schemas.microsoft.com/office/drawing/2014/main" id="{DFC2925D-CA45-7FA6-4F2E-2D38A3D1FF73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304132" y="5557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2029</a:t>
            </a:r>
          </a:p>
        </p:txBody>
      </p:sp>
      <p:cxnSp>
        <p:nvCxnSpPr>
          <p:cNvPr id="227" name="OTLSHAPE_TB_00000000000000000000000000000000_Separator7">
            <a:extLst>
              <a:ext uri="{FF2B5EF4-FFF2-40B4-BE49-F238E27FC236}">
                <a16:creationId xmlns:a16="http://schemas.microsoft.com/office/drawing/2014/main" id="{6B4A5404-689C-5BE6-A6E3-1ED45CA24096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7260952" y="557569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0" name="OTLSHAPE_TB_00000000000000000000000000000000_TimescaleInterval8">
            <a:extLst>
              <a:ext uri="{FF2B5EF4-FFF2-40B4-BE49-F238E27FC236}">
                <a16:creationId xmlns:a16="http://schemas.microsoft.com/office/drawing/2014/main" id="{E6515FF5-2910-EAF4-35F5-0FE43F5161A1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098289" y="557456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2030</a:t>
            </a:r>
          </a:p>
        </p:txBody>
      </p:sp>
      <p:cxnSp>
        <p:nvCxnSpPr>
          <p:cNvPr id="231" name="OTLSHAPE_TB_00000000000000000000000000000000_Separator7">
            <a:extLst>
              <a:ext uri="{FF2B5EF4-FFF2-40B4-BE49-F238E27FC236}">
                <a16:creationId xmlns:a16="http://schemas.microsoft.com/office/drawing/2014/main" id="{FE507895-5A1A-2B36-46FE-81AA9FBC8900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8055109" y="559314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D662BE4A-430B-489F-ABC7-1DCA31292638}"/>
              </a:ext>
            </a:extLst>
          </p:cNvPr>
          <p:cNvGrpSpPr/>
          <p:nvPr/>
        </p:nvGrpSpPr>
        <p:grpSpPr>
          <a:xfrm>
            <a:off x="248619" y="913813"/>
            <a:ext cx="5153217" cy="129479"/>
            <a:chOff x="331491" y="1483770"/>
            <a:chExt cx="6870956" cy="17263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658CF2C-908E-5A1C-8598-8D91F387ED4A}"/>
                </a:ext>
              </a:extLst>
            </p:cNvPr>
            <p:cNvGrpSpPr/>
            <p:nvPr/>
          </p:nvGrpSpPr>
          <p:grpSpPr>
            <a:xfrm>
              <a:off x="331491" y="1485719"/>
              <a:ext cx="5211714" cy="170689"/>
              <a:chOff x="331491" y="2286313"/>
              <a:chExt cx="5211714" cy="170689"/>
            </a:xfrm>
          </p:grpSpPr>
          <p:cxnSp>
            <p:nvCxnSpPr>
              <p:cNvPr id="68" name="OTLSHAPE_T_fb16ab266b6e4281a38e3574a8fa7065_HorizontalConnector1">
                <a:extLst>
                  <a:ext uri="{FF2B5EF4-FFF2-40B4-BE49-F238E27FC236}">
                    <a16:creationId xmlns:a16="http://schemas.microsoft.com/office/drawing/2014/main" id="{04A80BF3-E7E5-8CCD-9514-FF8AD277A6B7}"/>
                  </a:ext>
                </a:extLst>
              </p:cNvPr>
              <p:cNvCxnSpPr>
                <a:cxnSpLocks/>
              </p:cNvCxnSpPr>
              <p:nvPr>
                <p:custDataLst>
                  <p:tags r:id="rId161"/>
                </p:custDataLst>
              </p:nvPr>
            </p:nvCxnSpPr>
            <p:spPr>
              <a:xfrm>
                <a:off x="3920196" y="2370137"/>
                <a:ext cx="1262398" cy="1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OTLSHAPE_T_2ca1f387052743ad80cb392e7bc2a3d8_Shape">
                <a:extLst>
                  <a:ext uri="{FF2B5EF4-FFF2-40B4-BE49-F238E27FC236}">
                    <a16:creationId xmlns:a16="http://schemas.microsoft.com/office/drawing/2014/main" id="{D4F60C3C-BAF3-BD77-5B9B-AF22AB1409BB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2492813" y="2286314"/>
                <a:ext cx="1891714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TLSHAPE_T_a85819568d2c479abf1457b9fd23ed95_Shape">
                <a:extLst>
                  <a:ext uri="{FF2B5EF4-FFF2-40B4-BE49-F238E27FC236}">
                    <a16:creationId xmlns:a16="http://schemas.microsoft.com/office/drawing/2014/main" id="{21F67DFC-B4A8-8CA5-0914-D02A94D4C81A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4380202" y="2286313"/>
                <a:ext cx="1163003" cy="170687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TLSHAPE_T_fb16ab266b6e4281a38e3574a8fa7065_Title">
                <a:extLst>
                  <a:ext uri="{FF2B5EF4-FFF2-40B4-BE49-F238E27FC236}">
                    <a16:creationId xmlns:a16="http://schemas.microsoft.com/office/drawing/2014/main" id="{2D29A208-1D4B-244D-9AF0-9A084CE6C9B1}"/>
                  </a:ext>
                </a:extLst>
              </p:cNvPr>
              <p:cNvSpPr txBox="1"/>
              <p:nvPr>
                <p:custDataLst>
                  <p:tags r:id="rId164"/>
                </p:custDataLst>
              </p:nvPr>
            </p:nvSpPr>
            <p:spPr>
              <a:xfrm>
                <a:off x="331491" y="2300290"/>
                <a:ext cx="2329762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NEW EXP. HALL FOR CHESS ($28M)</a:t>
                </a:r>
              </a:p>
            </p:txBody>
          </p:sp>
          <p:sp>
            <p:nvSpPr>
              <p:cNvPr id="72" name="OTLSHAPE_T_2ca1f387052743ad80cb392e7bc2a3d8_JoinedDate">
                <a:extLst>
                  <a:ext uri="{FF2B5EF4-FFF2-40B4-BE49-F238E27FC236}">
                    <a16:creationId xmlns:a16="http://schemas.microsoft.com/office/drawing/2014/main" id="{33D54CE5-8C04-CE3B-8180-26F3326380B2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2993375" y="2303175"/>
                <a:ext cx="890588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Dec ‘23</a:t>
                </a:r>
              </a:p>
            </p:txBody>
          </p:sp>
          <p:sp>
            <p:nvSpPr>
              <p:cNvPr id="73" name="OTLSHAPE_T_a85819568d2c479abf1457b9fd23ed95_JoinedDate">
                <a:extLst>
                  <a:ext uri="{FF2B5EF4-FFF2-40B4-BE49-F238E27FC236}">
                    <a16:creationId xmlns:a16="http://schemas.microsoft.com/office/drawing/2014/main" id="{B3302C8A-07F1-AD15-386C-A6616F1E382F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4542604" y="2303175"/>
                <a:ext cx="838200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‘24 - Jan ‘25</a:t>
                </a:r>
              </a:p>
            </p:txBody>
          </p:sp>
          <p:cxnSp>
            <p:nvCxnSpPr>
              <p:cNvPr id="7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7B719EDD-FB05-63DA-7835-B5864711E9C9}"/>
                  </a:ext>
                </a:extLst>
              </p:cNvPr>
              <p:cNvCxnSpPr>
                <a:cxnSpLocks/>
              </p:cNvCxnSpPr>
              <p:nvPr>
                <p:custDataLst>
                  <p:tags r:id="rId167"/>
                </p:custDataLst>
              </p:nvPr>
            </p:nvCxnSpPr>
            <p:spPr>
              <a:xfrm>
                <a:off x="2100885" y="2360268"/>
                <a:ext cx="35081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0" name="OTLSHAPE_T_a41a8e5809d2470da2cf5462d394681b_Shape">
              <a:extLst>
                <a:ext uri="{FF2B5EF4-FFF2-40B4-BE49-F238E27FC236}">
                  <a16:creationId xmlns:a16="http://schemas.microsoft.com/office/drawing/2014/main" id="{A078BB98-96F2-AEE6-D171-430116564A92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5548178" y="1483770"/>
              <a:ext cx="1654269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D015B005-B379-3E3B-F870-E22D7E62D0C8}"/>
              </a:ext>
            </a:extLst>
          </p:cNvPr>
          <p:cNvGrpSpPr/>
          <p:nvPr/>
        </p:nvGrpSpPr>
        <p:grpSpPr>
          <a:xfrm>
            <a:off x="248619" y="1264951"/>
            <a:ext cx="5372369" cy="128016"/>
            <a:chOff x="331492" y="1991123"/>
            <a:chExt cx="7163157" cy="17068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1CB9FB8-8C8C-2E55-2B14-BEA34F04DA70}"/>
                </a:ext>
              </a:extLst>
            </p:cNvPr>
            <p:cNvGrpSpPr/>
            <p:nvPr/>
          </p:nvGrpSpPr>
          <p:grpSpPr>
            <a:xfrm>
              <a:off x="331492" y="1991123"/>
              <a:ext cx="5425841" cy="170687"/>
              <a:chOff x="331492" y="2554760"/>
              <a:chExt cx="5425841" cy="170687"/>
            </a:xfrm>
          </p:grpSpPr>
          <p:sp>
            <p:nvSpPr>
              <p:cNvPr id="62" name="OTLSHAPE_T_056b725d95914bf6ab61e2d8f6adc036_Shape">
                <a:extLst>
                  <a:ext uri="{FF2B5EF4-FFF2-40B4-BE49-F238E27FC236}">
                    <a16:creationId xmlns:a16="http://schemas.microsoft.com/office/drawing/2014/main" id="{C85983D7-E6FB-2F24-269F-7231949D09CC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2325691" y="2554760"/>
                <a:ext cx="201131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TLSHAPE_T_a41a8e5809d2470da2cf5462d394681b_Shape">
                <a:extLst>
                  <a:ext uri="{FF2B5EF4-FFF2-40B4-BE49-F238E27FC236}">
                    <a16:creationId xmlns:a16="http://schemas.microsoft.com/office/drawing/2014/main" id="{40873C8E-9CAF-0DBF-2A7D-5F85DD57E561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2523325" y="2554760"/>
                <a:ext cx="3234008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TLSHAPE_T_afeff8b098014f5a990542bd0d080ea3_Title">
                <a:extLst>
                  <a:ext uri="{FF2B5EF4-FFF2-40B4-BE49-F238E27FC236}">
                    <a16:creationId xmlns:a16="http://schemas.microsoft.com/office/drawing/2014/main" id="{76778E1E-6B01-2354-14A9-2C6102167753}"/>
                  </a:ext>
                </a:extLst>
              </p:cNvPr>
              <p:cNvSpPr txBox="1"/>
              <p:nvPr>
                <p:custDataLst>
                  <p:tags r:id="rId157"/>
                </p:custDataLst>
              </p:nvPr>
            </p:nvSpPr>
            <p:spPr>
              <a:xfrm>
                <a:off x="331492" y="2572704"/>
                <a:ext cx="1466851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ATKINSON HALL ($87.9M)</a:t>
                </a:r>
              </a:p>
            </p:txBody>
          </p:sp>
          <p:sp>
            <p:nvSpPr>
              <p:cNvPr id="65" name="OTLSHAPE_T_a41a8e5809d2470da2cf5462d394681b_JoinedDate">
                <a:extLst>
                  <a:ext uri="{FF2B5EF4-FFF2-40B4-BE49-F238E27FC236}">
                    <a16:creationId xmlns:a16="http://schemas.microsoft.com/office/drawing/2014/main" id="{463B87C7-A216-16E1-036F-C255E0649665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3661778" y="2564827"/>
                <a:ext cx="86963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Apr ‘22 - Apr ‘25</a:t>
                </a:r>
              </a:p>
            </p:txBody>
          </p:sp>
          <p:cxnSp>
            <p:nvCxnSpPr>
              <p:cNvPr id="66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DFCCED4F-3607-71D1-E157-C74128F428AF}"/>
                  </a:ext>
                </a:extLst>
              </p:cNvPr>
              <p:cNvCxnSpPr>
                <a:cxnSpLocks/>
              </p:cNvCxnSpPr>
              <p:nvPr>
                <p:custDataLst>
                  <p:tags r:id="rId159"/>
                </p:custDataLst>
              </p:nvPr>
            </p:nvCxnSpPr>
            <p:spPr>
              <a:xfrm>
                <a:off x="1618452" y="2634118"/>
                <a:ext cx="66963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3" name="OTLSHAPE_T_a41a8e5809d2470da2cf5462d394681b_Shape">
              <a:extLst>
                <a:ext uri="{FF2B5EF4-FFF2-40B4-BE49-F238E27FC236}">
                  <a16:creationId xmlns:a16="http://schemas.microsoft.com/office/drawing/2014/main" id="{1EF44FEB-6709-5788-9820-23D5C74C77DC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5747659" y="1991123"/>
              <a:ext cx="1746990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6186BFA0-834E-5D06-AF85-4E2A382E2067}"/>
              </a:ext>
            </a:extLst>
          </p:cNvPr>
          <p:cNvGrpSpPr/>
          <p:nvPr/>
        </p:nvGrpSpPr>
        <p:grpSpPr>
          <a:xfrm>
            <a:off x="238865" y="1088556"/>
            <a:ext cx="5333706" cy="131132"/>
            <a:chOff x="318487" y="2259168"/>
            <a:chExt cx="7111607" cy="17484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8DF59E7-F5E2-818F-39CC-2ED7C1D3F6C7}"/>
                </a:ext>
              </a:extLst>
            </p:cNvPr>
            <p:cNvGrpSpPr/>
            <p:nvPr/>
          </p:nvGrpSpPr>
          <p:grpSpPr>
            <a:xfrm>
              <a:off x="318487" y="2259851"/>
              <a:ext cx="5341444" cy="174159"/>
              <a:chOff x="327451" y="3905036"/>
              <a:chExt cx="5341444" cy="174159"/>
            </a:xfrm>
          </p:grpSpPr>
          <p:sp>
            <p:nvSpPr>
              <p:cNvPr id="85" name="OTLSHAPE_T_a7cf7a6393af461ea7fbcf5c188d7b5c_Title">
                <a:extLst>
                  <a:ext uri="{FF2B5EF4-FFF2-40B4-BE49-F238E27FC236}">
                    <a16:creationId xmlns:a16="http://schemas.microsoft.com/office/drawing/2014/main" id="{B577CC78-19AE-0CEE-5CAB-3D2543449E8B}"/>
                  </a:ext>
                </a:extLst>
              </p:cNvPr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327451" y="3923556"/>
                <a:ext cx="20992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OLIN LIBRARY RENO - McGraw ($22.1M)</a:t>
                </a:r>
              </a:p>
            </p:txBody>
          </p:sp>
          <p:sp>
            <p:nvSpPr>
              <p:cNvPr id="86" name="OTLSHAPE_T_03ec8f3723ff4dd2a098d67cf11e1413_Shape">
                <a:extLst>
                  <a:ext uri="{FF2B5EF4-FFF2-40B4-BE49-F238E27FC236}">
                    <a16:creationId xmlns:a16="http://schemas.microsoft.com/office/drawing/2014/main" id="{7B5D2CBF-C587-DE12-4863-14843794DB4A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3258750" y="3905036"/>
                <a:ext cx="839312" cy="17415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TLSHAPE_T_77e1abb108164ff7a60d5a044b0d469b_JoinedDate">
                <a:extLst>
                  <a:ext uri="{FF2B5EF4-FFF2-40B4-BE49-F238E27FC236}">
                    <a16:creationId xmlns:a16="http://schemas.microsoft.com/office/drawing/2014/main" id="{493A3802-3B77-BB1F-E754-6571DB4E6D93}"/>
                  </a:ext>
                </a:extLst>
              </p:cNvPr>
              <p:cNvSpPr txBox="1"/>
              <p:nvPr>
                <p:custDataLst>
                  <p:tags r:id="rId149"/>
                </p:custDataLst>
              </p:nvPr>
            </p:nvSpPr>
            <p:spPr>
              <a:xfrm>
                <a:off x="3309218" y="3931172"/>
                <a:ext cx="764182" cy="12719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– Sep ‘23</a:t>
                </a:r>
              </a:p>
            </p:txBody>
          </p:sp>
          <p:sp>
            <p:nvSpPr>
              <p:cNvPr id="88" name="OTLSHAPE_T_53aaf0937f8a4096948ed4814cc8aac5_Shape">
                <a:extLst>
                  <a:ext uri="{FF2B5EF4-FFF2-40B4-BE49-F238E27FC236}">
                    <a16:creationId xmlns:a16="http://schemas.microsoft.com/office/drawing/2014/main" id="{140EB019-27EA-B1B1-576D-8B1AA48E2CB4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4310658" y="3906344"/>
                <a:ext cx="1358237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TLSHAPE_T_056b725d95914bf6ab61e2d8f6adc036_Shape">
                <a:extLst>
                  <a:ext uri="{FF2B5EF4-FFF2-40B4-BE49-F238E27FC236}">
                    <a16:creationId xmlns:a16="http://schemas.microsoft.com/office/drawing/2014/main" id="{224D6141-18ED-06A5-7374-FC904F528144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4098063" y="3909853"/>
                <a:ext cx="208443" cy="16709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1E9C0E59-EE8B-5E24-A3AF-514F9A0CACBD}"/>
                  </a:ext>
                </a:extLst>
              </p:cNvPr>
              <p:cNvCxnSpPr>
                <a:cxnSpLocks/>
              </p:cNvCxnSpPr>
              <p:nvPr>
                <p:custDataLst>
                  <p:tags r:id="rId152"/>
                </p:custDataLst>
              </p:nvPr>
            </p:nvCxnSpPr>
            <p:spPr>
              <a:xfrm>
                <a:off x="2267733" y="4002987"/>
                <a:ext cx="919789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" name="OTLSHAPE_T_53aaf0937f8a4096948ed4814cc8aac5_JoinedDate">
                <a:extLst>
                  <a:ext uri="{FF2B5EF4-FFF2-40B4-BE49-F238E27FC236}">
                    <a16:creationId xmlns:a16="http://schemas.microsoft.com/office/drawing/2014/main" id="{BD69E731-5C62-16F2-09C6-48F818097336}"/>
                  </a:ext>
                </a:extLst>
              </p:cNvPr>
              <p:cNvSpPr txBox="1"/>
              <p:nvPr>
                <p:custDataLst>
                  <p:tags r:id="rId153"/>
                </p:custDataLst>
              </p:nvPr>
            </p:nvSpPr>
            <p:spPr>
              <a:xfrm>
                <a:off x="4474820" y="3924723"/>
                <a:ext cx="97635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Dec ’23 - Mar ‘25 </a:t>
                </a:r>
              </a:p>
            </p:txBody>
          </p:sp>
        </p:grpSp>
        <p:sp>
          <p:nvSpPr>
            <p:cNvPr id="213" name="OTLSHAPE_T_a41a8e5809d2470da2cf5462d394681b_Shape">
              <a:extLst>
                <a:ext uri="{FF2B5EF4-FFF2-40B4-BE49-F238E27FC236}">
                  <a16:creationId xmlns:a16="http://schemas.microsoft.com/office/drawing/2014/main" id="{2D525494-FE2F-C3FA-0FA7-3B1DC73F047C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5650672" y="2259168"/>
              <a:ext cx="1779422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CB6AD4D-3A18-95B8-30C1-8C3545E47967}"/>
              </a:ext>
            </a:extLst>
          </p:cNvPr>
          <p:cNvGrpSpPr/>
          <p:nvPr/>
        </p:nvGrpSpPr>
        <p:grpSpPr>
          <a:xfrm>
            <a:off x="245590" y="1867968"/>
            <a:ext cx="5610055" cy="130031"/>
            <a:chOff x="327453" y="2523921"/>
            <a:chExt cx="7480072" cy="1733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29657BB-1F53-FBAA-1CAF-46EE35CB713D}"/>
                </a:ext>
              </a:extLst>
            </p:cNvPr>
            <p:cNvGrpSpPr/>
            <p:nvPr/>
          </p:nvGrpSpPr>
          <p:grpSpPr>
            <a:xfrm>
              <a:off x="327453" y="2523921"/>
              <a:ext cx="6423890" cy="170965"/>
              <a:chOff x="327453" y="3294035"/>
              <a:chExt cx="6423890" cy="170965"/>
            </a:xfrm>
          </p:grpSpPr>
          <p:sp>
            <p:nvSpPr>
              <p:cNvPr id="46" name="OTLSHAPE_T_a7cf7a6393af461ea7fbcf5c188d7b5c_Title">
                <a:extLst>
                  <a:ext uri="{FF2B5EF4-FFF2-40B4-BE49-F238E27FC236}">
                    <a16:creationId xmlns:a16="http://schemas.microsoft.com/office/drawing/2014/main" id="{14155E8F-2AE1-C9E7-D012-CA99542A51CA}"/>
                  </a:ext>
                </a:extLst>
              </p:cNvPr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327453" y="3307368"/>
                <a:ext cx="1733354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HUGHES HALL ENV REPLACE ($15M)</a:t>
                </a:r>
              </a:p>
            </p:txBody>
          </p:sp>
          <p:sp>
            <p:nvSpPr>
              <p:cNvPr id="47" name="OTLSHAPE_T_53aaf0937f8a4096948ed4814cc8aac5_Shape">
                <a:extLst>
                  <a:ext uri="{FF2B5EF4-FFF2-40B4-BE49-F238E27FC236}">
                    <a16:creationId xmlns:a16="http://schemas.microsoft.com/office/drawing/2014/main" id="{1D983A33-059B-709C-12FE-2BC0216C0FDC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3582070" y="3294035"/>
                <a:ext cx="3169273" cy="16577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TLSHAPE_T_53aaf0937f8a4096948ed4814cc8aac5_JoinedDate">
                <a:extLst>
                  <a:ext uri="{FF2B5EF4-FFF2-40B4-BE49-F238E27FC236}">
                    <a16:creationId xmlns:a16="http://schemas.microsoft.com/office/drawing/2014/main" id="{EA304383-B369-C594-F1B3-C61ED9E0F802}"/>
                  </a:ext>
                </a:extLst>
              </p:cNvPr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4778319" y="3310952"/>
                <a:ext cx="103543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May ‘23 - Apr ‘26 </a:t>
                </a:r>
              </a:p>
            </p:txBody>
          </p:sp>
          <p:sp>
            <p:nvSpPr>
              <p:cNvPr id="49" name="OTLSHAPE_T_1c0dad75d28849e69eff8f2ef29cfb84_Shape">
                <a:extLst>
                  <a:ext uri="{FF2B5EF4-FFF2-40B4-BE49-F238E27FC236}">
                    <a16:creationId xmlns:a16="http://schemas.microsoft.com/office/drawing/2014/main" id="{E1657A89-90BB-9899-65EF-BB7946CC2941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2241322" y="3294312"/>
                <a:ext cx="1081325" cy="17068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TLSHAPE_T_1c0dad75d28849e69eff8f2ef29cfb84_JoinedDate">
                <a:extLst>
                  <a:ext uri="{FF2B5EF4-FFF2-40B4-BE49-F238E27FC236}">
                    <a16:creationId xmlns:a16="http://schemas.microsoft.com/office/drawing/2014/main" id="{D736DD93-3988-8775-231C-DC679DF94CEE}"/>
                  </a:ext>
                </a:extLst>
              </p:cNvPr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2347055" y="3312225"/>
                <a:ext cx="92725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</a:t>
                </a:r>
              </a:p>
            </p:txBody>
          </p:sp>
          <p:sp>
            <p:nvSpPr>
              <p:cNvPr id="51" name="OTLSHAPE_T_cf68ec9fed5a4eeab6fee37b5e1219ab_Shape">
                <a:extLst>
                  <a:ext uri="{FF2B5EF4-FFF2-40B4-BE49-F238E27FC236}">
                    <a16:creationId xmlns:a16="http://schemas.microsoft.com/office/drawing/2014/main" id="{A250165F-1290-7ADF-2826-E8BD1BFE6487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3321227" y="3294176"/>
                <a:ext cx="2608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524EDF4E-ED5E-B35A-C427-760D931183B6}"/>
                  </a:ext>
                </a:extLst>
              </p:cNvPr>
              <p:cNvCxnSpPr>
                <a:cxnSpLocks/>
              </p:cNvCxnSpPr>
              <p:nvPr>
                <p:custDataLst>
                  <p:tags r:id="rId145"/>
                </p:custDataLst>
              </p:nvPr>
            </p:nvCxnSpPr>
            <p:spPr>
              <a:xfrm>
                <a:off x="2050701" y="3371601"/>
                <a:ext cx="133688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5" name="OTLSHAPE_T_a41a8e5809d2470da2cf5462d394681b_Shape">
              <a:extLst>
                <a:ext uri="{FF2B5EF4-FFF2-40B4-BE49-F238E27FC236}">
                  <a16:creationId xmlns:a16="http://schemas.microsoft.com/office/drawing/2014/main" id="{E8BB3382-F35E-714A-543A-3C3039887CCF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746868" y="2526608"/>
              <a:ext cx="1060657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5C2C6A11-5302-CC5B-D412-E1227DC531CB}"/>
              </a:ext>
            </a:extLst>
          </p:cNvPr>
          <p:cNvGrpSpPr/>
          <p:nvPr/>
        </p:nvGrpSpPr>
        <p:grpSpPr>
          <a:xfrm>
            <a:off x="248620" y="1613715"/>
            <a:ext cx="5450198" cy="130141"/>
            <a:chOff x="331493" y="1744145"/>
            <a:chExt cx="7266932" cy="173521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27118829-F164-BAB3-3F32-C6324D179EA3}"/>
                </a:ext>
              </a:extLst>
            </p:cNvPr>
            <p:cNvGrpSpPr/>
            <p:nvPr/>
          </p:nvGrpSpPr>
          <p:grpSpPr>
            <a:xfrm>
              <a:off x="331493" y="1744145"/>
              <a:ext cx="5608182" cy="173225"/>
              <a:chOff x="331493" y="2514259"/>
              <a:chExt cx="5608182" cy="173225"/>
            </a:xfrm>
          </p:grpSpPr>
          <p:cxnSp>
            <p:nvCxnSpPr>
              <p:cNvPr id="13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D439ACDA-C551-E851-4928-21C79AE1EFC7}"/>
                  </a:ext>
                </a:extLst>
              </p:cNvPr>
              <p:cNvCxnSpPr>
                <a:cxnSpLocks/>
              </p:cNvCxnSpPr>
              <p:nvPr>
                <p:custDataLst>
                  <p:tags r:id="rId131"/>
                </p:custDataLst>
              </p:nvPr>
            </p:nvCxnSpPr>
            <p:spPr>
              <a:xfrm>
                <a:off x="1965441" y="2606849"/>
                <a:ext cx="304207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14EEC5D-5D0C-C5DF-6B4C-0EFFF9604130}"/>
                  </a:ext>
                </a:extLst>
              </p:cNvPr>
              <p:cNvGrpSpPr/>
              <p:nvPr/>
            </p:nvGrpSpPr>
            <p:grpSpPr>
              <a:xfrm>
                <a:off x="331493" y="2514259"/>
                <a:ext cx="5608182" cy="173225"/>
                <a:chOff x="331493" y="3369666"/>
                <a:chExt cx="5608182" cy="173225"/>
              </a:xfrm>
            </p:grpSpPr>
            <p:sp>
              <p:nvSpPr>
                <p:cNvPr id="136" name="OTLSHAPE_T_cf68ec9fed5a4eeab6fee37b5e1219ab_Shape">
                  <a:extLst>
                    <a:ext uri="{FF2B5EF4-FFF2-40B4-BE49-F238E27FC236}">
                      <a16:creationId xmlns:a16="http://schemas.microsoft.com/office/drawing/2014/main" id="{2A7086A6-5A0C-184F-AAB8-8304A28591A3}"/>
                    </a:ext>
                  </a:extLst>
                </p:cNvPr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2333264" y="3372203"/>
                  <a:ext cx="178118" cy="15848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TLSHAPE_T_53aaf0937f8a4096948ed4814cc8aac5_Shape">
                  <a:extLst>
                    <a:ext uri="{FF2B5EF4-FFF2-40B4-BE49-F238E27FC236}">
                      <a16:creationId xmlns:a16="http://schemas.microsoft.com/office/drawing/2014/main" id="{AF948A50-F416-ABC7-8550-C24990632B0D}"/>
                    </a:ext>
                  </a:extLst>
                </p:cNvPr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2511381" y="3372203"/>
                  <a:ext cx="2388786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TLSHAPE_T_1c0dad75d28849e69eff8f2ef29cfb84_Title">
                  <a:extLst>
                    <a:ext uri="{FF2B5EF4-FFF2-40B4-BE49-F238E27FC236}">
                      <a16:creationId xmlns:a16="http://schemas.microsoft.com/office/drawing/2014/main" id="{A36746C0-4C09-7128-6EC4-67320533703D}"/>
                    </a:ext>
                  </a:extLst>
                </p:cNvPr>
                <p:cNvSpPr txBox="1"/>
                <p:nvPr>
                  <p:custDataLst>
                    <p:tags r:id="rId134"/>
                  </p:custDataLst>
                </p:nvPr>
              </p:nvSpPr>
              <p:spPr>
                <a:xfrm>
                  <a:off x="331493" y="3377870"/>
                  <a:ext cx="1776364" cy="139696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BALCH HALL RENOVATION ($89M)</a:t>
                  </a:r>
                </a:p>
              </p:txBody>
            </p:sp>
            <p:sp>
              <p:nvSpPr>
                <p:cNvPr id="139" name="OTLSHAPE_T_53aaf0937f8a4096948ed4814cc8aac5_JoinedDate">
                  <a:extLst>
                    <a:ext uri="{FF2B5EF4-FFF2-40B4-BE49-F238E27FC236}">
                      <a16:creationId xmlns:a16="http://schemas.microsoft.com/office/drawing/2014/main" id="{8C1AA04D-93C2-F8EB-EC34-9EBA987E4E0C}"/>
                    </a:ext>
                  </a:extLst>
                </p:cNvPr>
                <p:cNvSpPr txBox="1"/>
                <p:nvPr>
                  <p:custDataLst>
                    <p:tags r:id="rId135"/>
                  </p:custDataLst>
                </p:nvPr>
              </p:nvSpPr>
              <p:spPr>
                <a:xfrm>
                  <a:off x="3210725" y="3389065"/>
                  <a:ext cx="1017689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Mar ‘22 - Jul ‘24</a:t>
                  </a:r>
                </a:p>
              </p:txBody>
            </p:sp>
            <p:sp>
              <p:nvSpPr>
                <p:cNvPr id="140" name="OTLSHAPE_T_a85819568d2c479abf1457b9fd23ed95_Shape">
                  <a:extLst>
                    <a:ext uri="{FF2B5EF4-FFF2-40B4-BE49-F238E27FC236}">
                      <a16:creationId xmlns:a16="http://schemas.microsoft.com/office/drawing/2014/main" id="{09C35E53-A4C9-D59A-0737-BD388D24BFEA}"/>
                    </a:ext>
                  </a:extLst>
                </p:cNvPr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4900168" y="3369666"/>
                  <a:ext cx="1039507" cy="170688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TLSHAPE_T_53aaf0937f8a4096948ed4814cc8aac5_JoinedDate">
                  <a:extLst>
                    <a:ext uri="{FF2B5EF4-FFF2-40B4-BE49-F238E27FC236}">
                      <a16:creationId xmlns:a16="http://schemas.microsoft.com/office/drawing/2014/main" id="{B428BDAA-0129-933F-6442-6F59B48003AF}"/>
                    </a:ext>
                  </a:extLst>
                </p:cNvPr>
                <p:cNvSpPr txBox="1"/>
                <p:nvPr>
                  <p:custDataLst>
                    <p:tags r:id="rId137"/>
                  </p:custDataLst>
                </p:nvPr>
              </p:nvSpPr>
              <p:spPr>
                <a:xfrm>
                  <a:off x="5257303" y="3389678"/>
                  <a:ext cx="346096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620" spc="-2" dirty="0">
                      <a:solidFill>
                        <a:prstClr val="white"/>
                      </a:solidFill>
                      <a:latin typeface="Calibri" panose="020F0502020204030204" pitchFamily="34" charset="0"/>
                    </a:rPr>
                    <a:t>Aug</a:t>
                  </a:r>
                  <a:r>
                    <a:rPr kumimoji="0" lang="en-US" sz="620" b="0" i="0" u="none" strike="noStrike" kern="1200" cap="none" spc="-2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‘25</a:t>
                  </a:r>
                </a:p>
              </p:txBody>
            </p:sp>
          </p:grpSp>
        </p:grpSp>
        <p:sp>
          <p:nvSpPr>
            <p:cNvPr id="217" name="OTLSHAPE_T_a41a8e5809d2470da2cf5462d394681b_Shape">
              <a:extLst>
                <a:ext uri="{FF2B5EF4-FFF2-40B4-BE49-F238E27FC236}">
                  <a16:creationId xmlns:a16="http://schemas.microsoft.com/office/drawing/2014/main" id="{2E717384-0678-2C50-2789-C46EC086D1FB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935135" y="1746978"/>
              <a:ext cx="1663290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5F77D7BC-B05A-005F-B236-DBCCEF79A2A4}"/>
              </a:ext>
            </a:extLst>
          </p:cNvPr>
          <p:cNvGrpSpPr/>
          <p:nvPr/>
        </p:nvGrpSpPr>
        <p:grpSpPr>
          <a:xfrm>
            <a:off x="248620" y="1438230"/>
            <a:ext cx="5418332" cy="130221"/>
            <a:chOff x="331493" y="2776611"/>
            <a:chExt cx="7224442" cy="17362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8572F69-820D-D7B1-3078-98AACCFE17D1}"/>
                </a:ext>
              </a:extLst>
            </p:cNvPr>
            <p:cNvGrpSpPr/>
            <p:nvPr/>
          </p:nvGrpSpPr>
          <p:grpSpPr>
            <a:xfrm>
              <a:off x="331493" y="2776616"/>
              <a:ext cx="5574395" cy="173622"/>
              <a:chOff x="331493" y="2012900"/>
              <a:chExt cx="5574395" cy="173622"/>
            </a:xfrm>
          </p:grpSpPr>
          <p:sp>
            <p:nvSpPr>
              <p:cNvPr id="76" name="OTLSHAPE_T_b20ae05b8b8b4ff4b44e272c51d72275_Shape">
                <a:extLst>
                  <a:ext uri="{FF2B5EF4-FFF2-40B4-BE49-F238E27FC236}">
                    <a16:creationId xmlns:a16="http://schemas.microsoft.com/office/drawing/2014/main" id="{0D48F732-1809-D868-367A-265D3D0BD0AE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3158647" y="2012911"/>
                <a:ext cx="320364" cy="17068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TLSHAPE_T_77e1abb108164ff7a60d5a044b0d469b_Shape">
                <a:extLst>
                  <a:ext uri="{FF2B5EF4-FFF2-40B4-BE49-F238E27FC236}">
                    <a16:creationId xmlns:a16="http://schemas.microsoft.com/office/drawing/2014/main" id="{6830568D-5D55-103E-7635-BFDB78684474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3479011" y="2012900"/>
                <a:ext cx="2426877" cy="173622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TLSHAPE_T_03ec8f3723ff4dd2a098d67cf11e1413_Title">
                <a:extLst>
                  <a:ext uri="{FF2B5EF4-FFF2-40B4-BE49-F238E27FC236}">
                    <a16:creationId xmlns:a16="http://schemas.microsoft.com/office/drawing/2014/main" id="{6BC2B78D-DDB0-16D3-98BB-00D3BFC3660D}"/>
                  </a:ext>
                </a:extLst>
              </p:cNvPr>
              <p:cNvSpPr txBox="1"/>
              <p:nvPr>
                <p:custDataLst>
                  <p:tags r:id="rId124"/>
                </p:custDataLst>
              </p:nvPr>
            </p:nvSpPr>
            <p:spPr>
              <a:xfrm>
                <a:off x="331493" y="2027874"/>
                <a:ext cx="1100035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CIS BUILDING ($113M)</a:t>
                </a:r>
              </a:p>
            </p:txBody>
          </p:sp>
          <p:sp>
            <p:nvSpPr>
              <p:cNvPr id="79" name="OTLSHAPE_T_77e1abb108164ff7a60d5a044b0d469b_JoinedDate">
                <a:extLst>
                  <a:ext uri="{FF2B5EF4-FFF2-40B4-BE49-F238E27FC236}">
                    <a16:creationId xmlns:a16="http://schemas.microsoft.com/office/drawing/2014/main" id="{4D47D0BF-1052-0479-2D8A-9385FB37163A}"/>
                  </a:ext>
                </a:extLst>
              </p:cNvPr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4146165" y="2034112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Feb ‘23 – May ‘25</a:t>
                </a:r>
              </a:p>
            </p:txBody>
          </p:sp>
          <p:sp>
            <p:nvSpPr>
              <p:cNvPr id="80" name="OTLSHAPE_T_b20ae05b8b8b4ff4b44e272c51d72275_Title">
                <a:extLst>
                  <a:ext uri="{FF2B5EF4-FFF2-40B4-BE49-F238E27FC236}">
                    <a16:creationId xmlns:a16="http://schemas.microsoft.com/office/drawing/2014/main" id="{CF608F79-6B21-91AD-25EC-583D9DB500AB}"/>
                  </a:ext>
                </a:extLst>
              </p:cNvPr>
              <p:cNvSpPr txBox="1"/>
              <p:nvPr>
                <p:custDataLst>
                  <p:tags r:id="rId126"/>
                </p:custDataLst>
              </p:nvPr>
            </p:nvSpPr>
            <p:spPr>
              <a:xfrm>
                <a:off x="3008023" y="2042107"/>
                <a:ext cx="31432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8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81" name="OTLSHAPE_T_03ec8f3723ff4dd2a098d67cf11e1413_Shape">
                <a:extLst>
                  <a:ext uri="{FF2B5EF4-FFF2-40B4-BE49-F238E27FC236}">
                    <a16:creationId xmlns:a16="http://schemas.microsoft.com/office/drawing/2014/main" id="{A13E1EC8-AF3B-1C04-E551-EB2D93C943CB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2245286" y="2012911"/>
                <a:ext cx="912657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TLSHAPE_T_1c0dad75d28849e69eff8f2ef29cfb84_JoinedDate">
                <a:extLst>
                  <a:ext uri="{FF2B5EF4-FFF2-40B4-BE49-F238E27FC236}">
                    <a16:creationId xmlns:a16="http://schemas.microsoft.com/office/drawing/2014/main" id="{22592A7D-892D-2AAD-24E1-7A43A876FF7B}"/>
                  </a:ext>
                </a:extLst>
              </p:cNvPr>
              <p:cNvSpPr txBox="1"/>
              <p:nvPr>
                <p:custDataLst>
                  <p:tags r:id="rId128"/>
                </p:custDataLst>
              </p:nvPr>
            </p:nvSpPr>
            <p:spPr>
              <a:xfrm>
                <a:off x="2401502" y="2035660"/>
                <a:ext cx="66352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‘22</a:t>
                </a:r>
              </a:p>
            </p:txBody>
          </p:sp>
          <p:cxnSp>
            <p:nvCxnSpPr>
              <p:cNvPr id="8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5E4F2FCD-4112-AC6D-CFF3-95B557DFB0E3}"/>
                  </a:ext>
                </a:extLst>
              </p:cNvPr>
              <p:cNvCxnSpPr>
                <a:cxnSpLocks/>
              </p:cNvCxnSpPr>
              <p:nvPr>
                <p:custDataLst>
                  <p:tags r:id="rId129"/>
                </p:custDataLst>
              </p:nvPr>
            </p:nvCxnSpPr>
            <p:spPr>
              <a:xfrm>
                <a:off x="1418483" y="2095300"/>
                <a:ext cx="744572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9" name="OTLSHAPE_T_a41a8e5809d2470da2cf5462d394681b_Shape">
              <a:extLst>
                <a:ext uri="{FF2B5EF4-FFF2-40B4-BE49-F238E27FC236}">
                  <a16:creationId xmlns:a16="http://schemas.microsoft.com/office/drawing/2014/main" id="{01EE7C23-6093-323A-137D-B81723581097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5892646" y="2776611"/>
              <a:ext cx="1663289" cy="170686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8054B749-E374-4C64-9D6F-3C55C82BA915}"/>
              </a:ext>
            </a:extLst>
          </p:cNvPr>
          <p:cNvGrpSpPr/>
          <p:nvPr/>
        </p:nvGrpSpPr>
        <p:grpSpPr>
          <a:xfrm>
            <a:off x="239216" y="3261609"/>
            <a:ext cx="6826769" cy="128017"/>
            <a:chOff x="338995" y="3020006"/>
            <a:chExt cx="9102357" cy="17068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5C7935D-122E-5E9B-77AA-47297871A719}"/>
                </a:ext>
              </a:extLst>
            </p:cNvPr>
            <p:cNvGrpSpPr/>
            <p:nvPr/>
          </p:nvGrpSpPr>
          <p:grpSpPr>
            <a:xfrm>
              <a:off x="338995" y="3020006"/>
              <a:ext cx="7751290" cy="170689"/>
              <a:chOff x="338995" y="4672622"/>
              <a:chExt cx="7751290" cy="170689"/>
            </a:xfrm>
          </p:grpSpPr>
          <p:sp>
            <p:nvSpPr>
              <p:cNvPr id="151" name="OTLSHAPE_T_a7cf7a6393af461ea7fbcf5c188d7b5c_Title">
                <a:extLst>
                  <a:ext uri="{FF2B5EF4-FFF2-40B4-BE49-F238E27FC236}">
                    <a16:creationId xmlns:a16="http://schemas.microsoft.com/office/drawing/2014/main" id="{B78A0205-1823-3007-D73E-81C3F6CE65BC}"/>
                  </a:ext>
                </a:extLst>
              </p:cNvPr>
              <p:cNvSpPr txBox="1"/>
              <p:nvPr>
                <p:custDataLst>
                  <p:tags r:id="rId115"/>
                </p:custDataLst>
              </p:nvPr>
            </p:nvSpPr>
            <p:spPr>
              <a:xfrm>
                <a:off x="338995" y="4675230"/>
                <a:ext cx="1893059" cy="13969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FIELD HOCKEY CLUBHOUSE ($11.3M)</a:t>
                </a:r>
              </a:p>
            </p:txBody>
          </p:sp>
          <p:sp>
            <p:nvSpPr>
              <p:cNvPr id="152" name="OTLSHAPE_T_cf68ec9fed5a4eeab6fee37b5e1219ab_Shape">
                <a:extLst>
                  <a:ext uri="{FF2B5EF4-FFF2-40B4-BE49-F238E27FC236}">
                    <a16:creationId xmlns:a16="http://schemas.microsoft.com/office/drawing/2014/main" id="{5997DE5B-44C8-4AF1-ECF9-66FB25BE077A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5949997" y="4672623"/>
                <a:ext cx="206200" cy="166163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OTLSHAPE_T_53aaf0937f8a4096948ed4814cc8aac5_Shape">
                <a:extLst>
                  <a:ext uri="{FF2B5EF4-FFF2-40B4-BE49-F238E27FC236}">
                    <a16:creationId xmlns:a16="http://schemas.microsoft.com/office/drawing/2014/main" id="{2C915C3D-9D73-BE7E-79C6-001DEE054B20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6141773" y="4672623"/>
                <a:ext cx="1948512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TLSHAPE_T_1c0dad75d28849e69eff8f2ef29cfb84_Shape">
                <a:extLst>
                  <a:ext uri="{FF2B5EF4-FFF2-40B4-BE49-F238E27FC236}">
                    <a16:creationId xmlns:a16="http://schemas.microsoft.com/office/drawing/2014/main" id="{3F9FC2EE-C0BF-0CCA-94ED-9BC4D1D25EDC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4429405" y="4672622"/>
                <a:ext cx="1516299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OTLSHAPE_T_77e1abb108164ff7a60d5a044b0d469b_JoinedDate">
                <a:extLst>
                  <a:ext uri="{FF2B5EF4-FFF2-40B4-BE49-F238E27FC236}">
                    <a16:creationId xmlns:a16="http://schemas.microsoft.com/office/drawing/2014/main" id="{56F1C447-9EAE-0362-6D47-84DA1D20748B}"/>
                  </a:ext>
                </a:extLst>
              </p:cNvPr>
              <p:cNvSpPr txBox="1"/>
              <p:nvPr>
                <p:custDataLst>
                  <p:tags r:id="rId119"/>
                </p:custDataLst>
              </p:nvPr>
            </p:nvSpPr>
            <p:spPr>
              <a:xfrm>
                <a:off x="6822825" y="4691079"/>
                <a:ext cx="5915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- Jul ‘27 </a:t>
                </a:r>
              </a:p>
            </p:txBody>
          </p:sp>
          <p:sp>
            <p:nvSpPr>
              <p:cNvPr id="157" name="OTLSHAPE_T_77e1abb108164ff7a60d5a044b0d469b_JoinedDate">
                <a:extLst>
                  <a:ext uri="{FF2B5EF4-FFF2-40B4-BE49-F238E27FC236}">
                    <a16:creationId xmlns:a16="http://schemas.microsoft.com/office/drawing/2014/main" id="{05EAA8B9-F55C-394F-6E75-64F0A8BCC3DF}"/>
                  </a:ext>
                </a:extLst>
              </p:cNvPr>
              <p:cNvSpPr txBox="1"/>
              <p:nvPr>
                <p:custDataLst>
                  <p:tags r:id="rId120"/>
                </p:custDataLst>
              </p:nvPr>
            </p:nvSpPr>
            <p:spPr>
              <a:xfrm>
                <a:off x="4854323" y="4689996"/>
                <a:ext cx="85786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Dec ‘25</a:t>
                </a:r>
              </a:p>
            </p:txBody>
          </p:sp>
        </p:grpSp>
        <p:sp>
          <p:nvSpPr>
            <p:cNvPr id="235" name="OTLSHAPE_T_a41a8e5809d2470da2cf5462d394681b_Shape">
              <a:extLst>
                <a:ext uri="{FF2B5EF4-FFF2-40B4-BE49-F238E27FC236}">
                  <a16:creationId xmlns:a16="http://schemas.microsoft.com/office/drawing/2014/main" id="{BC11FAB8-01E9-1E03-A0E2-04DADF321C00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074867" y="3020007"/>
              <a:ext cx="1366485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FE560F5-F201-87FC-4B43-EF5757D676B8}"/>
              </a:ext>
            </a:extLst>
          </p:cNvPr>
          <p:cNvGrpSpPr/>
          <p:nvPr/>
        </p:nvGrpSpPr>
        <p:grpSpPr>
          <a:xfrm>
            <a:off x="241416" y="2419630"/>
            <a:ext cx="6214800" cy="135963"/>
            <a:chOff x="322969" y="3573350"/>
            <a:chExt cx="8286401" cy="181283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448A43E-3C31-2230-48CD-5236CAF6E8E8}"/>
                </a:ext>
              </a:extLst>
            </p:cNvPr>
            <p:cNvGrpSpPr/>
            <p:nvPr/>
          </p:nvGrpSpPr>
          <p:grpSpPr>
            <a:xfrm>
              <a:off x="322969" y="3583939"/>
              <a:ext cx="6864422" cy="170694"/>
              <a:chOff x="304856" y="4142448"/>
              <a:chExt cx="6864422" cy="170694"/>
            </a:xfrm>
          </p:grpSpPr>
          <p:sp>
            <p:nvSpPr>
              <p:cNvPr id="101" name="OTLSHAPE_T_a7cf7a6393af461ea7fbcf5c188d7b5c_Title">
                <a:extLst>
                  <a:ext uri="{FF2B5EF4-FFF2-40B4-BE49-F238E27FC236}">
                    <a16:creationId xmlns:a16="http://schemas.microsoft.com/office/drawing/2014/main" id="{6769D46C-7052-1FB3-D631-07F4FE1A54E8}"/>
                  </a:ext>
                </a:extLst>
              </p:cNvPr>
              <p:cNvSpPr txBox="1"/>
              <p:nvPr>
                <p:custDataLst>
                  <p:tags r:id="rId107"/>
                </p:custDataLst>
              </p:nvPr>
            </p:nvSpPr>
            <p:spPr>
              <a:xfrm>
                <a:off x="304856" y="4148048"/>
                <a:ext cx="300136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MEINIG FIELDHOUSE ($53.7M)</a:t>
                </a:r>
              </a:p>
            </p:txBody>
          </p:sp>
          <p:sp>
            <p:nvSpPr>
              <p:cNvPr id="102" name="OTLSHAPE_T_cf68ec9fed5a4eeab6fee37b5e1219ab_Shape">
                <a:extLst>
                  <a:ext uri="{FF2B5EF4-FFF2-40B4-BE49-F238E27FC236}">
                    <a16:creationId xmlns:a16="http://schemas.microsoft.com/office/drawing/2014/main" id="{E5191600-44E0-6512-5CC4-31304CE7DFFC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4971912" y="4142455"/>
                <a:ext cx="238097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TLSHAPE_T_53aaf0937f8a4096948ed4814cc8aac5_Shape">
                <a:extLst>
                  <a:ext uri="{FF2B5EF4-FFF2-40B4-BE49-F238E27FC236}">
                    <a16:creationId xmlns:a16="http://schemas.microsoft.com/office/drawing/2014/main" id="{AEB08739-2DEB-1C73-D6AA-88346ECF201F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5211668" y="4142448"/>
                <a:ext cx="1957610" cy="16579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TLSHAPE_T_1c0dad75d28849e69eff8f2ef29cfb84_Shape">
                <a:extLst>
                  <a:ext uri="{FF2B5EF4-FFF2-40B4-BE49-F238E27FC236}">
                    <a16:creationId xmlns:a16="http://schemas.microsoft.com/office/drawing/2014/main" id="{CAD55E28-2254-D0F6-7D2E-C680A576FC7E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3807260" y="4142448"/>
                <a:ext cx="115901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ABC73357-73D5-7D87-E4F8-C691721368B0}"/>
                  </a:ext>
                </a:extLst>
              </p:cNvPr>
              <p:cNvCxnSpPr>
                <a:cxnSpLocks/>
              </p:cNvCxnSpPr>
              <p:nvPr>
                <p:custDataLst>
                  <p:tags r:id="rId111"/>
                </p:custDataLst>
              </p:nvPr>
            </p:nvCxnSpPr>
            <p:spPr>
              <a:xfrm>
                <a:off x="1943932" y="4217895"/>
                <a:ext cx="182670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OTLSHAPE_T_77e1abb108164ff7a60d5a044b0d469b_JoinedDate">
                <a:extLst>
                  <a:ext uri="{FF2B5EF4-FFF2-40B4-BE49-F238E27FC236}">
                    <a16:creationId xmlns:a16="http://schemas.microsoft.com/office/drawing/2014/main" id="{3437AB7E-33F5-0FE1-DFCF-2C6EF27A8AB5}"/>
                  </a:ext>
                </a:extLst>
              </p:cNvPr>
              <p:cNvSpPr txBox="1"/>
              <p:nvPr>
                <p:custDataLst>
                  <p:tags r:id="rId112"/>
                </p:custDataLst>
              </p:nvPr>
            </p:nvSpPr>
            <p:spPr>
              <a:xfrm>
                <a:off x="3871801" y="4172143"/>
                <a:ext cx="857861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July ‘24</a:t>
                </a:r>
              </a:p>
            </p:txBody>
          </p:sp>
          <p:sp>
            <p:nvSpPr>
              <p:cNvPr id="107" name="OTLSHAPE_T_77e1abb108164ff7a60d5a044b0d469b_JoinedDate">
                <a:extLst>
                  <a:ext uri="{FF2B5EF4-FFF2-40B4-BE49-F238E27FC236}">
                    <a16:creationId xmlns:a16="http://schemas.microsoft.com/office/drawing/2014/main" id="{AD17B294-2531-E1AF-E965-03F1DC35855B}"/>
                  </a:ext>
                </a:extLst>
              </p:cNvPr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9993" y="4157995"/>
                <a:ext cx="880111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‘24 - Aug ‘26</a:t>
                </a:r>
              </a:p>
            </p:txBody>
          </p:sp>
        </p:grpSp>
        <p:sp>
          <p:nvSpPr>
            <p:cNvPr id="236" name="OTLSHAPE_T_a41a8e5809d2470da2cf5462d394681b_Shape">
              <a:extLst>
                <a:ext uri="{FF2B5EF4-FFF2-40B4-BE49-F238E27FC236}">
                  <a16:creationId xmlns:a16="http://schemas.microsoft.com/office/drawing/2014/main" id="{371E9CE7-2BA3-9FD3-B2A6-A468C58BB676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177818" y="3573350"/>
              <a:ext cx="1431552" cy="174679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F71C5853-409E-CC82-BF09-D8D0455B0C60}"/>
              </a:ext>
            </a:extLst>
          </p:cNvPr>
          <p:cNvGrpSpPr/>
          <p:nvPr/>
        </p:nvGrpSpPr>
        <p:grpSpPr>
          <a:xfrm>
            <a:off x="234953" y="2055936"/>
            <a:ext cx="6145992" cy="128022"/>
            <a:chOff x="325350" y="4394033"/>
            <a:chExt cx="8194656" cy="17069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C74ED49-8AFF-3EBA-06F5-158E18730713}"/>
                </a:ext>
              </a:extLst>
            </p:cNvPr>
            <p:cNvGrpSpPr/>
            <p:nvPr/>
          </p:nvGrpSpPr>
          <p:grpSpPr>
            <a:xfrm>
              <a:off x="325350" y="4394033"/>
              <a:ext cx="6669273" cy="170696"/>
              <a:chOff x="331492" y="2809228"/>
              <a:chExt cx="6669273" cy="170696"/>
            </a:xfrm>
          </p:grpSpPr>
          <p:sp>
            <p:nvSpPr>
              <p:cNvPr id="93" name="OTLSHAPE_T_a7cf7a6393af461ea7fbcf5c188d7b5c_Title">
                <a:extLst>
                  <a:ext uri="{FF2B5EF4-FFF2-40B4-BE49-F238E27FC236}">
                    <a16:creationId xmlns:a16="http://schemas.microsoft.com/office/drawing/2014/main" id="{C81CB24E-C730-EFB9-AF63-A1C2D89ABDAE}"/>
                  </a:ext>
                </a:extLst>
              </p:cNvPr>
              <p:cNvSpPr txBox="1"/>
              <p:nvPr>
                <p:custDataLst>
                  <p:tags r:id="rId99"/>
                </p:custDataLst>
              </p:nvPr>
            </p:nvSpPr>
            <p:spPr>
              <a:xfrm>
                <a:off x="331492" y="2837673"/>
                <a:ext cx="2287523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 ($69M)</a:t>
                </a:r>
              </a:p>
            </p:txBody>
          </p:sp>
          <p:cxnSp>
            <p:nvCxnSpPr>
              <p:cNvPr id="9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AA0AD42B-7745-C5AC-F7BF-26114E18E6CB}"/>
                  </a:ext>
                </a:extLst>
              </p:cNvPr>
              <p:cNvCxnSpPr>
                <a:cxnSpLocks/>
              </p:cNvCxnSpPr>
              <p:nvPr>
                <p:custDataLst>
                  <p:tags r:id="rId100"/>
                </p:custDataLst>
              </p:nvPr>
            </p:nvCxnSpPr>
            <p:spPr>
              <a:xfrm>
                <a:off x="2040122" y="2890208"/>
                <a:ext cx="14217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5" name="OTLSHAPE_T_1c0dad75d28849e69eff8f2ef29cfb84_Shape">
                <a:extLst>
                  <a:ext uri="{FF2B5EF4-FFF2-40B4-BE49-F238E27FC236}">
                    <a16:creationId xmlns:a16="http://schemas.microsoft.com/office/drawing/2014/main" id="{B20C5C77-BCF4-235C-2837-E475FCF5F529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2248104" y="2809228"/>
                <a:ext cx="1043104" cy="166513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TLSHAPE_T_b20ae05b8b8b4ff4b44e272c51d72275_Shape">
                <a:extLst>
                  <a:ext uri="{FF2B5EF4-FFF2-40B4-BE49-F238E27FC236}">
                    <a16:creationId xmlns:a16="http://schemas.microsoft.com/office/drawing/2014/main" id="{2C21C1CF-459D-5118-2931-F299CFF73580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3293633" y="2809228"/>
                <a:ext cx="202224" cy="16651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TLSHAPE_T_a41a8e5809d2470da2cf5462d394681b_Shape">
                <a:extLst>
                  <a:ext uri="{FF2B5EF4-FFF2-40B4-BE49-F238E27FC236}">
                    <a16:creationId xmlns:a16="http://schemas.microsoft.com/office/drawing/2014/main" id="{C7A57AED-D04A-895C-510F-DBD88E24FF0B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3499187" y="2809236"/>
                <a:ext cx="350157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TLSHAPE_T_a41a8e5809d2470da2cf5462d394681b_JoinedDate">
                <a:extLst>
                  <a:ext uri="{FF2B5EF4-FFF2-40B4-BE49-F238E27FC236}">
                    <a16:creationId xmlns:a16="http://schemas.microsoft.com/office/drawing/2014/main" id="{199DA5B3-F1BB-0DAB-D498-720EC2CA7776}"/>
                  </a:ext>
                </a:extLst>
              </p:cNvPr>
              <p:cNvSpPr txBox="1"/>
              <p:nvPr>
                <p:custDataLst>
                  <p:tags r:id="rId104"/>
                </p:custDataLst>
              </p:nvPr>
            </p:nvSpPr>
            <p:spPr>
              <a:xfrm>
                <a:off x="4579380" y="2829827"/>
                <a:ext cx="1467027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May ‘26</a:t>
                </a:r>
              </a:p>
            </p:txBody>
          </p:sp>
          <p:sp>
            <p:nvSpPr>
              <p:cNvPr id="99" name="OTLSHAPE_T_1c0dad75d28849e69eff8f2ef29cfb84_JoinedDate">
                <a:extLst>
                  <a:ext uri="{FF2B5EF4-FFF2-40B4-BE49-F238E27FC236}">
                    <a16:creationId xmlns:a16="http://schemas.microsoft.com/office/drawing/2014/main" id="{3DC9739D-9D63-4258-531E-0D295337DA17}"/>
                  </a:ext>
                </a:extLst>
              </p:cNvPr>
              <p:cNvSpPr txBox="1"/>
              <p:nvPr>
                <p:custDataLst>
                  <p:tags r:id="rId105"/>
                </p:custDataLst>
              </p:nvPr>
            </p:nvSpPr>
            <p:spPr>
              <a:xfrm>
                <a:off x="2553305" y="2832921"/>
                <a:ext cx="663523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Dec ‘22</a:t>
                </a:r>
              </a:p>
            </p:txBody>
          </p:sp>
        </p:grpSp>
        <p:sp>
          <p:nvSpPr>
            <p:cNvPr id="237" name="OTLSHAPE_T_a41a8e5809d2470da2cf5462d394681b_Shape">
              <a:extLst>
                <a:ext uri="{FF2B5EF4-FFF2-40B4-BE49-F238E27FC236}">
                  <a16:creationId xmlns:a16="http://schemas.microsoft.com/office/drawing/2014/main" id="{E65B1106-D959-1B8B-9F6F-83431FDA4847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990798" y="4394041"/>
              <a:ext cx="1529208" cy="165801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0E8E197-53D1-DAD1-0C13-759D52505DA7}"/>
              </a:ext>
            </a:extLst>
          </p:cNvPr>
          <p:cNvGrpSpPr/>
          <p:nvPr/>
        </p:nvGrpSpPr>
        <p:grpSpPr>
          <a:xfrm>
            <a:off x="239216" y="4476219"/>
            <a:ext cx="8188594" cy="128547"/>
            <a:chOff x="323525" y="4666477"/>
            <a:chExt cx="10918125" cy="171396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A03CDFF-4804-5154-677F-2994AC894E82}"/>
                </a:ext>
              </a:extLst>
            </p:cNvPr>
            <p:cNvGrpSpPr/>
            <p:nvPr/>
          </p:nvGrpSpPr>
          <p:grpSpPr>
            <a:xfrm>
              <a:off x="323525" y="4666477"/>
              <a:ext cx="9857466" cy="171396"/>
              <a:chOff x="322969" y="7001062"/>
              <a:chExt cx="9857466" cy="171396"/>
            </a:xfrm>
          </p:grpSpPr>
          <p:sp>
            <p:nvSpPr>
              <p:cNvPr id="203" name="OTLSHAPE_T_1c0dad75d28849e69eff8f2ef29cfb84_Title">
                <a:extLst>
                  <a:ext uri="{FF2B5EF4-FFF2-40B4-BE49-F238E27FC236}">
                    <a16:creationId xmlns:a16="http://schemas.microsoft.com/office/drawing/2014/main" id="{B8762838-A1FD-2707-C83F-ADD6B3E05377}"/>
                  </a:ext>
                </a:extLst>
              </p:cNvPr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322969" y="7001062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II ($</a:t>
                </a:r>
                <a:r>
                  <a:rPr lang="en-US" sz="681" b="1" spc="-8" dirty="0">
                    <a:solidFill>
                      <a:srgbClr val="007F51"/>
                    </a:solidFill>
                    <a:latin typeface="Calibri" panose="020F0502020204030204" pitchFamily="34" charset="0"/>
                  </a:rPr>
                  <a:t>74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  <p:cxnSp>
            <p:nvCxnSpPr>
              <p:cNvPr id="20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9969C255-11DA-FD1F-3933-EEDFEA1E5E9D}"/>
                  </a:ext>
                </a:extLst>
              </p:cNvPr>
              <p:cNvCxnSpPr>
                <a:cxnSpLocks/>
              </p:cNvCxnSpPr>
              <p:nvPr>
                <p:custDataLst>
                  <p:tags r:id="rId94"/>
                </p:custDataLst>
              </p:nvPr>
            </p:nvCxnSpPr>
            <p:spPr>
              <a:xfrm>
                <a:off x="1886117" y="7085417"/>
                <a:ext cx="3613500" cy="723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5" name="OTLSHAPE_T_cf68ec9fed5a4eeab6fee37b5e1219ab_Shape">
                <a:extLst>
                  <a:ext uri="{FF2B5EF4-FFF2-40B4-BE49-F238E27FC236}">
                    <a16:creationId xmlns:a16="http://schemas.microsoft.com/office/drawing/2014/main" id="{DFC40FE6-C4C2-B166-DAAB-553B3EC6E56C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7160165" y="7001769"/>
                <a:ext cx="381416" cy="17068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OTLSHAPE_T_53aaf0937f8a4096948ed4814cc8aac5_Shape">
                <a:extLst>
                  <a:ext uri="{FF2B5EF4-FFF2-40B4-BE49-F238E27FC236}">
                    <a16:creationId xmlns:a16="http://schemas.microsoft.com/office/drawing/2014/main" id="{461ED44E-D7BF-ED47-0489-0EE69935DF7C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7544237" y="7001761"/>
                <a:ext cx="2636198" cy="17068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TLSHAPE_T_1c0dad75d28849e69eff8f2ef29cfb84_Shape">
                <a:extLst>
                  <a:ext uri="{FF2B5EF4-FFF2-40B4-BE49-F238E27FC236}">
                    <a16:creationId xmlns:a16="http://schemas.microsoft.com/office/drawing/2014/main" id="{6D164D9D-96CB-6212-FF61-40198ACA206E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5599182" y="7001759"/>
                <a:ext cx="1560984" cy="17068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8" name="OTLSHAPE_T_a41a8e5809d2470da2cf5462d394681b_Shape">
              <a:extLst>
                <a:ext uri="{FF2B5EF4-FFF2-40B4-BE49-F238E27FC236}">
                  <a16:creationId xmlns:a16="http://schemas.microsoft.com/office/drawing/2014/main" id="{F92B38DD-85AD-D90D-65F7-1C2F40F3059B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180993" y="4667157"/>
              <a:ext cx="1060657" cy="165779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AF00BBED-7DA9-38D5-A231-3125327CAAA2}"/>
              </a:ext>
            </a:extLst>
          </p:cNvPr>
          <p:cNvGrpSpPr/>
          <p:nvPr/>
        </p:nvGrpSpPr>
        <p:grpSpPr>
          <a:xfrm>
            <a:off x="239216" y="4288303"/>
            <a:ext cx="7642255" cy="132037"/>
            <a:chOff x="321903" y="5752497"/>
            <a:chExt cx="10189673" cy="176049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4C212034-594A-5F3A-8571-0FBCB93B3924}"/>
                </a:ext>
              </a:extLst>
            </p:cNvPr>
            <p:cNvGrpSpPr/>
            <p:nvPr/>
          </p:nvGrpSpPr>
          <p:grpSpPr>
            <a:xfrm>
              <a:off x="321903" y="5752497"/>
              <a:ext cx="9129014" cy="176049"/>
              <a:chOff x="330208" y="6291879"/>
              <a:chExt cx="9129014" cy="176049"/>
            </a:xfrm>
          </p:grpSpPr>
          <p:sp>
            <p:nvSpPr>
              <p:cNvPr id="176" name="OTLSHAPE_T_1c0dad75d28849e69eff8f2ef29cfb84_Title">
                <a:extLst>
                  <a:ext uri="{FF2B5EF4-FFF2-40B4-BE49-F238E27FC236}">
                    <a16:creationId xmlns:a16="http://schemas.microsoft.com/office/drawing/2014/main" id="{BEE353E3-6ED7-DA88-BE56-D7863909F5F1}"/>
                  </a:ext>
                </a:extLst>
              </p:cNvPr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330208" y="6291879"/>
                <a:ext cx="272675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GENEVA FOOD RESEARCH LAB RENO ($30M)</a:t>
                </a:r>
              </a:p>
            </p:txBody>
          </p:sp>
          <p:cxnSp>
            <p:nvCxnSpPr>
              <p:cNvPr id="177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C0AD5B5D-F950-E793-95A4-725149812583}"/>
                  </a:ext>
                </a:extLst>
              </p:cNvPr>
              <p:cNvCxnSpPr>
                <a:cxnSpLocks/>
              </p:cNvCxnSpPr>
              <p:nvPr>
                <p:custDataLst>
                  <p:tags r:id="rId88"/>
                </p:custDataLst>
              </p:nvPr>
            </p:nvCxnSpPr>
            <p:spPr>
              <a:xfrm>
                <a:off x="2426680" y="6376234"/>
                <a:ext cx="261010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8" name="OTLSHAPE_T_cf68ec9fed5a4eeab6fee37b5e1219ab_Shape">
                <a:extLst>
                  <a:ext uri="{FF2B5EF4-FFF2-40B4-BE49-F238E27FC236}">
                    <a16:creationId xmlns:a16="http://schemas.microsoft.com/office/drawing/2014/main" id="{3264CD72-09E0-4372-1196-373E6C782A08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7280952" y="6297240"/>
                <a:ext cx="3040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OTLSHAPE_T_53aaf0937f8a4096948ed4814cc8aac5_Shape">
                <a:extLst>
                  <a:ext uri="{FF2B5EF4-FFF2-40B4-BE49-F238E27FC236}">
                    <a16:creationId xmlns:a16="http://schemas.microsoft.com/office/drawing/2014/main" id="{0EC5F1DB-E5F4-2CD0-107B-AF275D30787C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7584994" y="6297240"/>
                <a:ext cx="187422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TLSHAPE_T_1c0dad75d28849e69eff8f2ef29cfb84_Shape">
                <a:extLst>
                  <a:ext uri="{FF2B5EF4-FFF2-40B4-BE49-F238E27FC236}">
                    <a16:creationId xmlns:a16="http://schemas.microsoft.com/office/drawing/2014/main" id="{98536446-D9B1-C422-A3CA-671D24BA0424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5131597" y="6295832"/>
                <a:ext cx="215992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5" name="OTLSHAPE_T_a41a8e5809d2470da2cf5462d394681b_Shape">
              <a:extLst>
                <a:ext uri="{FF2B5EF4-FFF2-40B4-BE49-F238E27FC236}">
                  <a16:creationId xmlns:a16="http://schemas.microsoft.com/office/drawing/2014/main" id="{20D9A47F-7AB5-683F-3A65-28F2B204F37C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450919" y="5760596"/>
              <a:ext cx="1060657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3890C1-657E-F63A-762F-142B962B3802}"/>
              </a:ext>
            </a:extLst>
          </p:cNvPr>
          <p:cNvGrpSpPr/>
          <p:nvPr/>
        </p:nvGrpSpPr>
        <p:grpSpPr>
          <a:xfrm>
            <a:off x="237512" y="2694074"/>
            <a:ext cx="6681777" cy="320697"/>
            <a:chOff x="237512" y="2980104"/>
            <a:chExt cx="6681777" cy="32069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980CA0E-0BEE-F055-7C2A-A76C1B006E05}"/>
                </a:ext>
              </a:extLst>
            </p:cNvPr>
            <p:cNvGrpSpPr/>
            <p:nvPr/>
          </p:nvGrpSpPr>
          <p:grpSpPr>
            <a:xfrm>
              <a:off x="237512" y="2980104"/>
              <a:ext cx="6536782" cy="134436"/>
              <a:chOff x="237512" y="2980104"/>
              <a:chExt cx="6536782" cy="134436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E519C51-23D8-7390-DD6A-73B5BE145D9C}"/>
                  </a:ext>
                </a:extLst>
              </p:cNvPr>
              <p:cNvGrpSpPr/>
              <p:nvPr/>
            </p:nvGrpSpPr>
            <p:grpSpPr>
              <a:xfrm>
                <a:off x="237512" y="2980104"/>
                <a:ext cx="5489161" cy="134436"/>
                <a:chOff x="322969" y="5169041"/>
                <a:chExt cx="7318882" cy="179247"/>
              </a:xfrm>
            </p:grpSpPr>
            <p:sp>
              <p:nvSpPr>
                <p:cNvPr id="143" name="OTLSHAPE_T_1c0dad75d28849e69eff8f2ef29cfb84_Title">
                  <a:extLst>
                    <a:ext uri="{FF2B5EF4-FFF2-40B4-BE49-F238E27FC236}">
                      <a16:creationId xmlns:a16="http://schemas.microsoft.com/office/drawing/2014/main" id="{94AD0463-F1CE-1E26-62FB-FBC37FDA8190}"/>
                    </a:ext>
                  </a:extLst>
                </p:cNvPr>
                <p:cNvSpPr txBox="1"/>
                <p:nvPr>
                  <p:custDataLst>
                    <p:tags r:id="rId79"/>
                  </p:custDataLst>
                </p:nvPr>
              </p:nvSpPr>
              <p:spPr>
                <a:xfrm>
                  <a:off x="322969" y="5169041"/>
                  <a:ext cx="1937525" cy="13969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KING-SHAW RENOVATION ($11M)</a:t>
                  </a:r>
                </a:p>
              </p:txBody>
            </p:sp>
            <p:sp>
              <p:nvSpPr>
                <p:cNvPr id="144" name="OTLSHAPE_T_1c0dad75d28849e69eff8f2ef29cfb84_Shape">
                  <a:extLst>
                    <a:ext uri="{FF2B5EF4-FFF2-40B4-BE49-F238E27FC236}">
                      <a16:creationId xmlns:a16="http://schemas.microsoft.com/office/drawing/2014/main" id="{8048FC2D-D65A-06CF-B0E3-23A1FE770FB9}"/>
                    </a:ext>
                  </a:extLst>
                </p:cNvPr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4581659" y="5177608"/>
                  <a:ext cx="1037908" cy="167274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TLSHAPE_T_cf68ec9fed5a4eeab6fee37b5e1219ab_Shape">
                  <a:extLst>
                    <a:ext uri="{FF2B5EF4-FFF2-40B4-BE49-F238E27FC236}">
                      <a16:creationId xmlns:a16="http://schemas.microsoft.com/office/drawing/2014/main" id="{48C83C8B-2F93-8FC1-69A0-7093FD976EFE}"/>
                    </a:ext>
                  </a:extLst>
                </p:cNvPr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5620455" y="5177608"/>
                  <a:ext cx="249480" cy="166102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TLSHAPE_T_53aaf0937f8a4096948ed4814cc8aac5_Shape">
                  <a:extLst>
                    <a:ext uri="{FF2B5EF4-FFF2-40B4-BE49-F238E27FC236}">
                      <a16:creationId xmlns:a16="http://schemas.microsoft.com/office/drawing/2014/main" id="{4C8449A7-060A-0736-62C7-DEA682582232}"/>
                    </a:ext>
                  </a:extLst>
                </p:cNvPr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5874400" y="5177600"/>
                  <a:ext cx="1767451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7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F4680BA6-0C77-BFC9-21DF-58A0103D2B34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83"/>
                  </p:custDataLst>
                </p:nvPr>
              </p:nvCxnSpPr>
              <p:spPr>
                <a:xfrm>
                  <a:off x="2011056" y="5249426"/>
                  <a:ext cx="2503959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8" name="OTLSHAPE_T_77e1abb108164ff7a60d5a044b0d469b_JoinedDate">
                  <a:extLst>
                    <a:ext uri="{FF2B5EF4-FFF2-40B4-BE49-F238E27FC236}">
                      <a16:creationId xmlns:a16="http://schemas.microsoft.com/office/drawing/2014/main" id="{D680FE92-27C2-1EC5-A69F-A6406F024836}"/>
                    </a:ext>
                  </a:extLst>
                </p:cNvPr>
                <p:cNvSpPr txBox="1"/>
                <p:nvPr>
                  <p:custDataLst>
                    <p:tags r:id="rId84"/>
                  </p:custDataLst>
                </p:nvPr>
              </p:nvSpPr>
              <p:spPr>
                <a:xfrm>
                  <a:off x="4674217" y="520127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Feb ‘24 - Feb ‘25</a:t>
                  </a:r>
                </a:p>
              </p:txBody>
            </p:sp>
            <p:sp>
              <p:nvSpPr>
                <p:cNvPr id="149" name="OTLSHAPE_T_77e1abb108164ff7a60d5a044b0d469b_JoinedDate">
                  <a:extLst>
                    <a:ext uri="{FF2B5EF4-FFF2-40B4-BE49-F238E27FC236}">
                      <a16:creationId xmlns:a16="http://schemas.microsoft.com/office/drawing/2014/main" id="{555712FA-E059-E5C2-9DDC-436309F2494D}"/>
                    </a:ext>
                  </a:extLst>
                </p:cNvPr>
                <p:cNvSpPr txBox="1"/>
                <p:nvPr>
                  <p:custDataLst>
                    <p:tags r:id="rId85"/>
                  </p:custDataLst>
                </p:nvPr>
              </p:nvSpPr>
              <p:spPr>
                <a:xfrm>
                  <a:off x="6337481" y="520211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May ‘25 - Jan ‘27</a:t>
                  </a:r>
                </a:p>
              </p:txBody>
            </p:sp>
          </p:grpSp>
          <p:sp>
            <p:nvSpPr>
              <p:cNvPr id="274" name="OTLSHAPE_T_a41a8e5809d2470da2cf5462d394681b_Shape">
                <a:extLst>
                  <a:ext uri="{FF2B5EF4-FFF2-40B4-BE49-F238E27FC236}">
                    <a16:creationId xmlns:a16="http://schemas.microsoft.com/office/drawing/2014/main" id="{92666FD9-BE0C-B2F7-B0C5-EBF95747B97D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5731371" y="2988431"/>
                <a:ext cx="1042923" cy="124333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5CA956E-F1C0-AD81-5FCC-D9AF56CF65F6}"/>
                </a:ext>
              </a:extLst>
            </p:cNvPr>
            <p:cNvGrpSpPr/>
            <p:nvPr/>
          </p:nvGrpSpPr>
          <p:grpSpPr>
            <a:xfrm>
              <a:off x="239216" y="3172775"/>
              <a:ext cx="6680073" cy="128026"/>
              <a:chOff x="316682" y="6016406"/>
              <a:chExt cx="8906763" cy="170700"/>
            </a:xfrm>
          </p:grpSpPr>
          <p:sp>
            <p:nvSpPr>
              <p:cNvPr id="187" name="OTLSHAPE_T_a7cf7a6393af461ea7fbcf5c188d7b5c_Title">
                <a:extLst>
                  <a:ext uri="{FF2B5EF4-FFF2-40B4-BE49-F238E27FC236}">
                    <a16:creationId xmlns:a16="http://schemas.microsoft.com/office/drawing/2014/main" id="{2396EC40-10AE-F65A-3118-A5C00BE64B4B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316682" y="6017342"/>
                <a:ext cx="16628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RICE HALL RENOVATION ($26M)</a:t>
                </a:r>
              </a:p>
            </p:txBody>
          </p:sp>
          <p:sp>
            <p:nvSpPr>
              <p:cNvPr id="188" name="OTLSHAPE_T_53aaf0937f8a4096948ed4814cc8aac5_Shape">
                <a:extLst>
                  <a:ext uri="{FF2B5EF4-FFF2-40B4-BE49-F238E27FC236}">
                    <a16:creationId xmlns:a16="http://schemas.microsoft.com/office/drawing/2014/main" id="{7A00FB5F-6379-6806-DE9C-EEBAA6BD2069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5942460" y="6016419"/>
                <a:ext cx="1903164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OTLSHAPE_T_1c0dad75d28849e69eff8f2ef29cfb84_Shape">
                <a:extLst>
                  <a:ext uri="{FF2B5EF4-FFF2-40B4-BE49-F238E27FC236}">
                    <a16:creationId xmlns:a16="http://schemas.microsoft.com/office/drawing/2014/main" id="{115F382A-19D1-920C-E2AF-B28983A16E69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4589605" y="6016406"/>
                <a:ext cx="1012487" cy="16813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TLSHAPE_T_cf68ec9fed5a4eeab6fee37b5e1219ab_Shape">
                <a:extLst>
                  <a:ext uri="{FF2B5EF4-FFF2-40B4-BE49-F238E27FC236}">
                    <a16:creationId xmlns:a16="http://schemas.microsoft.com/office/drawing/2014/main" id="{09B458D7-CFFD-9D6C-6131-312DACA77A7B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5599052" y="6016419"/>
                <a:ext cx="350148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1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176CF3C8-EB5D-0C40-BCEA-1F8C7928F129}"/>
                  </a:ext>
                </a:extLst>
              </p:cNvPr>
              <p:cNvCxnSpPr>
                <a:cxnSpLocks/>
              </p:cNvCxnSpPr>
              <p:nvPr>
                <p:custDataLst>
                  <p:tags r:id="rId76"/>
                </p:custDataLst>
              </p:nvPr>
            </p:nvCxnSpPr>
            <p:spPr>
              <a:xfrm>
                <a:off x="1979511" y="6102720"/>
                <a:ext cx="2513960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6" name="OTLSHAPE_T_a41a8e5809d2470da2cf5462d394681b_Shape">
                <a:extLst>
                  <a:ext uri="{FF2B5EF4-FFF2-40B4-BE49-F238E27FC236}">
                    <a16:creationId xmlns:a16="http://schemas.microsoft.com/office/drawing/2014/main" id="{EF6B6A56-F8D4-1B53-4E06-FD36551CE95D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7853792" y="6016419"/>
                <a:ext cx="1369653" cy="165779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9F820EB1-B80F-B258-0510-2F5CA0C1A181}"/>
              </a:ext>
            </a:extLst>
          </p:cNvPr>
          <p:cNvGrpSpPr/>
          <p:nvPr/>
        </p:nvGrpSpPr>
        <p:grpSpPr>
          <a:xfrm>
            <a:off x="247422" y="3907848"/>
            <a:ext cx="7079245" cy="128016"/>
            <a:chOff x="318954" y="6294170"/>
            <a:chExt cx="9438993" cy="170688"/>
          </a:xfrm>
        </p:grpSpPr>
        <p:sp>
          <p:nvSpPr>
            <p:cNvPr id="192" name="OTLSHAPE_T_1c0dad75d28849e69eff8f2ef29cfb84_Title">
              <a:extLst>
                <a:ext uri="{FF2B5EF4-FFF2-40B4-BE49-F238E27FC236}">
                  <a16:creationId xmlns:a16="http://schemas.microsoft.com/office/drawing/2014/main" id="{71D491CC-87EF-6286-D4D1-285E9DE35D40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318954" y="6298457"/>
              <a:ext cx="1937525" cy="13969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TMCF RENOVATION ($10M)</a:t>
              </a:r>
            </a:p>
          </p:txBody>
        </p:sp>
        <p:cxnSp>
          <p:nvCxnSpPr>
            <p:cNvPr id="193" name="OTLSHAPE_T_65b98e319ace42448a50c102b1fb4eaf_HorizontalConnector1">
              <a:extLst>
                <a:ext uri="{FF2B5EF4-FFF2-40B4-BE49-F238E27FC236}">
                  <a16:creationId xmlns:a16="http://schemas.microsoft.com/office/drawing/2014/main" id="{23ED0D81-5E24-D142-7B0F-EA02A47CF22A}"/>
                </a:ext>
              </a:extLst>
            </p:cNvPr>
            <p:cNvCxnSpPr>
              <a:cxnSpLocks/>
            </p:cNvCxnSpPr>
            <p:nvPr>
              <p:custDataLst>
                <p:tags r:id="rId67"/>
              </p:custDataLst>
            </p:nvPr>
          </p:nvCxnSpPr>
          <p:spPr>
            <a:xfrm>
              <a:off x="1726737" y="6382811"/>
              <a:ext cx="391299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4" name="OTLSHAPE_T_cf68ec9fed5a4eeab6fee37b5e1219ab_Shape">
              <a:extLst>
                <a:ext uri="{FF2B5EF4-FFF2-40B4-BE49-F238E27FC236}">
                  <a16:creationId xmlns:a16="http://schemas.microsoft.com/office/drawing/2014/main" id="{E652F2DF-60F7-C941-3EC0-BC0E373208A1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129580" y="6294170"/>
              <a:ext cx="230071" cy="170688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TLSHAPE_T_53aaf0937f8a4096948ed4814cc8aac5_Shape">
              <a:extLst>
                <a:ext uri="{FF2B5EF4-FFF2-40B4-BE49-F238E27FC236}">
                  <a16:creationId xmlns:a16="http://schemas.microsoft.com/office/drawing/2014/main" id="{71CDAA15-A550-305C-C2D9-930A401522FA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348936" y="6294170"/>
              <a:ext cx="1330833" cy="17068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TLSHAPE_T_1c0dad75d28849e69eff8f2ef29cfb84_Shape">
              <a:extLst>
                <a:ext uri="{FF2B5EF4-FFF2-40B4-BE49-F238E27FC236}">
                  <a16:creationId xmlns:a16="http://schemas.microsoft.com/office/drawing/2014/main" id="{3C88AAC3-C83E-5644-2D60-A404EFF8597F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5705276" y="6294170"/>
              <a:ext cx="1424304" cy="170688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TLSHAPE_T_a41a8e5809d2470da2cf5462d394681b_Shape">
              <a:extLst>
                <a:ext uri="{FF2B5EF4-FFF2-40B4-BE49-F238E27FC236}">
                  <a16:creationId xmlns:a16="http://schemas.microsoft.com/office/drawing/2014/main" id="{71E4D252-239E-C21C-96A7-C3A8B3D9B130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679771" y="6294170"/>
              <a:ext cx="1078176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33BBF684-1EF9-C370-9A8D-ADE7F7972676}"/>
              </a:ext>
            </a:extLst>
          </p:cNvPr>
          <p:cNvGrpSpPr/>
          <p:nvPr/>
        </p:nvGrpSpPr>
        <p:grpSpPr>
          <a:xfrm>
            <a:off x="248619" y="3447869"/>
            <a:ext cx="7455741" cy="134430"/>
            <a:chOff x="331491" y="3862296"/>
            <a:chExt cx="9940987" cy="17924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CC32213-12BB-BDE6-F533-58E3A9960AE0}"/>
                </a:ext>
              </a:extLst>
            </p:cNvPr>
            <p:cNvGrpSpPr/>
            <p:nvPr/>
          </p:nvGrpSpPr>
          <p:grpSpPr>
            <a:xfrm>
              <a:off x="331491" y="3862296"/>
              <a:ext cx="8403068" cy="176505"/>
              <a:chOff x="331491" y="4161579"/>
              <a:chExt cx="8403068" cy="176505"/>
            </a:xfrm>
          </p:grpSpPr>
          <p:sp>
            <p:nvSpPr>
              <p:cNvPr id="39" name="OTLSHAPE_T_1c0dad75d28849e69eff8f2ef29cfb84_Title">
                <a:extLst>
                  <a:ext uri="{FF2B5EF4-FFF2-40B4-BE49-F238E27FC236}">
                    <a16:creationId xmlns:a16="http://schemas.microsoft.com/office/drawing/2014/main" id="{AB2C5B7E-3601-CAED-C472-918CD8D34449}"/>
                  </a:ext>
                </a:extLst>
              </p:cNvPr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331491" y="4187696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McGRAW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HALL RENOVATION ($108.5M)</a:t>
                </a:r>
              </a:p>
            </p:txBody>
          </p:sp>
          <p:sp>
            <p:nvSpPr>
              <p:cNvPr id="40" name="OTLSHAPE_T_b20ae05b8b8b4ff4b44e272c51d72275_Shape">
                <a:extLst>
                  <a:ext uri="{FF2B5EF4-FFF2-40B4-BE49-F238E27FC236}">
                    <a16:creationId xmlns:a16="http://schemas.microsoft.com/office/drawing/2014/main" id="{52A4E327-6280-6030-C181-7879646220AA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4874268" y="4162743"/>
                <a:ext cx="349861" cy="17534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TLSHAPE_T_77e1abb108164ff7a60d5a044b0d469b_Shape">
                <a:extLst>
                  <a:ext uri="{FF2B5EF4-FFF2-40B4-BE49-F238E27FC236}">
                    <a16:creationId xmlns:a16="http://schemas.microsoft.com/office/drawing/2014/main" id="{F80F8DC2-0321-780E-8B7B-41766069FC63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5238305" y="4161579"/>
                <a:ext cx="3496254" cy="17650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TLSHAPE_T_77e1abb108164ff7a60d5a044b0d469b_JoinedDate">
                <a:extLst>
                  <a:ext uri="{FF2B5EF4-FFF2-40B4-BE49-F238E27FC236}">
                    <a16:creationId xmlns:a16="http://schemas.microsoft.com/office/drawing/2014/main" id="{13ACF256-6217-5F95-2D8A-FBC2EF14E554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6691027" y="4169911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Jan ‘28</a:t>
                </a:r>
              </a:p>
            </p:txBody>
          </p:sp>
          <p:sp>
            <p:nvSpPr>
              <p:cNvPr id="43" name="OTLSHAPE_T_03ec8f3723ff4dd2a098d67cf11e1413_Shape">
                <a:extLst>
                  <a:ext uri="{FF2B5EF4-FFF2-40B4-BE49-F238E27FC236}">
                    <a16:creationId xmlns:a16="http://schemas.microsoft.com/office/drawing/2014/main" id="{E4383F5B-4154-9AC5-C9E4-0882E6E8D858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3316049" y="4164405"/>
                <a:ext cx="1560751" cy="159502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TLSHAPE_T_77e1abb108164ff7a60d5a044b0d469b_JoinedDate">
                <a:extLst>
                  <a:ext uri="{FF2B5EF4-FFF2-40B4-BE49-F238E27FC236}">
                    <a16:creationId xmlns:a16="http://schemas.microsoft.com/office/drawing/2014/main" id="{041790FF-9FA5-B525-D5AF-E1822CD1C107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3865196" y="4181267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‘23 - Aug ‘24</a:t>
                </a:r>
              </a:p>
            </p:txBody>
          </p:sp>
        </p:grpSp>
        <p:sp>
          <p:nvSpPr>
            <p:cNvPr id="289" name="OTLSHAPE_T_a41a8e5809d2470da2cf5462d394681b_Shape">
              <a:extLst>
                <a:ext uri="{FF2B5EF4-FFF2-40B4-BE49-F238E27FC236}">
                  <a16:creationId xmlns:a16="http://schemas.microsoft.com/office/drawing/2014/main" id="{18834A53-B56C-4B25-6D9F-C81CD89C3FD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720669" y="3865479"/>
              <a:ext cx="1551809" cy="17605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FDE2FB17-C4AB-2B0A-E4B4-5A7CFB20477E}"/>
              </a:ext>
            </a:extLst>
          </p:cNvPr>
          <p:cNvGrpSpPr/>
          <p:nvPr/>
        </p:nvGrpSpPr>
        <p:grpSpPr>
          <a:xfrm>
            <a:off x="250242" y="3640543"/>
            <a:ext cx="7585656" cy="132566"/>
            <a:chOff x="333656" y="4118211"/>
            <a:chExt cx="10114208" cy="17675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F46DE81-D246-736A-6609-77AE1B6FEE17}"/>
                </a:ext>
              </a:extLst>
            </p:cNvPr>
            <p:cNvGrpSpPr/>
            <p:nvPr/>
          </p:nvGrpSpPr>
          <p:grpSpPr>
            <a:xfrm>
              <a:off x="333656" y="4118211"/>
              <a:ext cx="8690881" cy="170689"/>
              <a:chOff x="333656" y="5454372"/>
              <a:chExt cx="8690881" cy="170689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12B8462F-D86B-CD25-CDD1-A74919D50AB2}"/>
                  </a:ext>
                </a:extLst>
              </p:cNvPr>
              <p:cNvGrpSpPr/>
              <p:nvPr/>
            </p:nvGrpSpPr>
            <p:grpSpPr>
              <a:xfrm>
                <a:off x="333656" y="5454372"/>
                <a:ext cx="8690881" cy="170689"/>
                <a:chOff x="319946" y="5720608"/>
                <a:chExt cx="8690881" cy="170689"/>
              </a:xfrm>
            </p:grpSpPr>
            <p:sp>
              <p:nvSpPr>
                <p:cNvPr id="128" name="OTLSHAPE_T_1c0dad75d28849e69eff8f2ef29cfb84_Title">
                  <a:extLst>
                    <a:ext uri="{FF2B5EF4-FFF2-40B4-BE49-F238E27FC236}">
                      <a16:creationId xmlns:a16="http://schemas.microsoft.com/office/drawing/2014/main" id="{B628A5D1-D9DC-ADF5-08E7-BA9C421A4FCA}"/>
                    </a:ext>
                  </a:extLst>
                </p:cNvPr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319946" y="5732462"/>
                  <a:ext cx="1937525" cy="14012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DUFFIELD HALL EXPANSION ($88.3M</a:t>
                  </a: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/>
                    </a:rPr>
                    <a:t>)</a:t>
                  </a:r>
                  <a:endParaRPr kumimoji="0" lang="en-US" sz="683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TLSHAPE_T_53aaf0937f8a4096948ed4814cc8aac5_Shape">
                  <a:extLst>
                    <a:ext uri="{FF2B5EF4-FFF2-40B4-BE49-F238E27FC236}">
                      <a16:creationId xmlns:a16="http://schemas.microsoft.com/office/drawing/2014/main" id="{E1D2AEA1-31F5-F1AB-3C69-B8F25A81BFC2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5833423" y="5720608"/>
                  <a:ext cx="3177404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TLSHAPE_T_1c0dad75d28849e69eff8f2ef29cfb84_Shape">
                  <a:extLst>
                    <a:ext uri="{FF2B5EF4-FFF2-40B4-BE49-F238E27FC236}">
                      <a16:creationId xmlns:a16="http://schemas.microsoft.com/office/drawing/2014/main" id="{1ABA8547-600B-A376-9D31-934CF8F3CE20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809079" y="5720608"/>
                  <a:ext cx="1847092" cy="170689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TLSHAPE_T_cf68ec9fed5a4eeab6fee37b5e1219ab_Shape">
                  <a:extLst>
                    <a:ext uri="{FF2B5EF4-FFF2-40B4-BE49-F238E27FC236}">
                      <a16:creationId xmlns:a16="http://schemas.microsoft.com/office/drawing/2014/main" id="{5EFBE939-C89D-4729-46FD-03E5DC961CAA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5655184" y="5720608"/>
                  <a:ext cx="178119" cy="170689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B71FC937-2E51-EEED-CB9C-B9739E009894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58"/>
                  </p:custDataLst>
                </p:nvPr>
              </p:nvCxnSpPr>
              <p:spPr>
                <a:xfrm>
                  <a:off x="2180507" y="5817765"/>
                  <a:ext cx="1558228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6" name="OTLSHAPE_T_77e1abb108164ff7a60d5a044b0d469b_JoinedDate">
                <a:extLst>
                  <a:ext uri="{FF2B5EF4-FFF2-40B4-BE49-F238E27FC236}">
                    <a16:creationId xmlns:a16="http://schemas.microsoft.com/office/drawing/2014/main" id="{F86534E8-3F37-FBB3-CAE7-3092206730F9}"/>
                  </a:ext>
                </a:extLst>
              </p:cNvPr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4363879" y="5489706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Sep ‘23 - Feb ‘25</a:t>
                </a:r>
              </a:p>
            </p:txBody>
          </p:sp>
          <p:sp>
            <p:nvSpPr>
              <p:cNvPr id="127" name="OTLSHAPE_T_77e1abb108164ff7a60d5a044b0d469b_JoinedDate">
                <a:extLst>
                  <a:ext uri="{FF2B5EF4-FFF2-40B4-BE49-F238E27FC236}">
                    <a16:creationId xmlns:a16="http://schemas.microsoft.com/office/drawing/2014/main" id="{C5BB1319-591B-FEB1-5D8A-E58FD35D09A9}"/>
                  </a:ext>
                </a:extLst>
              </p:cNvPr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7061132" y="5472903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Apr ‘28</a:t>
                </a:r>
              </a:p>
            </p:txBody>
          </p:sp>
        </p:grpSp>
        <p:sp>
          <p:nvSpPr>
            <p:cNvPr id="290" name="OTLSHAPE_T_a41a8e5809d2470da2cf5462d394681b_Shape">
              <a:extLst>
                <a:ext uri="{FF2B5EF4-FFF2-40B4-BE49-F238E27FC236}">
                  <a16:creationId xmlns:a16="http://schemas.microsoft.com/office/drawing/2014/main" id="{1470B8F8-5A97-9660-0B4E-6456D4344A6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018883" y="4118211"/>
              <a:ext cx="1428981" cy="176755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D8CC7D-96D3-589F-8736-592AA1FDB79D}"/>
              </a:ext>
            </a:extLst>
          </p:cNvPr>
          <p:cNvGrpSpPr/>
          <p:nvPr/>
        </p:nvGrpSpPr>
        <p:grpSpPr>
          <a:xfrm>
            <a:off x="247422" y="4091743"/>
            <a:ext cx="7544454" cy="140681"/>
            <a:chOff x="242226" y="4536417"/>
            <a:chExt cx="7544454" cy="140681"/>
          </a:xfrm>
        </p:grpSpPr>
        <p:sp>
          <p:nvSpPr>
            <p:cNvPr id="307" name="OTLSHAPE_T_1c0dad75d28849e69eff8f2ef29cfb84_Title">
              <a:extLst>
                <a:ext uri="{FF2B5EF4-FFF2-40B4-BE49-F238E27FC236}">
                  <a16:creationId xmlns:a16="http://schemas.microsoft.com/office/drawing/2014/main" id="{4C89A743-4715-5C51-32ED-5C0248BAE65F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242226" y="4536417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BB HALL MAKER SPACE ($11M)</a:t>
              </a:r>
            </a:p>
          </p:txBody>
        </p:sp>
        <p:sp>
          <p:nvSpPr>
            <p:cNvPr id="308" name="OTLSHAPE_T_1c0dad75d28849e69eff8f2ef29cfb84_Shape">
              <a:extLst>
                <a:ext uri="{FF2B5EF4-FFF2-40B4-BE49-F238E27FC236}">
                  <a16:creationId xmlns:a16="http://schemas.microsoft.com/office/drawing/2014/main" id="{6D639E84-3DD9-55B5-FBD7-C28394F9097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00199" y="4542826"/>
              <a:ext cx="890076" cy="12433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TLSHAPE_T_cf68ec9fed5a4eeab6fee37b5e1219ab_Shape">
              <a:extLst>
                <a:ext uri="{FF2B5EF4-FFF2-40B4-BE49-F238E27FC236}">
                  <a16:creationId xmlns:a16="http://schemas.microsoft.com/office/drawing/2014/main" id="{02D8ED10-2968-6701-CAC1-9BE9F0104F9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693623" y="4543705"/>
              <a:ext cx="187110" cy="124577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TLSHAPE_T_53aaf0937f8a4096948ed4814cc8aac5_Shape">
              <a:extLst>
                <a:ext uri="{FF2B5EF4-FFF2-40B4-BE49-F238E27FC236}">
                  <a16:creationId xmlns:a16="http://schemas.microsoft.com/office/drawing/2014/main" id="{95D5878A-8DCB-7996-0266-25E09D74E64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884080" y="4549082"/>
              <a:ext cx="1111805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1" name="OTLSHAPE_T_65b98e319ace42448a50c102b1fb4eaf_HorizontalConnector1">
              <a:extLst>
                <a:ext uri="{FF2B5EF4-FFF2-40B4-BE49-F238E27FC236}">
                  <a16:creationId xmlns:a16="http://schemas.microsoft.com/office/drawing/2014/main" id="{EDDA00D8-2110-D78B-6DEF-90BE71537D17}"/>
                </a:ext>
              </a:extLst>
            </p:cNvPr>
            <p:cNvCxnSpPr>
              <a:cxnSpLocks/>
            </p:cNvCxnSpPr>
            <p:nvPr>
              <p:custDataLst>
                <p:tags r:id="rId49"/>
              </p:custDataLst>
            </p:nvPr>
          </p:nvCxnSpPr>
          <p:spPr>
            <a:xfrm>
              <a:off x="1371484" y="4596695"/>
              <a:ext cx="3374614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06" name="OTLSHAPE_T_a41a8e5809d2470da2cf5462d394681b_Shape">
              <a:extLst>
                <a:ext uri="{FF2B5EF4-FFF2-40B4-BE49-F238E27FC236}">
                  <a16:creationId xmlns:a16="http://schemas.microsoft.com/office/drawing/2014/main" id="{589DF8CE-2579-AD55-CE78-8223D7CD787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991187" y="4549082"/>
              <a:ext cx="795493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C9DB3087-CFFC-0ABB-DDAA-F0ADF40F2C78}"/>
              </a:ext>
            </a:extLst>
          </p:cNvPr>
          <p:cNvSpPr txBox="1"/>
          <p:nvPr/>
        </p:nvSpPr>
        <p:spPr>
          <a:xfrm>
            <a:off x="242226" y="149353"/>
            <a:ext cx="4595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Capital Program - Projects &gt; $10M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7F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(CCF Projects in Green)</a:t>
            </a:r>
          </a:p>
        </p:txBody>
      </p:sp>
      <p:cxnSp>
        <p:nvCxnSpPr>
          <p:cNvPr id="5" name="OTLSHAPE_T_65b98e319ace42448a50c102b1fb4eaf_HorizontalConnector1">
            <a:extLst>
              <a:ext uri="{FF2B5EF4-FFF2-40B4-BE49-F238E27FC236}">
                <a16:creationId xmlns:a16="http://schemas.microsoft.com/office/drawing/2014/main" id="{7B2BD7A7-C95F-E38C-F5EB-18DAB6F2E0B8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1721415" y="3535212"/>
            <a:ext cx="715926" cy="1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4" name="OTLSHAPE_T_77e1abb108164ff7a60d5a044b0d469b_JoinedDate">
            <a:extLst>
              <a:ext uri="{FF2B5EF4-FFF2-40B4-BE49-F238E27FC236}">
                <a16:creationId xmlns:a16="http://schemas.microsoft.com/office/drawing/2014/main" id="{C6A4557D-455C-F57A-497F-E1AD11B49E4D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492624" y="3086548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Feb ‘24 - Feb ‘25</a:t>
            </a:r>
          </a:p>
        </p:txBody>
      </p:sp>
      <p:sp>
        <p:nvSpPr>
          <p:cNvPr id="165" name="OTLSHAPE_T_77e1abb108164ff7a60d5a044b0d469b_JoinedDate">
            <a:extLst>
              <a:ext uri="{FF2B5EF4-FFF2-40B4-BE49-F238E27FC236}">
                <a16:creationId xmlns:a16="http://schemas.microsoft.com/office/drawing/2014/main" id="{65AC5B9A-20BA-9DC0-8327-52CF98D781D6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72048" y="2897952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 ‘25 - </a:t>
            </a:r>
            <a:r>
              <a:rPr lang="en-US" sz="620" spc="-5" dirty="0">
                <a:solidFill>
                  <a:prstClr val="white"/>
                </a:solidFill>
                <a:latin typeface="Calibri" panose="020F0502020204030204" pitchFamily="34" charset="0"/>
              </a:rPr>
              <a:t>Mar</a:t>
            </a: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 27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F27BB3-EE41-D6E8-5E9B-C99A96708C5E}"/>
              </a:ext>
            </a:extLst>
          </p:cNvPr>
          <p:cNvGrpSpPr/>
          <p:nvPr/>
        </p:nvGrpSpPr>
        <p:grpSpPr>
          <a:xfrm>
            <a:off x="239216" y="4660645"/>
            <a:ext cx="8576180" cy="133915"/>
            <a:chOff x="239216" y="4424105"/>
            <a:chExt cx="8576180" cy="133915"/>
          </a:xfrm>
        </p:grpSpPr>
        <p:sp>
          <p:nvSpPr>
            <p:cNvPr id="174" name="OTLSHAPE_T_1c0dad75d28849e69eff8f2ef29cfb84_Shape">
              <a:extLst>
                <a:ext uri="{FF2B5EF4-FFF2-40B4-BE49-F238E27FC236}">
                  <a16:creationId xmlns:a16="http://schemas.microsoft.com/office/drawing/2014/main" id="{71EB6FA3-7421-49D6-F227-74158A16B2D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986758" y="4430004"/>
              <a:ext cx="1432237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TLSHAPE_T_1c0dad75d28849e69eff8f2ef29cfb84_Title">
              <a:extLst>
                <a:ext uri="{FF2B5EF4-FFF2-40B4-BE49-F238E27FC236}">
                  <a16:creationId xmlns:a16="http://schemas.microsoft.com/office/drawing/2014/main" id="{E80B5525-B5C8-A0AA-715C-7AAE96B9BA9A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AHDC EXPANSION ($30M)</a:t>
              </a:r>
            </a:p>
          </p:txBody>
        </p:sp>
        <p:cxnSp>
          <p:nvCxnSpPr>
            <p:cNvPr id="170" name="OTLSHAPE_T_65b98e319ace42448a50c102b1fb4eaf_HorizontalConnector1">
              <a:extLst>
                <a:ext uri="{FF2B5EF4-FFF2-40B4-BE49-F238E27FC236}">
                  <a16:creationId xmlns:a16="http://schemas.microsoft.com/office/drawing/2014/main" id="{D9085F91-6BCD-4245-5B5F-2039C61E26DE}"/>
                </a:ext>
              </a:extLst>
            </p:cNvPr>
            <p:cNvCxnSpPr>
              <a:cxnSpLocks/>
            </p:cNvCxnSpPr>
            <p:nvPr>
              <p:custDataLst>
                <p:tags r:id="rId41"/>
              </p:custDataLst>
            </p:nvPr>
          </p:nvCxnSpPr>
          <p:spPr>
            <a:xfrm>
              <a:off x="1295053" y="4490306"/>
              <a:ext cx="3624698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71" name="OTLSHAPE_T_cf68ec9fed5a4eeab6fee37b5e1219ab_Shape">
              <a:extLst>
                <a:ext uri="{FF2B5EF4-FFF2-40B4-BE49-F238E27FC236}">
                  <a16:creationId xmlns:a16="http://schemas.microsoft.com/office/drawing/2014/main" id="{7A03E438-BB37-D5DA-F8EE-12E651B82DF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405978" y="4425454"/>
              <a:ext cx="255483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TLSHAPE_T_53aaf0937f8a4096948ed4814cc8aac5_Shape">
              <a:extLst>
                <a:ext uri="{FF2B5EF4-FFF2-40B4-BE49-F238E27FC236}">
                  <a16:creationId xmlns:a16="http://schemas.microsoft.com/office/drawing/2014/main" id="{A7FF898F-9266-65AE-9CB7-D482A2FA819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641914" y="4427737"/>
              <a:ext cx="1778750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TLSHAPE_T_a41a8e5809d2470da2cf5462d394681b_Shape">
              <a:extLst>
                <a:ext uri="{FF2B5EF4-FFF2-40B4-BE49-F238E27FC236}">
                  <a16:creationId xmlns:a16="http://schemas.microsoft.com/office/drawing/2014/main" id="{50F119D0-3DEE-7CDC-A4C8-C178E43B099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97926" y="4424105"/>
              <a:ext cx="41747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OTLSHAPE_T_65b98e319ace42448a50c102b1fb4eaf_HorizontalConnector1">
            <a:extLst>
              <a:ext uri="{FF2B5EF4-FFF2-40B4-BE49-F238E27FC236}">
                <a16:creationId xmlns:a16="http://schemas.microsoft.com/office/drawing/2014/main" id="{EAD8DC84-95BB-77CC-F2CB-D12596A794D1}"/>
              </a:ext>
            </a:extLst>
          </p:cNvPr>
          <p:cNvCxnSpPr>
            <a:cxnSpLocks/>
            <a:stCxn id="151" idx="3"/>
          </p:cNvCxnSpPr>
          <p:nvPr>
            <p:custDataLst>
              <p:tags r:id="rId24"/>
            </p:custDataLst>
          </p:nvPr>
        </p:nvCxnSpPr>
        <p:spPr>
          <a:xfrm>
            <a:off x="1659010" y="3315951"/>
            <a:ext cx="1611309" cy="5987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ED0079-6916-F4D4-9F2C-3CF0D8E51D25}"/>
              </a:ext>
            </a:extLst>
          </p:cNvPr>
          <p:cNvGrpSpPr/>
          <p:nvPr/>
        </p:nvGrpSpPr>
        <p:grpSpPr>
          <a:xfrm>
            <a:off x="246041" y="4850437"/>
            <a:ext cx="8576180" cy="133915"/>
            <a:chOff x="239216" y="4424105"/>
            <a:chExt cx="8576180" cy="133915"/>
          </a:xfrm>
        </p:grpSpPr>
        <p:sp>
          <p:nvSpPr>
            <p:cNvPr id="23" name="OTLSHAPE_T_1c0dad75d28849e69eff8f2ef29cfb84_Shape">
              <a:extLst>
                <a:ext uri="{FF2B5EF4-FFF2-40B4-BE49-F238E27FC236}">
                  <a16:creationId xmlns:a16="http://schemas.microsoft.com/office/drawing/2014/main" id="{87A78E83-EA15-DBA5-2D31-0A1DBDD08CE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382908" y="4430004"/>
              <a:ext cx="1186810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TLSHAPE_T_1c0dad75d28849e69eff8f2ef29cfb84_Title">
              <a:extLst>
                <a:ext uri="{FF2B5EF4-FFF2-40B4-BE49-F238E27FC236}">
                  <a16:creationId xmlns:a16="http://schemas.microsoft.com/office/drawing/2014/main" id="{6029B16A-6F6C-B6F9-5C72-49A7EA68EFF2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CARPENTER ADDITON ($35M)</a:t>
              </a:r>
            </a:p>
          </p:txBody>
        </p:sp>
        <p:cxnSp>
          <p:nvCxnSpPr>
            <p:cNvPr id="54" name="OTLSHAPE_T_65b98e319ace42448a50c102b1fb4eaf_HorizontalConnector1">
              <a:extLst>
                <a:ext uri="{FF2B5EF4-FFF2-40B4-BE49-F238E27FC236}">
                  <a16:creationId xmlns:a16="http://schemas.microsoft.com/office/drawing/2014/main" id="{FA43063A-5FEE-3ED7-E951-186B5D4726F9}"/>
                </a:ext>
              </a:extLst>
            </p:cNvPr>
            <p:cNvCxnSpPr>
              <a:cxnSpLocks/>
            </p:cNvCxnSpPr>
            <p:nvPr>
              <p:custDataLst>
                <p:tags r:id="rId35"/>
              </p:custDataLst>
            </p:nvPr>
          </p:nvCxnSpPr>
          <p:spPr>
            <a:xfrm>
              <a:off x="1335205" y="4490306"/>
              <a:ext cx="400334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5" name="OTLSHAPE_T_cf68ec9fed5a4eeab6fee37b5e1219ab_Shape">
              <a:extLst>
                <a:ext uri="{FF2B5EF4-FFF2-40B4-BE49-F238E27FC236}">
                  <a16:creationId xmlns:a16="http://schemas.microsoft.com/office/drawing/2014/main" id="{F2304311-7C0D-0511-749A-2BB03C11A29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53204" y="4425453"/>
              <a:ext cx="218349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TLSHAPE_T_53aaf0937f8a4096948ed4814cc8aac5_Shape">
              <a:extLst>
                <a:ext uri="{FF2B5EF4-FFF2-40B4-BE49-F238E27FC236}">
                  <a16:creationId xmlns:a16="http://schemas.microsoft.com/office/drawing/2014/main" id="{6B3C1416-29DA-D02A-3218-BB11A2FBAFD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772978" y="4427737"/>
              <a:ext cx="1458892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TLSHAPE_T_a41a8e5809d2470da2cf5462d394681b_Shape">
              <a:extLst>
                <a:ext uri="{FF2B5EF4-FFF2-40B4-BE49-F238E27FC236}">
                  <a16:creationId xmlns:a16="http://schemas.microsoft.com/office/drawing/2014/main" id="{060A0B67-70EE-C7B7-73D8-64084C44769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231876" y="4424105"/>
              <a:ext cx="58352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E046D8-C3BC-9688-6870-A995691CF65F}"/>
              </a:ext>
            </a:extLst>
          </p:cNvPr>
          <p:cNvGrpSpPr/>
          <p:nvPr/>
        </p:nvGrpSpPr>
        <p:grpSpPr>
          <a:xfrm>
            <a:off x="237512" y="3067877"/>
            <a:ext cx="6808563" cy="129125"/>
            <a:chOff x="237512" y="2793837"/>
            <a:chExt cx="6808563" cy="129125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4F3CE87F-0603-B87B-9D79-26D77785798D}"/>
                </a:ext>
              </a:extLst>
            </p:cNvPr>
            <p:cNvGrpSpPr/>
            <p:nvPr/>
          </p:nvGrpSpPr>
          <p:grpSpPr>
            <a:xfrm>
              <a:off x="237512" y="2793837"/>
              <a:ext cx="6808563" cy="129125"/>
              <a:chOff x="316335" y="5170584"/>
              <a:chExt cx="9078084" cy="172165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B7D5D960-3845-5347-6AAD-8BC8F45B033C}"/>
                  </a:ext>
                </a:extLst>
              </p:cNvPr>
              <p:cNvGrpSpPr/>
              <p:nvPr/>
            </p:nvGrpSpPr>
            <p:grpSpPr>
              <a:xfrm>
                <a:off x="316335" y="5170584"/>
                <a:ext cx="7691682" cy="170696"/>
                <a:chOff x="327330" y="6036318"/>
                <a:chExt cx="7691682" cy="170696"/>
              </a:xfrm>
            </p:grpSpPr>
            <p:sp>
              <p:nvSpPr>
                <p:cNvPr id="182" name="OTLSHAPE_T_a7cf7a6393af461ea7fbcf5c188d7b5c_Title">
                  <a:extLst>
                    <a:ext uri="{FF2B5EF4-FFF2-40B4-BE49-F238E27FC236}">
                      <a16:creationId xmlns:a16="http://schemas.microsoft.com/office/drawing/2014/main" id="{7B8F3201-F571-0E3B-BA50-1BECFD64B3F2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327330" y="6038883"/>
                  <a:ext cx="1662829" cy="139696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0" cap="none" spc="-5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LIFE SCIENCES PAVILION ($22M)</a:t>
                  </a:r>
                </a:p>
              </p:txBody>
            </p:sp>
            <p:sp>
              <p:nvSpPr>
                <p:cNvPr id="183" name="OTLSHAPE_T_53aaf0937f8a4096948ed4814cc8aac5_Shape">
                  <a:extLst>
                    <a:ext uri="{FF2B5EF4-FFF2-40B4-BE49-F238E27FC236}">
                      <a16:creationId xmlns:a16="http://schemas.microsoft.com/office/drawing/2014/main" id="{E7DA853B-0055-7D05-89CB-9EE6876F346B}"/>
                    </a:ext>
                  </a:extLst>
                </p:cNvPr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6117973" y="6036318"/>
                  <a:ext cx="1901039" cy="170687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TLSHAPE_T_1c0dad75d28849e69eff8f2ef29cfb84_Shape">
                  <a:extLst>
                    <a:ext uri="{FF2B5EF4-FFF2-40B4-BE49-F238E27FC236}">
                      <a16:creationId xmlns:a16="http://schemas.microsoft.com/office/drawing/2014/main" id="{1282A972-D8B0-33A9-E6C6-D782C311099B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4693487" y="6036327"/>
                  <a:ext cx="1205737" cy="170687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TLSHAPE_T_cf68ec9fed5a4eeab6fee37b5e1219ab_Shape">
                  <a:extLst>
                    <a:ext uri="{FF2B5EF4-FFF2-40B4-BE49-F238E27FC236}">
                      <a16:creationId xmlns:a16="http://schemas.microsoft.com/office/drawing/2014/main" id="{13CAD958-5557-5513-EEE9-E1685B5E6EC9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5903293" y="6036327"/>
                  <a:ext cx="220935" cy="170687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6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D67379AC-79F4-5730-5BE5-0BA37394CD4D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2"/>
                  </p:custDataLst>
                </p:nvPr>
              </p:nvCxnSpPr>
              <p:spPr>
                <a:xfrm>
                  <a:off x="1906207" y="6118480"/>
                  <a:ext cx="2715454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73" name="OTLSHAPE_T_a41a8e5809d2470da2cf5462d394681b_Shape">
                <a:extLst>
                  <a:ext uri="{FF2B5EF4-FFF2-40B4-BE49-F238E27FC236}">
                    <a16:creationId xmlns:a16="http://schemas.microsoft.com/office/drawing/2014/main" id="{F78F4FA8-CEF3-C2F1-6EB6-E467127A55B3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997043" y="5176972"/>
                <a:ext cx="1397376" cy="165777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7" name="OTLSHAPE_T_77e1abb108164ff7a60d5a044b0d469b_JoinedDate">
              <a:extLst>
                <a:ext uri="{FF2B5EF4-FFF2-40B4-BE49-F238E27FC236}">
                  <a16:creationId xmlns:a16="http://schemas.microsoft.com/office/drawing/2014/main" id="{28A3B7A3-3CFD-1D9F-0B19-818133F151B0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837279" y="2814339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Apr ‘27</a:t>
              </a:r>
            </a:p>
          </p:txBody>
        </p:sp>
        <p:sp>
          <p:nvSpPr>
            <p:cNvPr id="166" name="OTLSHAPE_T_77e1abb108164ff7a60d5a044b0d469b_JoinedDate">
              <a:extLst>
                <a:ext uri="{FF2B5EF4-FFF2-40B4-BE49-F238E27FC236}">
                  <a16:creationId xmlns:a16="http://schemas.microsoft.com/office/drawing/2014/main" id="{08A77F9B-9D07-496D-9EE6-369A77C255EB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637495" y="2814340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Feb ‘25</a:t>
              </a:r>
            </a:p>
          </p:txBody>
        </p:sp>
      </p:grp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58F979AB-B29C-D554-87CF-9940D6947942}"/>
              </a:ext>
            </a:extLst>
          </p:cNvPr>
          <p:cNvCxnSpPr>
            <a:cxnSpLocks/>
          </p:cNvCxnSpPr>
          <p:nvPr/>
        </p:nvCxnSpPr>
        <p:spPr>
          <a:xfrm flipV="1">
            <a:off x="5267814" y="496414"/>
            <a:ext cx="0" cy="4770665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249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1E280-348D-A207-0436-73658456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4931F3E0-00F0-98A3-7516-8C43980ACD1E}"/>
              </a:ext>
            </a:extLst>
          </p:cNvPr>
          <p:cNvCxnSpPr>
            <a:cxnSpLocks/>
          </p:cNvCxnSpPr>
          <p:nvPr/>
        </p:nvCxnSpPr>
        <p:spPr>
          <a:xfrm flipV="1">
            <a:off x="8053016" y="780666"/>
            <a:ext cx="0" cy="4568710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966ABEC5-E794-4377-92F9-7D89ED7E8D80}"/>
              </a:ext>
            </a:extLst>
          </p:cNvPr>
          <p:cNvCxnSpPr>
            <a:cxnSpLocks/>
          </p:cNvCxnSpPr>
          <p:nvPr/>
        </p:nvCxnSpPr>
        <p:spPr>
          <a:xfrm flipV="1">
            <a:off x="7264843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CB6C1C-BEDA-FDE5-6EC2-3575A1733279}"/>
              </a:ext>
            </a:extLst>
          </p:cNvPr>
          <p:cNvCxnSpPr>
            <a:cxnSpLocks/>
          </p:cNvCxnSpPr>
          <p:nvPr/>
        </p:nvCxnSpPr>
        <p:spPr>
          <a:xfrm flipV="1">
            <a:off x="4879403" y="763780"/>
            <a:ext cx="0" cy="45764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FA32AF-4440-A852-91F1-1ACD53E61B8B}"/>
              </a:ext>
            </a:extLst>
          </p:cNvPr>
          <p:cNvCxnSpPr>
            <a:cxnSpLocks/>
          </p:cNvCxnSpPr>
          <p:nvPr/>
        </p:nvCxnSpPr>
        <p:spPr>
          <a:xfrm flipV="1">
            <a:off x="2484129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08E2EC-9677-600E-19C9-05D3FB692359}"/>
              </a:ext>
            </a:extLst>
          </p:cNvPr>
          <p:cNvCxnSpPr>
            <a:cxnSpLocks/>
          </p:cNvCxnSpPr>
          <p:nvPr/>
        </p:nvCxnSpPr>
        <p:spPr>
          <a:xfrm flipV="1">
            <a:off x="3283305" y="768880"/>
            <a:ext cx="0" cy="45713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3FD99F-1CC7-6F27-EF6A-B9000DFC2515}"/>
              </a:ext>
            </a:extLst>
          </p:cNvPr>
          <p:cNvCxnSpPr>
            <a:cxnSpLocks/>
          </p:cNvCxnSpPr>
          <p:nvPr/>
        </p:nvCxnSpPr>
        <p:spPr>
          <a:xfrm flipV="1">
            <a:off x="4072763" y="768880"/>
            <a:ext cx="9650" cy="4580495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2EE872-EA31-6B28-CF69-3440403BF426}"/>
              </a:ext>
            </a:extLst>
          </p:cNvPr>
          <p:cNvCxnSpPr>
            <a:cxnSpLocks/>
          </p:cNvCxnSpPr>
          <p:nvPr/>
        </p:nvCxnSpPr>
        <p:spPr>
          <a:xfrm flipV="1">
            <a:off x="5692463" y="706657"/>
            <a:ext cx="0" cy="4633574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6D434C-DE3C-8081-6685-46367CC7C4F0}"/>
              </a:ext>
            </a:extLst>
          </p:cNvPr>
          <p:cNvCxnSpPr>
            <a:cxnSpLocks/>
          </p:cNvCxnSpPr>
          <p:nvPr/>
        </p:nvCxnSpPr>
        <p:spPr>
          <a:xfrm flipV="1">
            <a:off x="6478745" y="763779"/>
            <a:ext cx="0" cy="45855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sp>
        <p:nvSpPr>
          <p:cNvPr id="22" name="OTLSHAPE_TB_00000000000000000000000000000000_ScaleContainer">
            <a:extLst>
              <a:ext uri="{FF2B5EF4-FFF2-40B4-BE49-F238E27FC236}">
                <a16:creationId xmlns:a16="http://schemas.microsoft.com/office/drawing/2014/main" id="{7598B4B6-5E64-3435-420A-B3800BA050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2227" y="495604"/>
            <a:ext cx="8613539" cy="235745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TLSHAPE_TB_00000000000000000000000000000000_TimescaleInterval2">
            <a:extLst>
              <a:ext uri="{FF2B5EF4-FFF2-40B4-BE49-F238E27FC236}">
                <a16:creationId xmlns:a16="http://schemas.microsoft.com/office/drawing/2014/main" id="{D2C5807F-5E4A-796A-D676-B9C4AC5175A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2537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25" name="OTLSHAPE_TB_00000000000000000000000000000000_TimescaleInterval3">
            <a:extLst>
              <a:ext uri="{FF2B5EF4-FFF2-40B4-BE49-F238E27FC236}">
                <a16:creationId xmlns:a16="http://schemas.microsoft.com/office/drawing/2014/main" id="{5183FCF8-03C2-3911-15D6-5B59BFBB28D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3419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2023</a:t>
            </a:r>
          </a:p>
        </p:txBody>
      </p:sp>
      <p:sp>
        <p:nvSpPr>
          <p:cNvPr id="26" name="OTLSHAPE_TB_00000000000000000000000000000000_TimescaleInterval4">
            <a:extLst>
              <a:ext uri="{FF2B5EF4-FFF2-40B4-BE49-F238E27FC236}">
                <a16:creationId xmlns:a16="http://schemas.microsoft.com/office/drawing/2014/main" id="{A67498C2-3420-EED8-E42A-6088FAA4E3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2365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27" name="OTLSHAPE_TB_00000000000000000000000000000000_TimescaleInterval5">
            <a:extLst>
              <a:ext uri="{FF2B5EF4-FFF2-40B4-BE49-F238E27FC236}">
                <a16:creationId xmlns:a16="http://schemas.microsoft.com/office/drawing/2014/main" id="{2D0E4494-5597-0840-DA35-89F9A11B04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21702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28" name="OTLSHAPE_TB_00000000000000000000000000000000_TimescaleInterval6">
            <a:extLst>
              <a:ext uri="{FF2B5EF4-FFF2-40B4-BE49-F238E27FC236}">
                <a16:creationId xmlns:a16="http://schemas.microsoft.com/office/drawing/2014/main" id="{05EF2267-2C66-9073-2E18-864B68C15FF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19751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2026</a:t>
            </a:r>
          </a:p>
        </p:txBody>
      </p:sp>
      <p:sp>
        <p:nvSpPr>
          <p:cNvPr id="29" name="OTLSHAPE_TB_00000000000000000000000000000000_TimescaleInterval7">
            <a:extLst>
              <a:ext uri="{FF2B5EF4-FFF2-40B4-BE49-F238E27FC236}">
                <a16:creationId xmlns:a16="http://schemas.microsoft.com/office/drawing/2014/main" id="{4118C689-8282-0B5E-57F1-1BB4606C6CC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1780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30" name="OTLSHAPE_TB_00000000000000000000000000000000_TimescaleInterval8">
            <a:extLst>
              <a:ext uri="{FF2B5EF4-FFF2-40B4-BE49-F238E27FC236}">
                <a16:creationId xmlns:a16="http://schemas.microsoft.com/office/drawing/2014/main" id="{C32E2E4F-0843-1765-D8DA-CD5BD2E7A6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51803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2028</a:t>
            </a:r>
          </a:p>
        </p:txBody>
      </p:sp>
      <p:cxnSp>
        <p:nvCxnSpPr>
          <p:cNvPr id="31" name="OTLSHAPE_TB_00000000000000000000000000000000_Separator1">
            <a:extLst>
              <a:ext uri="{FF2B5EF4-FFF2-40B4-BE49-F238E27FC236}">
                <a16:creationId xmlns:a16="http://schemas.microsoft.com/office/drawing/2014/main" id="{B6F5EB11-C052-65E0-79F2-B4ACE010F419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1686080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OTLSHAPE_TB_00000000000000000000000000000000_Separator2">
            <a:extLst>
              <a:ext uri="{FF2B5EF4-FFF2-40B4-BE49-F238E27FC236}">
                <a16:creationId xmlns:a16="http://schemas.microsoft.com/office/drawing/2014/main" id="{D3B400D0-1895-4F9A-09F7-C4C5379D5722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484128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OTLSHAPE_TB_00000000000000000000000000000000_Separator3">
            <a:extLst>
              <a:ext uri="{FF2B5EF4-FFF2-40B4-BE49-F238E27FC236}">
                <a16:creationId xmlns:a16="http://schemas.microsoft.com/office/drawing/2014/main" id="{7A42CA89-D7D3-4D78-5EF2-92C6F69EBFEC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284364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OTLSHAPE_TB_00000000000000000000000000000000_Separator4">
            <a:extLst>
              <a:ext uri="{FF2B5EF4-FFF2-40B4-BE49-F238E27FC236}">
                <a16:creationId xmlns:a16="http://schemas.microsoft.com/office/drawing/2014/main" id="{5353EF93-F8A6-CE2C-8830-995A9F765A75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4082412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OTLSHAPE_TB_00000000000000000000000000000000_Separator5">
            <a:extLst>
              <a:ext uri="{FF2B5EF4-FFF2-40B4-BE49-F238E27FC236}">
                <a16:creationId xmlns:a16="http://schemas.microsoft.com/office/drawing/2014/main" id="{ADEEF864-7761-0F39-7F55-EC160DC16F89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4880461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OTLSHAPE_TB_00000000000000000000000000000000_Separator6">
            <a:extLst>
              <a:ext uri="{FF2B5EF4-FFF2-40B4-BE49-F238E27FC236}">
                <a16:creationId xmlns:a16="http://schemas.microsoft.com/office/drawing/2014/main" id="{4D9DF652-ED29-D0BD-F201-BB308FA90375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678509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OTLSHAPE_TB_00000000000000000000000000000000_Separator7">
            <a:extLst>
              <a:ext uri="{FF2B5EF4-FFF2-40B4-BE49-F238E27FC236}">
                <a16:creationId xmlns:a16="http://schemas.microsoft.com/office/drawing/2014/main" id="{82DFDE0A-66DF-2C4F-5273-9D195123C1A0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6478745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5C4A871F-DB61-E160-4EB1-7FE8AEC0A19A}"/>
              </a:ext>
            </a:extLst>
          </p:cNvPr>
          <p:cNvGrpSpPr/>
          <p:nvPr/>
        </p:nvGrpSpPr>
        <p:grpSpPr>
          <a:xfrm>
            <a:off x="239559" y="2052962"/>
            <a:ext cx="6235934" cy="128017"/>
            <a:chOff x="331490" y="3287389"/>
            <a:chExt cx="8314578" cy="17068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B79DC29-E32E-D3A5-0111-D76640E32E85}"/>
                </a:ext>
              </a:extLst>
            </p:cNvPr>
            <p:cNvGrpSpPr/>
            <p:nvPr/>
          </p:nvGrpSpPr>
          <p:grpSpPr>
            <a:xfrm>
              <a:off x="331490" y="3287389"/>
              <a:ext cx="6695866" cy="170687"/>
              <a:chOff x="331490" y="4949970"/>
              <a:chExt cx="6695866" cy="170687"/>
            </a:xfrm>
          </p:grpSpPr>
          <p:sp>
            <p:nvSpPr>
              <p:cNvPr id="109" name="OTLSHAPE_T_1c0dad75d28849e69eff8f2ef29cfb84_Shape">
                <a:extLst>
                  <a:ext uri="{FF2B5EF4-FFF2-40B4-BE49-F238E27FC236}">
                    <a16:creationId xmlns:a16="http://schemas.microsoft.com/office/drawing/2014/main" id="{B4EFC7CD-CE6A-898C-1A66-7D8BEC076968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3309216" y="4949970"/>
                <a:ext cx="1001441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TLSHAPE_T_a7cf7a6393af461ea7fbcf5c188d7b5c_Title">
                <a:extLst>
                  <a:ext uri="{FF2B5EF4-FFF2-40B4-BE49-F238E27FC236}">
                    <a16:creationId xmlns:a16="http://schemas.microsoft.com/office/drawing/2014/main" id="{738160BD-2360-8BD2-66AF-44AD237E1EAD}"/>
                  </a:ext>
                </a:extLst>
              </p:cNvPr>
              <p:cNvSpPr txBox="1"/>
              <p:nvPr>
                <p:custDataLst>
                  <p:tags r:id="rId170"/>
                </p:custDataLst>
              </p:nvPr>
            </p:nvSpPr>
            <p:spPr>
              <a:xfrm>
                <a:off x="331490" y="4960415"/>
                <a:ext cx="3001363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SIBLEY DOME RENOVATION ($17.6M)</a:t>
                </a:r>
              </a:p>
            </p:txBody>
          </p:sp>
          <p:sp>
            <p:nvSpPr>
              <p:cNvPr id="111" name="OTLSHAPE_T_cf68ec9fed5a4eeab6fee37b5e1219ab_Shape">
                <a:extLst>
                  <a:ext uri="{FF2B5EF4-FFF2-40B4-BE49-F238E27FC236}">
                    <a16:creationId xmlns:a16="http://schemas.microsoft.com/office/drawing/2014/main" id="{AEECAD37-C6BC-E82E-6E5F-746523A88233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4310659" y="4949970"/>
                <a:ext cx="279224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TLSHAPE_T_53aaf0937f8a4096948ed4814cc8aac5_Shape">
                <a:extLst>
                  <a:ext uri="{FF2B5EF4-FFF2-40B4-BE49-F238E27FC236}">
                    <a16:creationId xmlns:a16="http://schemas.microsoft.com/office/drawing/2014/main" id="{AE845594-B4E7-F4EB-B92C-393895D782B0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4596026" y="4949970"/>
                <a:ext cx="2431330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1E0A6984-051E-ED26-AAC9-B2151ACCCEB1}"/>
                  </a:ext>
                </a:extLst>
              </p:cNvPr>
              <p:cNvCxnSpPr>
                <a:cxnSpLocks/>
              </p:cNvCxnSpPr>
              <p:nvPr>
                <p:custDataLst>
                  <p:tags r:id="rId173"/>
                </p:custDataLst>
              </p:nvPr>
            </p:nvCxnSpPr>
            <p:spPr>
              <a:xfrm>
                <a:off x="2180819" y="5030262"/>
                <a:ext cx="102990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OTLSHAPE_T_77e1abb108164ff7a60d5a044b0d469b_JoinedDate">
                <a:extLst>
                  <a:ext uri="{FF2B5EF4-FFF2-40B4-BE49-F238E27FC236}">
                    <a16:creationId xmlns:a16="http://schemas.microsoft.com/office/drawing/2014/main" id="{E3C8AB24-ABFC-F5DB-54AB-B1EF4491ACF0}"/>
                  </a:ext>
                </a:extLst>
              </p:cNvPr>
              <p:cNvSpPr txBox="1"/>
              <p:nvPr>
                <p:custDataLst>
                  <p:tags r:id="rId174"/>
                </p:custDataLst>
              </p:nvPr>
            </p:nvSpPr>
            <p:spPr>
              <a:xfrm>
                <a:off x="3359886" y="4965050"/>
                <a:ext cx="92696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Nov  ‘23</a:t>
                </a:r>
              </a:p>
            </p:txBody>
          </p:sp>
          <p:sp>
            <p:nvSpPr>
              <p:cNvPr id="115" name="OTLSHAPE_T_77e1abb108164ff7a60d5a044b0d469b_JoinedDate">
                <a:extLst>
                  <a:ext uri="{FF2B5EF4-FFF2-40B4-BE49-F238E27FC236}">
                    <a16:creationId xmlns:a16="http://schemas.microsoft.com/office/drawing/2014/main" id="{13E7D9B4-99D1-C73F-5A26-8A28201F7398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5316488" y="4969548"/>
                <a:ext cx="880109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‘24 - Jun ‘26</a:t>
                </a:r>
              </a:p>
            </p:txBody>
          </p:sp>
        </p:grpSp>
        <p:sp>
          <p:nvSpPr>
            <p:cNvPr id="158" name="OTLSHAPE_T_a41a8e5809d2470da2cf5462d394681b_Shape">
              <a:extLst>
                <a:ext uri="{FF2B5EF4-FFF2-40B4-BE49-F238E27FC236}">
                  <a16:creationId xmlns:a16="http://schemas.microsoft.com/office/drawing/2014/main" id="{F728A4BE-6C60-5FCF-DC93-9B8AF99DEFF1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7047692" y="3287389"/>
              <a:ext cx="1598376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1" name="OTLSHAPE_TB_00000000000000000000000000000000_TodayMarkerShape">
            <a:extLst>
              <a:ext uri="{FF2B5EF4-FFF2-40B4-BE49-F238E27FC236}">
                <a16:creationId xmlns:a16="http://schemas.microsoft.com/office/drawing/2014/main" id="{00DECC33-17CE-B250-DE27-57F16944D41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231655" y="417827"/>
            <a:ext cx="70724" cy="78582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OTLSHAPE_TB_00000000000000000000000000000000_TimescaleInterval8">
            <a:extLst>
              <a:ext uri="{FF2B5EF4-FFF2-40B4-BE49-F238E27FC236}">
                <a16:creationId xmlns:a16="http://schemas.microsoft.com/office/drawing/2014/main" id="{ED513EF6-A88C-9772-7303-5306CAF3400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304132" y="5557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2029</a:t>
            </a:r>
          </a:p>
        </p:txBody>
      </p:sp>
      <p:cxnSp>
        <p:nvCxnSpPr>
          <p:cNvPr id="227" name="OTLSHAPE_TB_00000000000000000000000000000000_Separator7">
            <a:extLst>
              <a:ext uri="{FF2B5EF4-FFF2-40B4-BE49-F238E27FC236}">
                <a16:creationId xmlns:a16="http://schemas.microsoft.com/office/drawing/2014/main" id="{A02E5D0C-9F3C-CA17-5D15-47F35B2C3D6A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7260952" y="557569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0" name="OTLSHAPE_TB_00000000000000000000000000000000_TimescaleInterval8">
            <a:extLst>
              <a:ext uri="{FF2B5EF4-FFF2-40B4-BE49-F238E27FC236}">
                <a16:creationId xmlns:a16="http://schemas.microsoft.com/office/drawing/2014/main" id="{2E63BE91-EB2B-C510-F410-DFCF469E06E1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098289" y="557456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2030</a:t>
            </a:r>
          </a:p>
        </p:txBody>
      </p:sp>
      <p:cxnSp>
        <p:nvCxnSpPr>
          <p:cNvPr id="231" name="OTLSHAPE_TB_00000000000000000000000000000000_Separator7">
            <a:extLst>
              <a:ext uri="{FF2B5EF4-FFF2-40B4-BE49-F238E27FC236}">
                <a16:creationId xmlns:a16="http://schemas.microsoft.com/office/drawing/2014/main" id="{14252387-D883-3A6E-1E33-A909743A47D0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8055109" y="559314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774A4AD-A466-AFC5-7436-C96732459830}"/>
              </a:ext>
            </a:extLst>
          </p:cNvPr>
          <p:cNvGrpSpPr/>
          <p:nvPr/>
        </p:nvGrpSpPr>
        <p:grpSpPr>
          <a:xfrm>
            <a:off x="248619" y="913813"/>
            <a:ext cx="5153217" cy="129479"/>
            <a:chOff x="331491" y="1483770"/>
            <a:chExt cx="6870956" cy="17263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E20B689-DF85-3DA8-17E7-3369B01779C7}"/>
                </a:ext>
              </a:extLst>
            </p:cNvPr>
            <p:cNvGrpSpPr/>
            <p:nvPr/>
          </p:nvGrpSpPr>
          <p:grpSpPr>
            <a:xfrm>
              <a:off x="331491" y="1485719"/>
              <a:ext cx="5211714" cy="170689"/>
              <a:chOff x="331491" y="2286313"/>
              <a:chExt cx="5211714" cy="170689"/>
            </a:xfrm>
          </p:grpSpPr>
          <p:cxnSp>
            <p:nvCxnSpPr>
              <p:cNvPr id="68" name="OTLSHAPE_T_fb16ab266b6e4281a38e3574a8fa7065_HorizontalConnector1">
                <a:extLst>
                  <a:ext uri="{FF2B5EF4-FFF2-40B4-BE49-F238E27FC236}">
                    <a16:creationId xmlns:a16="http://schemas.microsoft.com/office/drawing/2014/main" id="{A4053579-A0D6-0581-593F-906D754A75DA}"/>
                  </a:ext>
                </a:extLst>
              </p:cNvPr>
              <p:cNvCxnSpPr>
                <a:cxnSpLocks/>
              </p:cNvCxnSpPr>
              <p:nvPr>
                <p:custDataLst>
                  <p:tags r:id="rId161"/>
                </p:custDataLst>
              </p:nvPr>
            </p:nvCxnSpPr>
            <p:spPr>
              <a:xfrm>
                <a:off x="3920196" y="2370137"/>
                <a:ext cx="1262398" cy="1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OTLSHAPE_T_2ca1f387052743ad80cb392e7bc2a3d8_Shape">
                <a:extLst>
                  <a:ext uri="{FF2B5EF4-FFF2-40B4-BE49-F238E27FC236}">
                    <a16:creationId xmlns:a16="http://schemas.microsoft.com/office/drawing/2014/main" id="{CEE4E9B3-E687-D543-C5EE-2A873CD7F17D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2492813" y="2286314"/>
                <a:ext cx="1891714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TLSHAPE_T_a85819568d2c479abf1457b9fd23ed95_Shape">
                <a:extLst>
                  <a:ext uri="{FF2B5EF4-FFF2-40B4-BE49-F238E27FC236}">
                    <a16:creationId xmlns:a16="http://schemas.microsoft.com/office/drawing/2014/main" id="{C91DD15A-4BB8-3135-BC25-BC0D61F3EC8D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4380202" y="2286313"/>
                <a:ext cx="1163003" cy="170687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TLSHAPE_T_fb16ab266b6e4281a38e3574a8fa7065_Title">
                <a:extLst>
                  <a:ext uri="{FF2B5EF4-FFF2-40B4-BE49-F238E27FC236}">
                    <a16:creationId xmlns:a16="http://schemas.microsoft.com/office/drawing/2014/main" id="{0F55D664-6A3B-80E5-A81F-08C66B855C03}"/>
                  </a:ext>
                </a:extLst>
              </p:cNvPr>
              <p:cNvSpPr txBox="1"/>
              <p:nvPr>
                <p:custDataLst>
                  <p:tags r:id="rId164"/>
                </p:custDataLst>
              </p:nvPr>
            </p:nvSpPr>
            <p:spPr>
              <a:xfrm>
                <a:off x="331491" y="2300290"/>
                <a:ext cx="2329762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NEW EXP. HALL FOR CHESS ($28M)</a:t>
                </a:r>
              </a:p>
            </p:txBody>
          </p:sp>
          <p:sp>
            <p:nvSpPr>
              <p:cNvPr id="72" name="OTLSHAPE_T_2ca1f387052743ad80cb392e7bc2a3d8_JoinedDate">
                <a:extLst>
                  <a:ext uri="{FF2B5EF4-FFF2-40B4-BE49-F238E27FC236}">
                    <a16:creationId xmlns:a16="http://schemas.microsoft.com/office/drawing/2014/main" id="{F652249C-E353-F2CA-1008-3B4D7E09D612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2993375" y="2303175"/>
                <a:ext cx="890588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Dec ‘23</a:t>
                </a:r>
              </a:p>
            </p:txBody>
          </p:sp>
          <p:sp>
            <p:nvSpPr>
              <p:cNvPr id="73" name="OTLSHAPE_T_a85819568d2c479abf1457b9fd23ed95_JoinedDate">
                <a:extLst>
                  <a:ext uri="{FF2B5EF4-FFF2-40B4-BE49-F238E27FC236}">
                    <a16:creationId xmlns:a16="http://schemas.microsoft.com/office/drawing/2014/main" id="{AD8ED5CE-BD55-4A09-F837-D773F195677C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4542604" y="2303175"/>
                <a:ext cx="838200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‘24 - Jan ‘25</a:t>
                </a:r>
              </a:p>
            </p:txBody>
          </p:sp>
          <p:cxnSp>
            <p:nvCxnSpPr>
              <p:cNvPr id="7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AC6B5976-6FDD-C996-1CAB-E7A3747877C1}"/>
                  </a:ext>
                </a:extLst>
              </p:cNvPr>
              <p:cNvCxnSpPr>
                <a:cxnSpLocks/>
              </p:cNvCxnSpPr>
              <p:nvPr>
                <p:custDataLst>
                  <p:tags r:id="rId167"/>
                </p:custDataLst>
              </p:nvPr>
            </p:nvCxnSpPr>
            <p:spPr>
              <a:xfrm>
                <a:off x="2100885" y="2360268"/>
                <a:ext cx="35081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0" name="OTLSHAPE_T_a41a8e5809d2470da2cf5462d394681b_Shape">
              <a:extLst>
                <a:ext uri="{FF2B5EF4-FFF2-40B4-BE49-F238E27FC236}">
                  <a16:creationId xmlns:a16="http://schemas.microsoft.com/office/drawing/2014/main" id="{7EE6915A-1858-4474-8B7F-ACE3D5A235B0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5548178" y="1483770"/>
              <a:ext cx="1654269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6983599-5D4A-729C-5BFB-6667FA482F27}"/>
              </a:ext>
            </a:extLst>
          </p:cNvPr>
          <p:cNvGrpSpPr/>
          <p:nvPr/>
        </p:nvGrpSpPr>
        <p:grpSpPr>
          <a:xfrm>
            <a:off x="248619" y="1264951"/>
            <a:ext cx="5439738" cy="128016"/>
            <a:chOff x="331492" y="1991123"/>
            <a:chExt cx="7252982" cy="17068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CD124F6-E237-7A01-29BE-8A1BEC58E474}"/>
                </a:ext>
              </a:extLst>
            </p:cNvPr>
            <p:cNvGrpSpPr/>
            <p:nvPr/>
          </p:nvGrpSpPr>
          <p:grpSpPr>
            <a:xfrm>
              <a:off x="331492" y="1991123"/>
              <a:ext cx="5425841" cy="170687"/>
              <a:chOff x="331492" y="2554760"/>
              <a:chExt cx="5425841" cy="170687"/>
            </a:xfrm>
          </p:grpSpPr>
          <p:sp>
            <p:nvSpPr>
              <p:cNvPr id="62" name="OTLSHAPE_T_056b725d95914bf6ab61e2d8f6adc036_Shape">
                <a:extLst>
                  <a:ext uri="{FF2B5EF4-FFF2-40B4-BE49-F238E27FC236}">
                    <a16:creationId xmlns:a16="http://schemas.microsoft.com/office/drawing/2014/main" id="{AB8102A2-0BAF-F7D1-158C-B412C317D5FE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2325691" y="2554760"/>
                <a:ext cx="201131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TLSHAPE_T_a41a8e5809d2470da2cf5462d394681b_Shape">
                <a:extLst>
                  <a:ext uri="{FF2B5EF4-FFF2-40B4-BE49-F238E27FC236}">
                    <a16:creationId xmlns:a16="http://schemas.microsoft.com/office/drawing/2014/main" id="{C2369CA7-B1A6-5983-9F1C-33F8AD2E65BB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2523325" y="2554760"/>
                <a:ext cx="3234008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TLSHAPE_T_afeff8b098014f5a990542bd0d080ea3_Title">
                <a:extLst>
                  <a:ext uri="{FF2B5EF4-FFF2-40B4-BE49-F238E27FC236}">
                    <a16:creationId xmlns:a16="http://schemas.microsoft.com/office/drawing/2014/main" id="{BD7EDC41-884E-B8C3-CA0C-08EA22A53550}"/>
                  </a:ext>
                </a:extLst>
              </p:cNvPr>
              <p:cNvSpPr txBox="1"/>
              <p:nvPr>
                <p:custDataLst>
                  <p:tags r:id="rId157"/>
                </p:custDataLst>
              </p:nvPr>
            </p:nvSpPr>
            <p:spPr>
              <a:xfrm>
                <a:off x="331492" y="2572704"/>
                <a:ext cx="1466851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ATKINSON HALL ($87.9M)</a:t>
                </a:r>
              </a:p>
            </p:txBody>
          </p:sp>
          <p:sp>
            <p:nvSpPr>
              <p:cNvPr id="65" name="OTLSHAPE_T_a41a8e5809d2470da2cf5462d394681b_JoinedDate">
                <a:extLst>
                  <a:ext uri="{FF2B5EF4-FFF2-40B4-BE49-F238E27FC236}">
                    <a16:creationId xmlns:a16="http://schemas.microsoft.com/office/drawing/2014/main" id="{E867CF10-BB3D-AD19-62A2-B9DE33603E6A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3661778" y="2564827"/>
                <a:ext cx="86963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Apr ‘22 - Apr ‘25</a:t>
                </a:r>
              </a:p>
            </p:txBody>
          </p:sp>
          <p:cxnSp>
            <p:nvCxnSpPr>
              <p:cNvPr id="66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FBFB8ACF-52A9-5925-322C-32E40774515B}"/>
                  </a:ext>
                </a:extLst>
              </p:cNvPr>
              <p:cNvCxnSpPr>
                <a:cxnSpLocks/>
              </p:cNvCxnSpPr>
              <p:nvPr>
                <p:custDataLst>
                  <p:tags r:id="rId159"/>
                </p:custDataLst>
              </p:nvPr>
            </p:nvCxnSpPr>
            <p:spPr>
              <a:xfrm>
                <a:off x="1618452" y="2634118"/>
                <a:ext cx="66963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3" name="OTLSHAPE_T_a41a8e5809d2470da2cf5462d394681b_Shape">
              <a:extLst>
                <a:ext uri="{FF2B5EF4-FFF2-40B4-BE49-F238E27FC236}">
                  <a16:creationId xmlns:a16="http://schemas.microsoft.com/office/drawing/2014/main" id="{2F6D14AC-8249-FB9B-2B5B-0DD6B8EC649F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5747659" y="1991123"/>
              <a:ext cx="1836815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9A2D51B3-0095-A53E-85F8-DFED3167E733}"/>
              </a:ext>
            </a:extLst>
          </p:cNvPr>
          <p:cNvGrpSpPr/>
          <p:nvPr/>
        </p:nvGrpSpPr>
        <p:grpSpPr>
          <a:xfrm>
            <a:off x="238865" y="1088556"/>
            <a:ext cx="5449491" cy="131132"/>
            <a:chOff x="318487" y="2259168"/>
            <a:chExt cx="7265987" cy="17484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D8E26B5-B772-6236-6AE7-F95D0B520DBA}"/>
                </a:ext>
              </a:extLst>
            </p:cNvPr>
            <p:cNvGrpSpPr/>
            <p:nvPr/>
          </p:nvGrpSpPr>
          <p:grpSpPr>
            <a:xfrm>
              <a:off x="318487" y="2259851"/>
              <a:ext cx="5341444" cy="174159"/>
              <a:chOff x="327451" y="3905036"/>
              <a:chExt cx="5341444" cy="174159"/>
            </a:xfrm>
          </p:grpSpPr>
          <p:sp>
            <p:nvSpPr>
              <p:cNvPr id="85" name="OTLSHAPE_T_a7cf7a6393af461ea7fbcf5c188d7b5c_Title">
                <a:extLst>
                  <a:ext uri="{FF2B5EF4-FFF2-40B4-BE49-F238E27FC236}">
                    <a16:creationId xmlns:a16="http://schemas.microsoft.com/office/drawing/2014/main" id="{D48119BF-A124-992B-7CE5-05638B4C987F}"/>
                  </a:ext>
                </a:extLst>
              </p:cNvPr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327451" y="3923556"/>
                <a:ext cx="20992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OLIN LIBRARY RENO - McGraw ($22.1M)</a:t>
                </a:r>
              </a:p>
            </p:txBody>
          </p:sp>
          <p:sp>
            <p:nvSpPr>
              <p:cNvPr id="86" name="OTLSHAPE_T_03ec8f3723ff4dd2a098d67cf11e1413_Shape">
                <a:extLst>
                  <a:ext uri="{FF2B5EF4-FFF2-40B4-BE49-F238E27FC236}">
                    <a16:creationId xmlns:a16="http://schemas.microsoft.com/office/drawing/2014/main" id="{7A094622-FD50-E002-05A4-DC4D09AB4F92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3258750" y="3905036"/>
                <a:ext cx="839312" cy="17415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TLSHAPE_T_77e1abb108164ff7a60d5a044b0d469b_JoinedDate">
                <a:extLst>
                  <a:ext uri="{FF2B5EF4-FFF2-40B4-BE49-F238E27FC236}">
                    <a16:creationId xmlns:a16="http://schemas.microsoft.com/office/drawing/2014/main" id="{C24C20B9-A981-6418-021A-2EB2CDE40EF1}"/>
                  </a:ext>
                </a:extLst>
              </p:cNvPr>
              <p:cNvSpPr txBox="1"/>
              <p:nvPr>
                <p:custDataLst>
                  <p:tags r:id="rId149"/>
                </p:custDataLst>
              </p:nvPr>
            </p:nvSpPr>
            <p:spPr>
              <a:xfrm>
                <a:off x="3309218" y="3931172"/>
                <a:ext cx="764182" cy="12719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– Sep ‘23</a:t>
                </a:r>
              </a:p>
            </p:txBody>
          </p:sp>
          <p:sp>
            <p:nvSpPr>
              <p:cNvPr id="88" name="OTLSHAPE_T_53aaf0937f8a4096948ed4814cc8aac5_Shape">
                <a:extLst>
                  <a:ext uri="{FF2B5EF4-FFF2-40B4-BE49-F238E27FC236}">
                    <a16:creationId xmlns:a16="http://schemas.microsoft.com/office/drawing/2014/main" id="{9B934511-1CAB-CF03-2BD3-41214CE3391B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4310658" y="3906344"/>
                <a:ext cx="1358237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TLSHAPE_T_056b725d95914bf6ab61e2d8f6adc036_Shape">
                <a:extLst>
                  <a:ext uri="{FF2B5EF4-FFF2-40B4-BE49-F238E27FC236}">
                    <a16:creationId xmlns:a16="http://schemas.microsoft.com/office/drawing/2014/main" id="{3C03D9D2-BE5E-E8EB-1A01-FF8C6BDFDF77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4098063" y="3909853"/>
                <a:ext cx="208443" cy="16709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0C8C7A0F-0426-0329-BF36-8DB47841F4F3}"/>
                  </a:ext>
                </a:extLst>
              </p:cNvPr>
              <p:cNvCxnSpPr>
                <a:cxnSpLocks/>
              </p:cNvCxnSpPr>
              <p:nvPr>
                <p:custDataLst>
                  <p:tags r:id="rId152"/>
                </p:custDataLst>
              </p:nvPr>
            </p:nvCxnSpPr>
            <p:spPr>
              <a:xfrm>
                <a:off x="2267733" y="4002987"/>
                <a:ext cx="919789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" name="OTLSHAPE_T_53aaf0937f8a4096948ed4814cc8aac5_JoinedDate">
                <a:extLst>
                  <a:ext uri="{FF2B5EF4-FFF2-40B4-BE49-F238E27FC236}">
                    <a16:creationId xmlns:a16="http://schemas.microsoft.com/office/drawing/2014/main" id="{9FF718BB-ECB3-7293-B03A-DAB7E0F47E3E}"/>
                  </a:ext>
                </a:extLst>
              </p:cNvPr>
              <p:cNvSpPr txBox="1"/>
              <p:nvPr>
                <p:custDataLst>
                  <p:tags r:id="rId153"/>
                </p:custDataLst>
              </p:nvPr>
            </p:nvSpPr>
            <p:spPr>
              <a:xfrm>
                <a:off x="4474820" y="3924723"/>
                <a:ext cx="97635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Dec ’23 - Mar ‘25 </a:t>
                </a:r>
              </a:p>
            </p:txBody>
          </p:sp>
        </p:grpSp>
        <p:sp>
          <p:nvSpPr>
            <p:cNvPr id="213" name="OTLSHAPE_T_a41a8e5809d2470da2cf5462d394681b_Shape">
              <a:extLst>
                <a:ext uri="{FF2B5EF4-FFF2-40B4-BE49-F238E27FC236}">
                  <a16:creationId xmlns:a16="http://schemas.microsoft.com/office/drawing/2014/main" id="{ED504D40-D040-3CA4-1AEC-185D9477090B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5650672" y="2259168"/>
              <a:ext cx="1933802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9BFAA8D1-E9F4-5B8E-1277-669CD05C19B7}"/>
              </a:ext>
            </a:extLst>
          </p:cNvPr>
          <p:cNvGrpSpPr/>
          <p:nvPr/>
        </p:nvGrpSpPr>
        <p:grpSpPr>
          <a:xfrm>
            <a:off x="245590" y="1867968"/>
            <a:ext cx="5610055" cy="130031"/>
            <a:chOff x="327453" y="2523921"/>
            <a:chExt cx="7480072" cy="1733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B32505F-FC5D-0A16-AE4C-B337B137A881}"/>
                </a:ext>
              </a:extLst>
            </p:cNvPr>
            <p:cNvGrpSpPr/>
            <p:nvPr/>
          </p:nvGrpSpPr>
          <p:grpSpPr>
            <a:xfrm>
              <a:off x="327453" y="2523921"/>
              <a:ext cx="6423890" cy="170965"/>
              <a:chOff x="327453" y="3294035"/>
              <a:chExt cx="6423890" cy="170965"/>
            </a:xfrm>
          </p:grpSpPr>
          <p:sp>
            <p:nvSpPr>
              <p:cNvPr id="46" name="OTLSHAPE_T_a7cf7a6393af461ea7fbcf5c188d7b5c_Title">
                <a:extLst>
                  <a:ext uri="{FF2B5EF4-FFF2-40B4-BE49-F238E27FC236}">
                    <a16:creationId xmlns:a16="http://schemas.microsoft.com/office/drawing/2014/main" id="{C94738B5-5108-435A-DBD8-211137C8AB33}"/>
                  </a:ext>
                </a:extLst>
              </p:cNvPr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327453" y="3307368"/>
                <a:ext cx="1733354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HUGHES HALL ENV REPLACE ($15M)</a:t>
                </a:r>
              </a:p>
            </p:txBody>
          </p:sp>
          <p:sp>
            <p:nvSpPr>
              <p:cNvPr id="47" name="OTLSHAPE_T_53aaf0937f8a4096948ed4814cc8aac5_Shape">
                <a:extLst>
                  <a:ext uri="{FF2B5EF4-FFF2-40B4-BE49-F238E27FC236}">
                    <a16:creationId xmlns:a16="http://schemas.microsoft.com/office/drawing/2014/main" id="{42D2F898-5D77-8742-5FCF-25655A2A43E3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3582070" y="3294035"/>
                <a:ext cx="3169273" cy="16577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TLSHAPE_T_53aaf0937f8a4096948ed4814cc8aac5_JoinedDate">
                <a:extLst>
                  <a:ext uri="{FF2B5EF4-FFF2-40B4-BE49-F238E27FC236}">
                    <a16:creationId xmlns:a16="http://schemas.microsoft.com/office/drawing/2014/main" id="{2F70D000-76F0-AD5C-A17F-9941B719357F}"/>
                  </a:ext>
                </a:extLst>
              </p:cNvPr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4778319" y="3310952"/>
                <a:ext cx="103543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May ‘23 - Apr ‘26 </a:t>
                </a:r>
              </a:p>
            </p:txBody>
          </p:sp>
          <p:sp>
            <p:nvSpPr>
              <p:cNvPr id="49" name="OTLSHAPE_T_1c0dad75d28849e69eff8f2ef29cfb84_Shape">
                <a:extLst>
                  <a:ext uri="{FF2B5EF4-FFF2-40B4-BE49-F238E27FC236}">
                    <a16:creationId xmlns:a16="http://schemas.microsoft.com/office/drawing/2014/main" id="{9C0A1820-E8C8-F34B-3611-AA1B9B11CE53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2241322" y="3294312"/>
                <a:ext cx="1081325" cy="17068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TLSHAPE_T_1c0dad75d28849e69eff8f2ef29cfb84_JoinedDate">
                <a:extLst>
                  <a:ext uri="{FF2B5EF4-FFF2-40B4-BE49-F238E27FC236}">
                    <a16:creationId xmlns:a16="http://schemas.microsoft.com/office/drawing/2014/main" id="{DA7EC03B-CFA0-9F12-AB79-58096DD87760}"/>
                  </a:ext>
                </a:extLst>
              </p:cNvPr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2347055" y="3312225"/>
                <a:ext cx="92725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</a:t>
                </a:r>
              </a:p>
            </p:txBody>
          </p:sp>
          <p:sp>
            <p:nvSpPr>
              <p:cNvPr id="51" name="OTLSHAPE_T_cf68ec9fed5a4eeab6fee37b5e1219ab_Shape">
                <a:extLst>
                  <a:ext uri="{FF2B5EF4-FFF2-40B4-BE49-F238E27FC236}">
                    <a16:creationId xmlns:a16="http://schemas.microsoft.com/office/drawing/2014/main" id="{C0ECBD13-AA6F-534A-7883-F3A3D248BB6C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3321227" y="3294176"/>
                <a:ext cx="2608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F197CAD5-02DB-D402-2A96-9A455541934E}"/>
                  </a:ext>
                </a:extLst>
              </p:cNvPr>
              <p:cNvCxnSpPr>
                <a:cxnSpLocks/>
              </p:cNvCxnSpPr>
              <p:nvPr>
                <p:custDataLst>
                  <p:tags r:id="rId145"/>
                </p:custDataLst>
              </p:nvPr>
            </p:nvCxnSpPr>
            <p:spPr>
              <a:xfrm>
                <a:off x="2050701" y="3371601"/>
                <a:ext cx="133688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5" name="OTLSHAPE_T_a41a8e5809d2470da2cf5462d394681b_Shape">
              <a:extLst>
                <a:ext uri="{FF2B5EF4-FFF2-40B4-BE49-F238E27FC236}">
                  <a16:creationId xmlns:a16="http://schemas.microsoft.com/office/drawing/2014/main" id="{E565F784-60C7-74FF-1B13-73BB6D69E000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746868" y="2526608"/>
              <a:ext cx="1060657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BEFBB95C-CA2D-2422-EC76-72B65B7503B6}"/>
              </a:ext>
            </a:extLst>
          </p:cNvPr>
          <p:cNvGrpSpPr/>
          <p:nvPr/>
        </p:nvGrpSpPr>
        <p:grpSpPr>
          <a:xfrm>
            <a:off x="248620" y="1613715"/>
            <a:ext cx="5450198" cy="130141"/>
            <a:chOff x="331493" y="1744145"/>
            <a:chExt cx="7266932" cy="173521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1B923802-BB9D-51D2-D2BD-88CD7A7407F0}"/>
                </a:ext>
              </a:extLst>
            </p:cNvPr>
            <p:cNvGrpSpPr/>
            <p:nvPr/>
          </p:nvGrpSpPr>
          <p:grpSpPr>
            <a:xfrm>
              <a:off x="331493" y="1744145"/>
              <a:ext cx="5608182" cy="173225"/>
              <a:chOff x="331493" y="2514259"/>
              <a:chExt cx="5608182" cy="173225"/>
            </a:xfrm>
          </p:grpSpPr>
          <p:cxnSp>
            <p:nvCxnSpPr>
              <p:cNvPr id="13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F03C5860-0B29-D2BC-3609-7C39D8BF3798}"/>
                  </a:ext>
                </a:extLst>
              </p:cNvPr>
              <p:cNvCxnSpPr>
                <a:cxnSpLocks/>
              </p:cNvCxnSpPr>
              <p:nvPr>
                <p:custDataLst>
                  <p:tags r:id="rId131"/>
                </p:custDataLst>
              </p:nvPr>
            </p:nvCxnSpPr>
            <p:spPr>
              <a:xfrm>
                <a:off x="1965441" y="2606849"/>
                <a:ext cx="304207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A1C9CA11-1E01-8879-FE45-BF55E8C8F4CB}"/>
                  </a:ext>
                </a:extLst>
              </p:cNvPr>
              <p:cNvGrpSpPr/>
              <p:nvPr/>
            </p:nvGrpSpPr>
            <p:grpSpPr>
              <a:xfrm>
                <a:off x="331493" y="2514259"/>
                <a:ext cx="5608182" cy="173225"/>
                <a:chOff x="331493" y="3369666"/>
                <a:chExt cx="5608182" cy="173225"/>
              </a:xfrm>
            </p:grpSpPr>
            <p:sp>
              <p:nvSpPr>
                <p:cNvPr id="136" name="OTLSHAPE_T_cf68ec9fed5a4eeab6fee37b5e1219ab_Shape">
                  <a:extLst>
                    <a:ext uri="{FF2B5EF4-FFF2-40B4-BE49-F238E27FC236}">
                      <a16:creationId xmlns:a16="http://schemas.microsoft.com/office/drawing/2014/main" id="{48E77B96-059B-B047-D431-86EF08BF1038}"/>
                    </a:ext>
                  </a:extLst>
                </p:cNvPr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2333264" y="3372203"/>
                  <a:ext cx="178118" cy="15848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TLSHAPE_T_53aaf0937f8a4096948ed4814cc8aac5_Shape">
                  <a:extLst>
                    <a:ext uri="{FF2B5EF4-FFF2-40B4-BE49-F238E27FC236}">
                      <a16:creationId xmlns:a16="http://schemas.microsoft.com/office/drawing/2014/main" id="{F9D3F571-42F6-84F0-66AE-266B6DB82467}"/>
                    </a:ext>
                  </a:extLst>
                </p:cNvPr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2511381" y="3372203"/>
                  <a:ext cx="2388786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TLSHAPE_T_1c0dad75d28849e69eff8f2ef29cfb84_Title">
                  <a:extLst>
                    <a:ext uri="{FF2B5EF4-FFF2-40B4-BE49-F238E27FC236}">
                      <a16:creationId xmlns:a16="http://schemas.microsoft.com/office/drawing/2014/main" id="{6C029851-2174-FF12-90F4-A80593511255}"/>
                    </a:ext>
                  </a:extLst>
                </p:cNvPr>
                <p:cNvSpPr txBox="1"/>
                <p:nvPr>
                  <p:custDataLst>
                    <p:tags r:id="rId134"/>
                  </p:custDataLst>
                </p:nvPr>
              </p:nvSpPr>
              <p:spPr>
                <a:xfrm>
                  <a:off x="331493" y="3377870"/>
                  <a:ext cx="1776364" cy="139696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BALCH HALL RENOVATION ($89M)</a:t>
                  </a:r>
                </a:p>
              </p:txBody>
            </p:sp>
            <p:sp>
              <p:nvSpPr>
                <p:cNvPr id="139" name="OTLSHAPE_T_53aaf0937f8a4096948ed4814cc8aac5_JoinedDate">
                  <a:extLst>
                    <a:ext uri="{FF2B5EF4-FFF2-40B4-BE49-F238E27FC236}">
                      <a16:creationId xmlns:a16="http://schemas.microsoft.com/office/drawing/2014/main" id="{9692FD6D-7A63-4EE1-C0E5-63099BB20EBE}"/>
                    </a:ext>
                  </a:extLst>
                </p:cNvPr>
                <p:cNvSpPr txBox="1"/>
                <p:nvPr>
                  <p:custDataLst>
                    <p:tags r:id="rId135"/>
                  </p:custDataLst>
                </p:nvPr>
              </p:nvSpPr>
              <p:spPr>
                <a:xfrm>
                  <a:off x="3210725" y="3389065"/>
                  <a:ext cx="1017689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Mar ‘22 - Jul ‘24</a:t>
                  </a:r>
                </a:p>
              </p:txBody>
            </p:sp>
            <p:sp>
              <p:nvSpPr>
                <p:cNvPr id="140" name="OTLSHAPE_T_a85819568d2c479abf1457b9fd23ed95_Shape">
                  <a:extLst>
                    <a:ext uri="{FF2B5EF4-FFF2-40B4-BE49-F238E27FC236}">
                      <a16:creationId xmlns:a16="http://schemas.microsoft.com/office/drawing/2014/main" id="{43FB24A2-C032-F686-25CB-150633A39024}"/>
                    </a:ext>
                  </a:extLst>
                </p:cNvPr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4900168" y="3369666"/>
                  <a:ext cx="1039507" cy="170688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TLSHAPE_T_53aaf0937f8a4096948ed4814cc8aac5_JoinedDate">
                  <a:extLst>
                    <a:ext uri="{FF2B5EF4-FFF2-40B4-BE49-F238E27FC236}">
                      <a16:creationId xmlns:a16="http://schemas.microsoft.com/office/drawing/2014/main" id="{7E40D18E-0170-21B2-B313-A0FAF457D41B}"/>
                    </a:ext>
                  </a:extLst>
                </p:cNvPr>
                <p:cNvSpPr txBox="1"/>
                <p:nvPr>
                  <p:custDataLst>
                    <p:tags r:id="rId137"/>
                  </p:custDataLst>
                </p:nvPr>
              </p:nvSpPr>
              <p:spPr>
                <a:xfrm>
                  <a:off x="5257303" y="3389678"/>
                  <a:ext cx="346096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620" spc="-2" dirty="0">
                      <a:solidFill>
                        <a:prstClr val="white"/>
                      </a:solidFill>
                      <a:latin typeface="Calibri" panose="020F0502020204030204" pitchFamily="34" charset="0"/>
                    </a:rPr>
                    <a:t>Aug</a:t>
                  </a:r>
                  <a:r>
                    <a:rPr kumimoji="0" lang="en-US" sz="620" b="0" i="0" u="none" strike="noStrike" kern="1200" cap="none" spc="-2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‘25</a:t>
                  </a:r>
                </a:p>
              </p:txBody>
            </p:sp>
          </p:grpSp>
        </p:grpSp>
        <p:sp>
          <p:nvSpPr>
            <p:cNvPr id="217" name="OTLSHAPE_T_a41a8e5809d2470da2cf5462d394681b_Shape">
              <a:extLst>
                <a:ext uri="{FF2B5EF4-FFF2-40B4-BE49-F238E27FC236}">
                  <a16:creationId xmlns:a16="http://schemas.microsoft.com/office/drawing/2014/main" id="{2513228D-BBF0-0BDD-A00A-D25C44E4BE38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935135" y="1746978"/>
              <a:ext cx="1663290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6C2D8DD7-BB1C-F3BF-C41B-F27BB5F7599B}"/>
              </a:ext>
            </a:extLst>
          </p:cNvPr>
          <p:cNvGrpSpPr/>
          <p:nvPr/>
        </p:nvGrpSpPr>
        <p:grpSpPr>
          <a:xfrm>
            <a:off x="248620" y="1438230"/>
            <a:ext cx="5441953" cy="130221"/>
            <a:chOff x="331493" y="2776611"/>
            <a:chExt cx="7255937" cy="17362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9CABCA3-BF9B-BB80-1C5C-03B5E3C41C6E}"/>
                </a:ext>
              </a:extLst>
            </p:cNvPr>
            <p:cNvGrpSpPr/>
            <p:nvPr/>
          </p:nvGrpSpPr>
          <p:grpSpPr>
            <a:xfrm>
              <a:off x="331493" y="2776616"/>
              <a:ext cx="5574395" cy="173622"/>
              <a:chOff x="331493" y="2012900"/>
              <a:chExt cx="5574395" cy="173622"/>
            </a:xfrm>
          </p:grpSpPr>
          <p:sp>
            <p:nvSpPr>
              <p:cNvPr id="76" name="OTLSHAPE_T_b20ae05b8b8b4ff4b44e272c51d72275_Shape">
                <a:extLst>
                  <a:ext uri="{FF2B5EF4-FFF2-40B4-BE49-F238E27FC236}">
                    <a16:creationId xmlns:a16="http://schemas.microsoft.com/office/drawing/2014/main" id="{9ECB9051-DEF6-9EA3-1111-AA6FD59963F7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3158647" y="2012911"/>
                <a:ext cx="320364" cy="17068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TLSHAPE_T_77e1abb108164ff7a60d5a044b0d469b_Shape">
                <a:extLst>
                  <a:ext uri="{FF2B5EF4-FFF2-40B4-BE49-F238E27FC236}">
                    <a16:creationId xmlns:a16="http://schemas.microsoft.com/office/drawing/2014/main" id="{35694367-64BD-0139-CCCB-5CC9BD6C2ADA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3479011" y="2012900"/>
                <a:ext cx="2426877" cy="173622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TLSHAPE_T_03ec8f3723ff4dd2a098d67cf11e1413_Title">
                <a:extLst>
                  <a:ext uri="{FF2B5EF4-FFF2-40B4-BE49-F238E27FC236}">
                    <a16:creationId xmlns:a16="http://schemas.microsoft.com/office/drawing/2014/main" id="{666E23D4-849C-4DA0-3FB5-52B02B4C7689}"/>
                  </a:ext>
                </a:extLst>
              </p:cNvPr>
              <p:cNvSpPr txBox="1"/>
              <p:nvPr>
                <p:custDataLst>
                  <p:tags r:id="rId124"/>
                </p:custDataLst>
              </p:nvPr>
            </p:nvSpPr>
            <p:spPr>
              <a:xfrm>
                <a:off x="331493" y="2027874"/>
                <a:ext cx="1100035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CIS BUILDING ($113M)</a:t>
                </a:r>
              </a:p>
            </p:txBody>
          </p:sp>
          <p:sp>
            <p:nvSpPr>
              <p:cNvPr id="79" name="OTLSHAPE_T_77e1abb108164ff7a60d5a044b0d469b_JoinedDate">
                <a:extLst>
                  <a:ext uri="{FF2B5EF4-FFF2-40B4-BE49-F238E27FC236}">
                    <a16:creationId xmlns:a16="http://schemas.microsoft.com/office/drawing/2014/main" id="{D1CD5AD3-4CD6-826E-26DF-726458815EBC}"/>
                  </a:ext>
                </a:extLst>
              </p:cNvPr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4146165" y="2034112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Feb ‘23 – May ‘25</a:t>
                </a:r>
              </a:p>
            </p:txBody>
          </p:sp>
          <p:sp>
            <p:nvSpPr>
              <p:cNvPr id="80" name="OTLSHAPE_T_b20ae05b8b8b4ff4b44e272c51d72275_Title">
                <a:extLst>
                  <a:ext uri="{FF2B5EF4-FFF2-40B4-BE49-F238E27FC236}">
                    <a16:creationId xmlns:a16="http://schemas.microsoft.com/office/drawing/2014/main" id="{6EA51A37-72A6-DE2C-8032-040E78A7A9D3}"/>
                  </a:ext>
                </a:extLst>
              </p:cNvPr>
              <p:cNvSpPr txBox="1"/>
              <p:nvPr>
                <p:custDataLst>
                  <p:tags r:id="rId126"/>
                </p:custDataLst>
              </p:nvPr>
            </p:nvSpPr>
            <p:spPr>
              <a:xfrm>
                <a:off x="3008023" y="2042107"/>
                <a:ext cx="31432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8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81" name="OTLSHAPE_T_03ec8f3723ff4dd2a098d67cf11e1413_Shape">
                <a:extLst>
                  <a:ext uri="{FF2B5EF4-FFF2-40B4-BE49-F238E27FC236}">
                    <a16:creationId xmlns:a16="http://schemas.microsoft.com/office/drawing/2014/main" id="{858C8F97-F511-2C01-F10E-2D24C8B01B5D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2245286" y="2012911"/>
                <a:ext cx="912657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TLSHAPE_T_1c0dad75d28849e69eff8f2ef29cfb84_JoinedDate">
                <a:extLst>
                  <a:ext uri="{FF2B5EF4-FFF2-40B4-BE49-F238E27FC236}">
                    <a16:creationId xmlns:a16="http://schemas.microsoft.com/office/drawing/2014/main" id="{A6976A8A-BD4E-96A7-9BE6-4C89496DCAC3}"/>
                  </a:ext>
                </a:extLst>
              </p:cNvPr>
              <p:cNvSpPr txBox="1"/>
              <p:nvPr>
                <p:custDataLst>
                  <p:tags r:id="rId128"/>
                </p:custDataLst>
              </p:nvPr>
            </p:nvSpPr>
            <p:spPr>
              <a:xfrm>
                <a:off x="2401502" y="2035660"/>
                <a:ext cx="66352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‘22</a:t>
                </a:r>
              </a:p>
            </p:txBody>
          </p:sp>
          <p:cxnSp>
            <p:nvCxnSpPr>
              <p:cNvPr id="8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AE3E1314-9004-52C5-AF80-FA73E0C8F773}"/>
                  </a:ext>
                </a:extLst>
              </p:cNvPr>
              <p:cNvCxnSpPr>
                <a:cxnSpLocks/>
              </p:cNvCxnSpPr>
              <p:nvPr>
                <p:custDataLst>
                  <p:tags r:id="rId129"/>
                </p:custDataLst>
              </p:nvPr>
            </p:nvCxnSpPr>
            <p:spPr>
              <a:xfrm>
                <a:off x="1418483" y="2095300"/>
                <a:ext cx="744572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9" name="OTLSHAPE_T_a41a8e5809d2470da2cf5462d394681b_Shape">
              <a:extLst>
                <a:ext uri="{FF2B5EF4-FFF2-40B4-BE49-F238E27FC236}">
                  <a16:creationId xmlns:a16="http://schemas.microsoft.com/office/drawing/2014/main" id="{D7C600C5-86C0-D512-0FDD-8F13A6DFC990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5892646" y="2776611"/>
              <a:ext cx="1694784" cy="170686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2A23F988-6B66-37EC-4678-4BA5253B778B}"/>
              </a:ext>
            </a:extLst>
          </p:cNvPr>
          <p:cNvGrpSpPr/>
          <p:nvPr/>
        </p:nvGrpSpPr>
        <p:grpSpPr>
          <a:xfrm>
            <a:off x="239216" y="3261609"/>
            <a:ext cx="6826769" cy="128017"/>
            <a:chOff x="338995" y="3020006"/>
            <a:chExt cx="9102357" cy="17068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0CCBD3B-278C-1692-515C-DA62D52EBBA9}"/>
                </a:ext>
              </a:extLst>
            </p:cNvPr>
            <p:cNvGrpSpPr/>
            <p:nvPr/>
          </p:nvGrpSpPr>
          <p:grpSpPr>
            <a:xfrm>
              <a:off x="338995" y="3020006"/>
              <a:ext cx="7751290" cy="170689"/>
              <a:chOff x="338995" y="4672622"/>
              <a:chExt cx="7751290" cy="170689"/>
            </a:xfrm>
          </p:grpSpPr>
          <p:sp>
            <p:nvSpPr>
              <p:cNvPr id="151" name="OTLSHAPE_T_a7cf7a6393af461ea7fbcf5c188d7b5c_Title">
                <a:extLst>
                  <a:ext uri="{FF2B5EF4-FFF2-40B4-BE49-F238E27FC236}">
                    <a16:creationId xmlns:a16="http://schemas.microsoft.com/office/drawing/2014/main" id="{B9299703-52A6-9CC9-792D-378F35E74C87}"/>
                  </a:ext>
                </a:extLst>
              </p:cNvPr>
              <p:cNvSpPr txBox="1"/>
              <p:nvPr>
                <p:custDataLst>
                  <p:tags r:id="rId115"/>
                </p:custDataLst>
              </p:nvPr>
            </p:nvSpPr>
            <p:spPr>
              <a:xfrm>
                <a:off x="338995" y="4675230"/>
                <a:ext cx="1893059" cy="13969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FIELD HOCKEY CLUBHOUSE ($11.3M)</a:t>
                </a:r>
              </a:p>
            </p:txBody>
          </p:sp>
          <p:sp>
            <p:nvSpPr>
              <p:cNvPr id="152" name="OTLSHAPE_T_cf68ec9fed5a4eeab6fee37b5e1219ab_Shape">
                <a:extLst>
                  <a:ext uri="{FF2B5EF4-FFF2-40B4-BE49-F238E27FC236}">
                    <a16:creationId xmlns:a16="http://schemas.microsoft.com/office/drawing/2014/main" id="{D3323F4A-5C08-403E-CF33-252792CA9E5C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5949997" y="4672623"/>
                <a:ext cx="206200" cy="166163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OTLSHAPE_T_53aaf0937f8a4096948ed4814cc8aac5_Shape">
                <a:extLst>
                  <a:ext uri="{FF2B5EF4-FFF2-40B4-BE49-F238E27FC236}">
                    <a16:creationId xmlns:a16="http://schemas.microsoft.com/office/drawing/2014/main" id="{FCB500CE-C862-5999-A55A-BBBBFAA38E90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6141773" y="4672623"/>
                <a:ext cx="1948512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TLSHAPE_T_1c0dad75d28849e69eff8f2ef29cfb84_Shape">
                <a:extLst>
                  <a:ext uri="{FF2B5EF4-FFF2-40B4-BE49-F238E27FC236}">
                    <a16:creationId xmlns:a16="http://schemas.microsoft.com/office/drawing/2014/main" id="{6C5AC213-CD66-0472-AEEA-B32084816927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4429405" y="4672622"/>
                <a:ext cx="1516299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OTLSHAPE_T_77e1abb108164ff7a60d5a044b0d469b_JoinedDate">
                <a:extLst>
                  <a:ext uri="{FF2B5EF4-FFF2-40B4-BE49-F238E27FC236}">
                    <a16:creationId xmlns:a16="http://schemas.microsoft.com/office/drawing/2014/main" id="{A6A54BEF-AC66-11A2-A0E1-8471616C7EDD}"/>
                  </a:ext>
                </a:extLst>
              </p:cNvPr>
              <p:cNvSpPr txBox="1"/>
              <p:nvPr>
                <p:custDataLst>
                  <p:tags r:id="rId119"/>
                </p:custDataLst>
              </p:nvPr>
            </p:nvSpPr>
            <p:spPr>
              <a:xfrm>
                <a:off x="6822825" y="4691079"/>
                <a:ext cx="5915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- Jul ‘27 </a:t>
                </a:r>
              </a:p>
            </p:txBody>
          </p:sp>
          <p:sp>
            <p:nvSpPr>
              <p:cNvPr id="157" name="OTLSHAPE_T_77e1abb108164ff7a60d5a044b0d469b_JoinedDate">
                <a:extLst>
                  <a:ext uri="{FF2B5EF4-FFF2-40B4-BE49-F238E27FC236}">
                    <a16:creationId xmlns:a16="http://schemas.microsoft.com/office/drawing/2014/main" id="{1922078B-A20C-E073-227E-72B6D5E11EE3}"/>
                  </a:ext>
                </a:extLst>
              </p:cNvPr>
              <p:cNvSpPr txBox="1"/>
              <p:nvPr>
                <p:custDataLst>
                  <p:tags r:id="rId120"/>
                </p:custDataLst>
              </p:nvPr>
            </p:nvSpPr>
            <p:spPr>
              <a:xfrm>
                <a:off x="4854323" y="4689996"/>
                <a:ext cx="85786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Dec ‘25</a:t>
                </a:r>
              </a:p>
            </p:txBody>
          </p:sp>
        </p:grpSp>
        <p:sp>
          <p:nvSpPr>
            <p:cNvPr id="235" name="OTLSHAPE_T_a41a8e5809d2470da2cf5462d394681b_Shape">
              <a:extLst>
                <a:ext uri="{FF2B5EF4-FFF2-40B4-BE49-F238E27FC236}">
                  <a16:creationId xmlns:a16="http://schemas.microsoft.com/office/drawing/2014/main" id="{05E6E804-D4DA-196B-ED5C-64E00F0C3161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074867" y="3020007"/>
              <a:ext cx="1366485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58D1D509-175B-74B2-7EA5-9DFC2884B396}"/>
              </a:ext>
            </a:extLst>
          </p:cNvPr>
          <p:cNvGrpSpPr/>
          <p:nvPr/>
        </p:nvGrpSpPr>
        <p:grpSpPr>
          <a:xfrm>
            <a:off x="241416" y="2439142"/>
            <a:ext cx="6234084" cy="128021"/>
            <a:chOff x="322969" y="3583939"/>
            <a:chExt cx="8312113" cy="17069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E5CCCB9-BA74-F311-32EA-52F43FB06D33}"/>
                </a:ext>
              </a:extLst>
            </p:cNvPr>
            <p:cNvGrpSpPr/>
            <p:nvPr/>
          </p:nvGrpSpPr>
          <p:grpSpPr>
            <a:xfrm>
              <a:off x="322969" y="3583939"/>
              <a:ext cx="6701862" cy="170694"/>
              <a:chOff x="304856" y="4142448"/>
              <a:chExt cx="6701862" cy="170694"/>
            </a:xfrm>
          </p:grpSpPr>
          <p:sp>
            <p:nvSpPr>
              <p:cNvPr id="101" name="OTLSHAPE_T_a7cf7a6393af461ea7fbcf5c188d7b5c_Title">
                <a:extLst>
                  <a:ext uri="{FF2B5EF4-FFF2-40B4-BE49-F238E27FC236}">
                    <a16:creationId xmlns:a16="http://schemas.microsoft.com/office/drawing/2014/main" id="{E7BB7DBD-D361-DA75-4E91-8FEC3FBF68ED}"/>
                  </a:ext>
                </a:extLst>
              </p:cNvPr>
              <p:cNvSpPr txBox="1"/>
              <p:nvPr>
                <p:custDataLst>
                  <p:tags r:id="rId107"/>
                </p:custDataLst>
              </p:nvPr>
            </p:nvSpPr>
            <p:spPr>
              <a:xfrm>
                <a:off x="304856" y="4148048"/>
                <a:ext cx="300136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MEINIG FIELDHOUSE ($53.7M)</a:t>
                </a:r>
              </a:p>
            </p:txBody>
          </p:sp>
          <p:sp>
            <p:nvSpPr>
              <p:cNvPr id="102" name="OTLSHAPE_T_cf68ec9fed5a4eeab6fee37b5e1219ab_Shape">
                <a:extLst>
                  <a:ext uri="{FF2B5EF4-FFF2-40B4-BE49-F238E27FC236}">
                    <a16:creationId xmlns:a16="http://schemas.microsoft.com/office/drawing/2014/main" id="{0EF165FF-A286-B7AD-44B8-EC5084852812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4971912" y="4142455"/>
                <a:ext cx="238097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TLSHAPE_T_53aaf0937f8a4096948ed4814cc8aac5_Shape">
                <a:extLst>
                  <a:ext uri="{FF2B5EF4-FFF2-40B4-BE49-F238E27FC236}">
                    <a16:creationId xmlns:a16="http://schemas.microsoft.com/office/drawing/2014/main" id="{E8BF9430-C643-472C-BC7B-E910F6C63CD2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5211670" y="4142448"/>
                <a:ext cx="1795048" cy="165760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TLSHAPE_T_1c0dad75d28849e69eff8f2ef29cfb84_Shape">
                <a:extLst>
                  <a:ext uri="{FF2B5EF4-FFF2-40B4-BE49-F238E27FC236}">
                    <a16:creationId xmlns:a16="http://schemas.microsoft.com/office/drawing/2014/main" id="{768103E9-4640-6EEF-7318-8F4D59978682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3807260" y="4142448"/>
                <a:ext cx="115901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293074C2-5094-024B-5BD1-42A7A2C13E4E}"/>
                  </a:ext>
                </a:extLst>
              </p:cNvPr>
              <p:cNvCxnSpPr>
                <a:cxnSpLocks/>
              </p:cNvCxnSpPr>
              <p:nvPr>
                <p:custDataLst>
                  <p:tags r:id="rId111"/>
                </p:custDataLst>
              </p:nvPr>
            </p:nvCxnSpPr>
            <p:spPr>
              <a:xfrm>
                <a:off x="1943932" y="4217895"/>
                <a:ext cx="182670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OTLSHAPE_T_77e1abb108164ff7a60d5a044b0d469b_JoinedDate">
                <a:extLst>
                  <a:ext uri="{FF2B5EF4-FFF2-40B4-BE49-F238E27FC236}">
                    <a16:creationId xmlns:a16="http://schemas.microsoft.com/office/drawing/2014/main" id="{E41F619C-AC54-2995-C954-0DB95A2CD7CE}"/>
                  </a:ext>
                </a:extLst>
              </p:cNvPr>
              <p:cNvSpPr txBox="1"/>
              <p:nvPr>
                <p:custDataLst>
                  <p:tags r:id="rId112"/>
                </p:custDataLst>
              </p:nvPr>
            </p:nvSpPr>
            <p:spPr>
              <a:xfrm>
                <a:off x="3871801" y="4172143"/>
                <a:ext cx="857861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July ‘24</a:t>
                </a:r>
              </a:p>
            </p:txBody>
          </p:sp>
          <p:sp>
            <p:nvSpPr>
              <p:cNvPr id="107" name="OTLSHAPE_T_77e1abb108164ff7a60d5a044b0d469b_JoinedDate">
                <a:extLst>
                  <a:ext uri="{FF2B5EF4-FFF2-40B4-BE49-F238E27FC236}">
                    <a16:creationId xmlns:a16="http://schemas.microsoft.com/office/drawing/2014/main" id="{C95D9989-632C-78B2-C4FF-19FE3C806568}"/>
                  </a:ext>
                </a:extLst>
              </p:cNvPr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9993" y="4157995"/>
                <a:ext cx="880111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‘24 - June ‘26</a:t>
                </a:r>
              </a:p>
            </p:txBody>
          </p:sp>
        </p:grpSp>
        <p:sp>
          <p:nvSpPr>
            <p:cNvPr id="236" name="OTLSHAPE_T_a41a8e5809d2470da2cf5462d394681b_Shape">
              <a:extLst>
                <a:ext uri="{FF2B5EF4-FFF2-40B4-BE49-F238E27FC236}">
                  <a16:creationId xmlns:a16="http://schemas.microsoft.com/office/drawing/2014/main" id="{82A03ED8-3D8A-AADC-D6B7-DC141D7A9B36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007083" y="3583946"/>
              <a:ext cx="1627999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85E4201-EE98-55E0-F2B6-60B7B57D4DC8}"/>
              </a:ext>
            </a:extLst>
          </p:cNvPr>
          <p:cNvGrpSpPr/>
          <p:nvPr/>
        </p:nvGrpSpPr>
        <p:grpSpPr>
          <a:xfrm>
            <a:off x="234953" y="2241126"/>
            <a:ext cx="6240546" cy="128022"/>
            <a:chOff x="325350" y="4394033"/>
            <a:chExt cx="8320728" cy="17069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B3EB097-076B-C9E4-2C80-7F367607D558}"/>
                </a:ext>
              </a:extLst>
            </p:cNvPr>
            <p:cNvGrpSpPr/>
            <p:nvPr/>
          </p:nvGrpSpPr>
          <p:grpSpPr>
            <a:xfrm>
              <a:off x="325350" y="4394033"/>
              <a:ext cx="6669273" cy="170696"/>
              <a:chOff x="331492" y="2809228"/>
              <a:chExt cx="6669273" cy="170696"/>
            </a:xfrm>
          </p:grpSpPr>
          <p:sp>
            <p:nvSpPr>
              <p:cNvPr id="93" name="OTLSHAPE_T_a7cf7a6393af461ea7fbcf5c188d7b5c_Title">
                <a:extLst>
                  <a:ext uri="{FF2B5EF4-FFF2-40B4-BE49-F238E27FC236}">
                    <a16:creationId xmlns:a16="http://schemas.microsoft.com/office/drawing/2014/main" id="{706B25B3-D8C5-0F75-4602-9E307E2756FB}"/>
                  </a:ext>
                </a:extLst>
              </p:cNvPr>
              <p:cNvSpPr txBox="1"/>
              <p:nvPr>
                <p:custDataLst>
                  <p:tags r:id="rId99"/>
                </p:custDataLst>
              </p:nvPr>
            </p:nvSpPr>
            <p:spPr>
              <a:xfrm>
                <a:off x="331492" y="2837673"/>
                <a:ext cx="2287523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 ($69M)</a:t>
                </a:r>
              </a:p>
            </p:txBody>
          </p:sp>
          <p:cxnSp>
            <p:nvCxnSpPr>
              <p:cNvPr id="9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C7F43D3E-EA08-9582-D929-1E728242BA3A}"/>
                  </a:ext>
                </a:extLst>
              </p:cNvPr>
              <p:cNvCxnSpPr>
                <a:cxnSpLocks/>
              </p:cNvCxnSpPr>
              <p:nvPr>
                <p:custDataLst>
                  <p:tags r:id="rId100"/>
                </p:custDataLst>
              </p:nvPr>
            </p:nvCxnSpPr>
            <p:spPr>
              <a:xfrm>
                <a:off x="2040122" y="2890208"/>
                <a:ext cx="14217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5" name="OTLSHAPE_T_1c0dad75d28849e69eff8f2ef29cfb84_Shape">
                <a:extLst>
                  <a:ext uri="{FF2B5EF4-FFF2-40B4-BE49-F238E27FC236}">
                    <a16:creationId xmlns:a16="http://schemas.microsoft.com/office/drawing/2014/main" id="{3FF50EE3-D844-EE66-5672-E2E0F6A787A7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2248104" y="2809228"/>
                <a:ext cx="1043104" cy="166513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TLSHAPE_T_b20ae05b8b8b4ff4b44e272c51d72275_Shape">
                <a:extLst>
                  <a:ext uri="{FF2B5EF4-FFF2-40B4-BE49-F238E27FC236}">
                    <a16:creationId xmlns:a16="http://schemas.microsoft.com/office/drawing/2014/main" id="{9DC9EC25-53E5-6F08-845B-327B500B1834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3293633" y="2809228"/>
                <a:ext cx="202224" cy="16651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TLSHAPE_T_a41a8e5809d2470da2cf5462d394681b_Shape">
                <a:extLst>
                  <a:ext uri="{FF2B5EF4-FFF2-40B4-BE49-F238E27FC236}">
                    <a16:creationId xmlns:a16="http://schemas.microsoft.com/office/drawing/2014/main" id="{080F179B-F578-072B-7F04-6290D6BEAA66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3499187" y="2809236"/>
                <a:ext cx="350157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TLSHAPE_T_a41a8e5809d2470da2cf5462d394681b_JoinedDate">
                <a:extLst>
                  <a:ext uri="{FF2B5EF4-FFF2-40B4-BE49-F238E27FC236}">
                    <a16:creationId xmlns:a16="http://schemas.microsoft.com/office/drawing/2014/main" id="{2FD04C9E-8FDE-809B-D1D3-37D9061D5872}"/>
                  </a:ext>
                </a:extLst>
              </p:cNvPr>
              <p:cNvSpPr txBox="1"/>
              <p:nvPr>
                <p:custDataLst>
                  <p:tags r:id="rId104"/>
                </p:custDataLst>
              </p:nvPr>
            </p:nvSpPr>
            <p:spPr>
              <a:xfrm>
                <a:off x="4579380" y="2829827"/>
                <a:ext cx="1467027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May ‘26</a:t>
                </a:r>
              </a:p>
            </p:txBody>
          </p:sp>
          <p:sp>
            <p:nvSpPr>
              <p:cNvPr id="99" name="OTLSHAPE_T_1c0dad75d28849e69eff8f2ef29cfb84_JoinedDate">
                <a:extLst>
                  <a:ext uri="{FF2B5EF4-FFF2-40B4-BE49-F238E27FC236}">
                    <a16:creationId xmlns:a16="http://schemas.microsoft.com/office/drawing/2014/main" id="{964F9D00-C025-92E5-1C42-73157E99DB1C}"/>
                  </a:ext>
                </a:extLst>
              </p:cNvPr>
              <p:cNvSpPr txBox="1"/>
              <p:nvPr>
                <p:custDataLst>
                  <p:tags r:id="rId105"/>
                </p:custDataLst>
              </p:nvPr>
            </p:nvSpPr>
            <p:spPr>
              <a:xfrm>
                <a:off x="2553305" y="2832921"/>
                <a:ext cx="663523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Dec ‘22</a:t>
                </a:r>
              </a:p>
            </p:txBody>
          </p:sp>
        </p:grpSp>
        <p:sp>
          <p:nvSpPr>
            <p:cNvPr id="237" name="OTLSHAPE_T_a41a8e5809d2470da2cf5462d394681b_Shape">
              <a:extLst>
                <a:ext uri="{FF2B5EF4-FFF2-40B4-BE49-F238E27FC236}">
                  <a16:creationId xmlns:a16="http://schemas.microsoft.com/office/drawing/2014/main" id="{8CA404C2-7133-3BDF-D89B-D417CB7EC1AF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990798" y="4394041"/>
              <a:ext cx="1655280" cy="165801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FFF86856-E59C-AFB6-4812-120D5EB67389}"/>
              </a:ext>
            </a:extLst>
          </p:cNvPr>
          <p:cNvGrpSpPr/>
          <p:nvPr/>
        </p:nvGrpSpPr>
        <p:grpSpPr>
          <a:xfrm>
            <a:off x="239216" y="4476219"/>
            <a:ext cx="8188594" cy="128547"/>
            <a:chOff x="323525" y="4666477"/>
            <a:chExt cx="10918125" cy="171396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922E7E2D-FF9A-2627-B17F-FA8EB06BB1F5}"/>
                </a:ext>
              </a:extLst>
            </p:cNvPr>
            <p:cNvGrpSpPr/>
            <p:nvPr/>
          </p:nvGrpSpPr>
          <p:grpSpPr>
            <a:xfrm>
              <a:off x="323525" y="4666477"/>
              <a:ext cx="9857466" cy="171396"/>
              <a:chOff x="322969" y="7001062"/>
              <a:chExt cx="9857466" cy="171396"/>
            </a:xfrm>
          </p:grpSpPr>
          <p:sp>
            <p:nvSpPr>
              <p:cNvPr id="203" name="OTLSHAPE_T_1c0dad75d28849e69eff8f2ef29cfb84_Title">
                <a:extLst>
                  <a:ext uri="{FF2B5EF4-FFF2-40B4-BE49-F238E27FC236}">
                    <a16:creationId xmlns:a16="http://schemas.microsoft.com/office/drawing/2014/main" id="{A8D1BDA0-2A52-69B1-CE31-D9D3098FAD26}"/>
                  </a:ext>
                </a:extLst>
              </p:cNvPr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322969" y="7001062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II ($</a:t>
                </a:r>
                <a:r>
                  <a:rPr lang="en-US" sz="681" b="1" spc="-8" dirty="0">
                    <a:solidFill>
                      <a:srgbClr val="007F51"/>
                    </a:solidFill>
                    <a:latin typeface="Calibri" panose="020F0502020204030204" pitchFamily="34" charset="0"/>
                  </a:rPr>
                  <a:t>74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  <p:cxnSp>
            <p:nvCxnSpPr>
              <p:cNvPr id="20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4F7C7C6C-FC92-7C30-6AC2-E41CD262B83F}"/>
                  </a:ext>
                </a:extLst>
              </p:cNvPr>
              <p:cNvCxnSpPr>
                <a:cxnSpLocks/>
              </p:cNvCxnSpPr>
              <p:nvPr>
                <p:custDataLst>
                  <p:tags r:id="rId94"/>
                </p:custDataLst>
              </p:nvPr>
            </p:nvCxnSpPr>
            <p:spPr>
              <a:xfrm>
                <a:off x="1886117" y="7085417"/>
                <a:ext cx="3613500" cy="723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5" name="OTLSHAPE_T_cf68ec9fed5a4eeab6fee37b5e1219ab_Shape">
                <a:extLst>
                  <a:ext uri="{FF2B5EF4-FFF2-40B4-BE49-F238E27FC236}">
                    <a16:creationId xmlns:a16="http://schemas.microsoft.com/office/drawing/2014/main" id="{2C1C6C24-406D-DB60-4C15-703CBA7C4F85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7160165" y="7001769"/>
                <a:ext cx="381416" cy="17068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OTLSHAPE_T_53aaf0937f8a4096948ed4814cc8aac5_Shape">
                <a:extLst>
                  <a:ext uri="{FF2B5EF4-FFF2-40B4-BE49-F238E27FC236}">
                    <a16:creationId xmlns:a16="http://schemas.microsoft.com/office/drawing/2014/main" id="{E1654B44-49A6-BC8C-7EF7-A1C99D799ACC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7544237" y="7001761"/>
                <a:ext cx="2636198" cy="17068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TLSHAPE_T_1c0dad75d28849e69eff8f2ef29cfb84_Shape">
                <a:extLst>
                  <a:ext uri="{FF2B5EF4-FFF2-40B4-BE49-F238E27FC236}">
                    <a16:creationId xmlns:a16="http://schemas.microsoft.com/office/drawing/2014/main" id="{E126B731-38DC-9563-0B28-46A0D4D6BDBF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5599182" y="7001759"/>
                <a:ext cx="1560984" cy="17068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8" name="OTLSHAPE_T_a41a8e5809d2470da2cf5462d394681b_Shape">
              <a:extLst>
                <a:ext uri="{FF2B5EF4-FFF2-40B4-BE49-F238E27FC236}">
                  <a16:creationId xmlns:a16="http://schemas.microsoft.com/office/drawing/2014/main" id="{8A1BB99A-14E1-51D7-2581-CE94AD7E2F5F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180993" y="4667157"/>
              <a:ext cx="1060657" cy="165779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3E673FF0-F473-9C6C-C5AC-A3898859D931}"/>
              </a:ext>
            </a:extLst>
          </p:cNvPr>
          <p:cNvGrpSpPr/>
          <p:nvPr/>
        </p:nvGrpSpPr>
        <p:grpSpPr>
          <a:xfrm>
            <a:off x="239216" y="4288303"/>
            <a:ext cx="7642255" cy="132037"/>
            <a:chOff x="321903" y="5752497"/>
            <a:chExt cx="10189673" cy="176049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AA7C577B-EEE6-EEBC-5375-AF97D1CE7E93}"/>
                </a:ext>
              </a:extLst>
            </p:cNvPr>
            <p:cNvGrpSpPr/>
            <p:nvPr/>
          </p:nvGrpSpPr>
          <p:grpSpPr>
            <a:xfrm>
              <a:off x="321903" y="5752497"/>
              <a:ext cx="9129014" cy="176049"/>
              <a:chOff x="330208" y="6291879"/>
              <a:chExt cx="9129014" cy="176049"/>
            </a:xfrm>
          </p:grpSpPr>
          <p:sp>
            <p:nvSpPr>
              <p:cNvPr id="176" name="OTLSHAPE_T_1c0dad75d28849e69eff8f2ef29cfb84_Title">
                <a:extLst>
                  <a:ext uri="{FF2B5EF4-FFF2-40B4-BE49-F238E27FC236}">
                    <a16:creationId xmlns:a16="http://schemas.microsoft.com/office/drawing/2014/main" id="{B51D17D1-C03A-C47F-831A-17096B5D00A8}"/>
                  </a:ext>
                </a:extLst>
              </p:cNvPr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330208" y="6291879"/>
                <a:ext cx="272675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GENEVA FOOD RESEARCH LAB RENO ($30M)</a:t>
                </a:r>
              </a:p>
            </p:txBody>
          </p:sp>
          <p:cxnSp>
            <p:nvCxnSpPr>
              <p:cNvPr id="177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E83A583E-BE52-A59A-47AD-381C6E7064D9}"/>
                  </a:ext>
                </a:extLst>
              </p:cNvPr>
              <p:cNvCxnSpPr>
                <a:cxnSpLocks/>
              </p:cNvCxnSpPr>
              <p:nvPr>
                <p:custDataLst>
                  <p:tags r:id="rId88"/>
                </p:custDataLst>
              </p:nvPr>
            </p:nvCxnSpPr>
            <p:spPr>
              <a:xfrm>
                <a:off x="2426680" y="6376234"/>
                <a:ext cx="261010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8" name="OTLSHAPE_T_cf68ec9fed5a4eeab6fee37b5e1219ab_Shape">
                <a:extLst>
                  <a:ext uri="{FF2B5EF4-FFF2-40B4-BE49-F238E27FC236}">
                    <a16:creationId xmlns:a16="http://schemas.microsoft.com/office/drawing/2014/main" id="{A0F2FC44-0F20-EC96-CA25-4FEAC0C4F809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7280952" y="6297240"/>
                <a:ext cx="3040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OTLSHAPE_T_53aaf0937f8a4096948ed4814cc8aac5_Shape">
                <a:extLst>
                  <a:ext uri="{FF2B5EF4-FFF2-40B4-BE49-F238E27FC236}">
                    <a16:creationId xmlns:a16="http://schemas.microsoft.com/office/drawing/2014/main" id="{B24B5974-EB70-3CA5-5C2F-E43BE7776D94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7584994" y="6297240"/>
                <a:ext cx="187422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TLSHAPE_T_1c0dad75d28849e69eff8f2ef29cfb84_Shape">
                <a:extLst>
                  <a:ext uri="{FF2B5EF4-FFF2-40B4-BE49-F238E27FC236}">
                    <a16:creationId xmlns:a16="http://schemas.microsoft.com/office/drawing/2014/main" id="{50134196-2C35-C913-9149-5CD26B466AB3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5131597" y="6295832"/>
                <a:ext cx="215992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5" name="OTLSHAPE_T_a41a8e5809d2470da2cf5462d394681b_Shape">
              <a:extLst>
                <a:ext uri="{FF2B5EF4-FFF2-40B4-BE49-F238E27FC236}">
                  <a16:creationId xmlns:a16="http://schemas.microsoft.com/office/drawing/2014/main" id="{8513EEB0-C517-BD0C-2A7B-CB06A7CDF058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450919" y="5760596"/>
              <a:ext cx="1060657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38039FE-F69B-0B50-C683-F0C445E70DE7}"/>
              </a:ext>
            </a:extLst>
          </p:cNvPr>
          <p:cNvGrpSpPr/>
          <p:nvPr/>
        </p:nvGrpSpPr>
        <p:grpSpPr>
          <a:xfrm>
            <a:off x="237512" y="2694074"/>
            <a:ext cx="6681777" cy="320697"/>
            <a:chOff x="237512" y="2980104"/>
            <a:chExt cx="6681777" cy="32069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4509C0B-BFEC-8056-7D4E-3CE1F189FEE4}"/>
                </a:ext>
              </a:extLst>
            </p:cNvPr>
            <p:cNvGrpSpPr/>
            <p:nvPr/>
          </p:nvGrpSpPr>
          <p:grpSpPr>
            <a:xfrm>
              <a:off x="237512" y="2980104"/>
              <a:ext cx="6536782" cy="134436"/>
              <a:chOff x="237512" y="2980104"/>
              <a:chExt cx="6536782" cy="134436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1831393-FDCE-3A52-603C-26553481FCEC}"/>
                  </a:ext>
                </a:extLst>
              </p:cNvPr>
              <p:cNvGrpSpPr/>
              <p:nvPr/>
            </p:nvGrpSpPr>
            <p:grpSpPr>
              <a:xfrm>
                <a:off x="237512" y="2980104"/>
                <a:ext cx="5489161" cy="134436"/>
                <a:chOff x="322969" y="5169041"/>
                <a:chExt cx="7318882" cy="179247"/>
              </a:xfrm>
            </p:grpSpPr>
            <p:sp>
              <p:nvSpPr>
                <p:cNvPr id="143" name="OTLSHAPE_T_1c0dad75d28849e69eff8f2ef29cfb84_Title">
                  <a:extLst>
                    <a:ext uri="{FF2B5EF4-FFF2-40B4-BE49-F238E27FC236}">
                      <a16:creationId xmlns:a16="http://schemas.microsoft.com/office/drawing/2014/main" id="{D87B97DA-C566-9D62-8B22-580DB85FF11A}"/>
                    </a:ext>
                  </a:extLst>
                </p:cNvPr>
                <p:cNvSpPr txBox="1"/>
                <p:nvPr>
                  <p:custDataLst>
                    <p:tags r:id="rId79"/>
                  </p:custDataLst>
                </p:nvPr>
              </p:nvSpPr>
              <p:spPr>
                <a:xfrm>
                  <a:off x="322969" y="5169041"/>
                  <a:ext cx="1937525" cy="13969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KING-SHAW RENOVATION ($11M)</a:t>
                  </a:r>
                </a:p>
              </p:txBody>
            </p:sp>
            <p:sp>
              <p:nvSpPr>
                <p:cNvPr id="144" name="OTLSHAPE_T_1c0dad75d28849e69eff8f2ef29cfb84_Shape">
                  <a:extLst>
                    <a:ext uri="{FF2B5EF4-FFF2-40B4-BE49-F238E27FC236}">
                      <a16:creationId xmlns:a16="http://schemas.microsoft.com/office/drawing/2014/main" id="{5196394E-FBB8-363A-63D6-B3B17262438C}"/>
                    </a:ext>
                  </a:extLst>
                </p:cNvPr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4581659" y="5177608"/>
                  <a:ext cx="1037908" cy="167274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TLSHAPE_T_cf68ec9fed5a4eeab6fee37b5e1219ab_Shape">
                  <a:extLst>
                    <a:ext uri="{FF2B5EF4-FFF2-40B4-BE49-F238E27FC236}">
                      <a16:creationId xmlns:a16="http://schemas.microsoft.com/office/drawing/2014/main" id="{52AEBFBD-5908-FFE5-E46A-28686E3D6FA1}"/>
                    </a:ext>
                  </a:extLst>
                </p:cNvPr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5620455" y="5177608"/>
                  <a:ext cx="249480" cy="166102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TLSHAPE_T_53aaf0937f8a4096948ed4814cc8aac5_Shape">
                  <a:extLst>
                    <a:ext uri="{FF2B5EF4-FFF2-40B4-BE49-F238E27FC236}">
                      <a16:creationId xmlns:a16="http://schemas.microsoft.com/office/drawing/2014/main" id="{3E52FF2D-BC46-FFD7-41F3-55654AE28C8B}"/>
                    </a:ext>
                  </a:extLst>
                </p:cNvPr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5874400" y="5177600"/>
                  <a:ext cx="1767451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7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559C8E48-2446-6F70-5C9B-5F0EC08D4445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83"/>
                  </p:custDataLst>
                </p:nvPr>
              </p:nvCxnSpPr>
              <p:spPr>
                <a:xfrm>
                  <a:off x="2011056" y="5249426"/>
                  <a:ext cx="2503959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8" name="OTLSHAPE_T_77e1abb108164ff7a60d5a044b0d469b_JoinedDate">
                  <a:extLst>
                    <a:ext uri="{FF2B5EF4-FFF2-40B4-BE49-F238E27FC236}">
                      <a16:creationId xmlns:a16="http://schemas.microsoft.com/office/drawing/2014/main" id="{AF618B2D-8E9E-D452-74BE-60BD7E1045D1}"/>
                    </a:ext>
                  </a:extLst>
                </p:cNvPr>
                <p:cNvSpPr txBox="1"/>
                <p:nvPr>
                  <p:custDataLst>
                    <p:tags r:id="rId84"/>
                  </p:custDataLst>
                </p:nvPr>
              </p:nvSpPr>
              <p:spPr>
                <a:xfrm>
                  <a:off x="4674217" y="520127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Feb ‘24 - Feb ‘25</a:t>
                  </a:r>
                </a:p>
              </p:txBody>
            </p:sp>
            <p:sp>
              <p:nvSpPr>
                <p:cNvPr id="149" name="OTLSHAPE_T_77e1abb108164ff7a60d5a044b0d469b_JoinedDate">
                  <a:extLst>
                    <a:ext uri="{FF2B5EF4-FFF2-40B4-BE49-F238E27FC236}">
                      <a16:creationId xmlns:a16="http://schemas.microsoft.com/office/drawing/2014/main" id="{043D4213-8D5B-208B-B5D0-4D3E2199274F}"/>
                    </a:ext>
                  </a:extLst>
                </p:cNvPr>
                <p:cNvSpPr txBox="1"/>
                <p:nvPr>
                  <p:custDataLst>
                    <p:tags r:id="rId85"/>
                  </p:custDataLst>
                </p:nvPr>
              </p:nvSpPr>
              <p:spPr>
                <a:xfrm>
                  <a:off x="6337481" y="520211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May ‘25 - Jan ‘27</a:t>
                  </a:r>
                </a:p>
              </p:txBody>
            </p:sp>
          </p:grpSp>
          <p:sp>
            <p:nvSpPr>
              <p:cNvPr id="274" name="OTLSHAPE_T_a41a8e5809d2470da2cf5462d394681b_Shape">
                <a:extLst>
                  <a:ext uri="{FF2B5EF4-FFF2-40B4-BE49-F238E27FC236}">
                    <a16:creationId xmlns:a16="http://schemas.microsoft.com/office/drawing/2014/main" id="{90E2BF37-6EC0-B053-BC59-9139E859CB71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5731371" y="2988431"/>
                <a:ext cx="1042923" cy="124333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EBD0EC23-1D42-EE65-A25C-C954EDF11A82}"/>
                </a:ext>
              </a:extLst>
            </p:cNvPr>
            <p:cNvGrpSpPr/>
            <p:nvPr/>
          </p:nvGrpSpPr>
          <p:grpSpPr>
            <a:xfrm>
              <a:off x="239216" y="3172775"/>
              <a:ext cx="6680073" cy="128026"/>
              <a:chOff x="316682" y="6016406"/>
              <a:chExt cx="8906763" cy="170700"/>
            </a:xfrm>
          </p:grpSpPr>
          <p:sp>
            <p:nvSpPr>
              <p:cNvPr id="187" name="OTLSHAPE_T_a7cf7a6393af461ea7fbcf5c188d7b5c_Title">
                <a:extLst>
                  <a:ext uri="{FF2B5EF4-FFF2-40B4-BE49-F238E27FC236}">
                    <a16:creationId xmlns:a16="http://schemas.microsoft.com/office/drawing/2014/main" id="{05401A08-CC34-8D8D-73F9-4C48DF6B08C9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316682" y="6017342"/>
                <a:ext cx="16628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RICE HALL RENOVATION ($26M)</a:t>
                </a:r>
              </a:p>
            </p:txBody>
          </p:sp>
          <p:sp>
            <p:nvSpPr>
              <p:cNvPr id="188" name="OTLSHAPE_T_53aaf0937f8a4096948ed4814cc8aac5_Shape">
                <a:extLst>
                  <a:ext uri="{FF2B5EF4-FFF2-40B4-BE49-F238E27FC236}">
                    <a16:creationId xmlns:a16="http://schemas.microsoft.com/office/drawing/2014/main" id="{2BAA2C14-8490-DEAA-3FCA-4820D5B37ECD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5942460" y="6016419"/>
                <a:ext cx="1903164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OTLSHAPE_T_1c0dad75d28849e69eff8f2ef29cfb84_Shape">
                <a:extLst>
                  <a:ext uri="{FF2B5EF4-FFF2-40B4-BE49-F238E27FC236}">
                    <a16:creationId xmlns:a16="http://schemas.microsoft.com/office/drawing/2014/main" id="{0A96C87B-9903-9655-8DD3-5FAE98900605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4589605" y="6016406"/>
                <a:ext cx="1012487" cy="16813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TLSHAPE_T_cf68ec9fed5a4eeab6fee37b5e1219ab_Shape">
                <a:extLst>
                  <a:ext uri="{FF2B5EF4-FFF2-40B4-BE49-F238E27FC236}">
                    <a16:creationId xmlns:a16="http://schemas.microsoft.com/office/drawing/2014/main" id="{DA48B595-ED6C-E4CC-A704-DC2CD10CBE80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5599052" y="6016419"/>
                <a:ext cx="350148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1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F63F02D8-4850-F78D-547E-D4304729369D}"/>
                  </a:ext>
                </a:extLst>
              </p:cNvPr>
              <p:cNvCxnSpPr>
                <a:cxnSpLocks/>
                <a:stCxn id="187" idx="3"/>
              </p:cNvCxnSpPr>
              <p:nvPr>
                <p:custDataLst>
                  <p:tags r:id="rId76"/>
                </p:custDataLst>
              </p:nvPr>
            </p:nvCxnSpPr>
            <p:spPr>
              <a:xfrm>
                <a:off x="1979511" y="6087189"/>
                <a:ext cx="2513960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6" name="OTLSHAPE_T_a41a8e5809d2470da2cf5462d394681b_Shape">
                <a:extLst>
                  <a:ext uri="{FF2B5EF4-FFF2-40B4-BE49-F238E27FC236}">
                    <a16:creationId xmlns:a16="http://schemas.microsoft.com/office/drawing/2014/main" id="{2A211391-59C3-B105-8E81-FF2C9C3BDD30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7853792" y="6016419"/>
                <a:ext cx="1369653" cy="165779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541F0F7C-6076-6739-E191-12ED18D6E07A}"/>
              </a:ext>
            </a:extLst>
          </p:cNvPr>
          <p:cNvGrpSpPr/>
          <p:nvPr/>
        </p:nvGrpSpPr>
        <p:grpSpPr>
          <a:xfrm>
            <a:off x="247422" y="3907848"/>
            <a:ext cx="7079245" cy="128016"/>
            <a:chOff x="318954" y="6294170"/>
            <a:chExt cx="9438993" cy="170688"/>
          </a:xfrm>
        </p:grpSpPr>
        <p:sp>
          <p:nvSpPr>
            <p:cNvPr id="192" name="OTLSHAPE_T_1c0dad75d28849e69eff8f2ef29cfb84_Title">
              <a:extLst>
                <a:ext uri="{FF2B5EF4-FFF2-40B4-BE49-F238E27FC236}">
                  <a16:creationId xmlns:a16="http://schemas.microsoft.com/office/drawing/2014/main" id="{20F6EC5F-7D69-F5A5-6393-91F54BD8F423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318954" y="6298457"/>
              <a:ext cx="1937525" cy="13969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TMCF RENOVATION ($10M)</a:t>
              </a:r>
            </a:p>
          </p:txBody>
        </p:sp>
        <p:cxnSp>
          <p:nvCxnSpPr>
            <p:cNvPr id="193" name="OTLSHAPE_T_65b98e319ace42448a50c102b1fb4eaf_HorizontalConnector1">
              <a:extLst>
                <a:ext uri="{FF2B5EF4-FFF2-40B4-BE49-F238E27FC236}">
                  <a16:creationId xmlns:a16="http://schemas.microsoft.com/office/drawing/2014/main" id="{650DA386-91A4-32CE-84F2-3DCC72F02F36}"/>
                </a:ext>
              </a:extLst>
            </p:cNvPr>
            <p:cNvCxnSpPr>
              <a:cxnSpLocks/>
            </p:cNvCxnSpPr>
            <p:nvPr>
              <p:custDataLst>
                <p:tags r:id="rId67"/>
              </p:custDataLst>
            </p:nvPr>
          </p:nvCxnSpPr>
          <p:spPr>
            <a:xfrm>
              <a:off x="1726737" y="6382811"/>
              <a:ext cx="391299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4" name="OTLSHAPE_T_cf68ec9fed5a4eeab6fee37b5e1219ab_Shape">
              <a:extLst>
                <a:ext uri="{FF2B5EF4-FFF2-40B4-BE49-F238E27FC236}">
                  <a16:creationId xmlns:a16="http://schemas.microsoft.com/office/drawing/2014/main" id="{3DB17A7C-0EFB-2977-231E-7EA850113D38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129580" y="6294170"/>
              <a:ext cx="230071" cy="170688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TLSHAPE_T_53aaf0937f8a4096948ed4814cc8aac5_Shape">
              <a:extLst>
                <a:ext uri="{FF2B5EF4-FFF2-40B4-BE49-F238E27FC236}">
                  <a16:creationId xmlns:a16="http://schemas.microsoft.com/office/drawing/2014/main" id="{48914A5A-BDFD-C7FF-3CF9-413BE76A16E0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348936" y="6294170"/>
              <a:ext cx="1330833" cy="17068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TLSHAPE_T_1c0dad75d28849e69eff8f2ef29cfb84_Shape">
              <a:extLst>
                <a:ext uri="{FF2B5EF4-FFF2-40B4-BE49-F238E27FC236}">
                  <a16:creationId xmlns:a16="http://schemas.microsoft.com/office/drawing/2014/main" id="{FC7A6CA7-469E-2271-EE34-AC73893524B0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5705276" y="6294170"/>
              <a:ext cx="1424304" cy="170688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TLSHAPE_T_a41a8e5809d2470da2cf5462d394681b_Shape">
              <a:extLst>
                <a:ext uri="{FF2B5EF4-FFF2-40B4-BE49-F238E27FC236}">
                  <a16:creationId xmlns:a16="http://schemas.microsoft.com/office/drawing/2014/main" id="{26F129C1-D54F-6C05-1C7E-5C32EFD38CDB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679771" y="6294170"/>
              <a:ext cx="1078176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965326BC-6869-01AC-9DBE-4D8EF3B56A74}"/>
              </a:ext>
            </a:extLst>
          </p:cNvPr>
          <p:cNvGrpSpPr/>
          <p:nvPr/>
        </p:nvGrpSpPr>
        <p:grpSpPr>
          <a:xfrm>
            <a:off x="248619" y="3447869"/>
            <a:ext cx="7455741" cy="134430"/>
            <a:chOff x="331491" y="3862296"/>
            <a:chExt cx="9940987" cy="17924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451222A-45A0-A14A-0DA4-77876681BCE8}"/>
                </a:ext>
              </a:extLst>
            </p:cNvPr>
            <p:cNvGrpSpPr/>
            <p:nvPr/>
          </p:nvGrpSpPr>
          <p:grpSpPr>
            <a:xfrm>
              <a:off x="331491" y="3862296"/>
              <a:ext cx="8403068" cy="176505"/>
              <a:chOff x="331491" y="4161579"/>
              <a:chExt cx="8403068" cy="176505"/>
            </a:xfrm>
          </p:grpSpPr>
          <p:sp>
            <p:nvSpPr>
              <p:cNvPr id="39" name="OTLSHAPE_T_1c0dad75d28849e69eff8f2ef29cfb84_Title">
                <a:extLst>
                  <a:ext uri="{FF2B5EF4-FFF2-40B4-BE49-F238E27FC236}">
                    <a16:creationId xmlns:a16="http://schemas.microsoft.com/office/drawing/2014/main" id="{67D9A0FF-61E1-A0AB-9831-97BACAB722F3}"/>
                  </a:ext>
                </a:extLst>
              </p:cNvPr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331491" y="4187696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McGRAW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HALL RENOVATION ($108.5M)</a:t>
                </a:r>
              </a:p>
            </p:txBody>
          </p:sp>
          <p:sp>
            <p:nvSpPr>
              <p:cNvPr id="40" name="OTLSHAPE_T_b20ae05b8b8b4ff4b44e272c51d72275_Shape">
                <a:extLst>
                  <a:ext uri="{FF2B5EF4-FFF2-40B4-BE49-F238E27FC236}">
                    <a16:creationId xmlns:a16="http://schemas.microsoft.com/office/drawing/2014/main" id="{7AE227B7-3211-99D3-CA13-23C19753ECD0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4874268" y="4162743"/>
                <a:ext cx="349861" cy="17534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TLSHAPE_T_77e1abb108164ff7a60d5a044b0d469b_Shape">
                <a:extLst>
                  <a:ext uri="{FF2B5EF4-FFF2-40B4-BE49-F238E27FC236}">
                    <a16:creationId xmlns:a16="http://schemas.microsoft.com/office/drawing/2014/main" id="{D2BA218D-8296-5ECA-344F-21CDF334278A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5238305" y="4161579"/>
                <a:ext cx="3496254" cy="17650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TLSHAPE_T_77e1abb108164ff7a60d5a044b0d469b_JoinedDate">
                <a:extLst>
                  <a:ext uri="{FF2B5EF4-FFF2-40B4-BE49-F238E27FC236}">
                    <a16:creationId xmlns:a16="http://schemas.microsoft.com/office/drawing/2014/main" id="{87E1B86A-685D-98DF-8A4A-213861609608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6691027" y="4169911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Jan ‘28</a:t>
                </a:r>
              </a:p>
            </p:txBody>
          </p:sp>
          <p:sp>
            <p:nvSpPr>
              <p:cNvPr id="43" name="OTLSHAPE_T_03ec8f3723ff4dd2a098d67cf11e1413_Shape">
                <a:extLst>
                  <a:ext uri="{FF2B5EF4-FFF2-40B4-BE49-F238E27FC236}">
                    <a16:creationId xmlns:a16="http://schemas.microsoft.com/office/drawing/2014/main" id="{F72563FE-ABE4-0F8A-3B70-B1D3B7CABBA6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3316049" y="4164405"/>
                <a:ext cx="1560751" cy="159502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TLSHAPE_T_77e1abb108164ff7a60d5a044b0d469b_JoinedDate">
                <a:extLst>
                  <a:ext uri="{FF2B5EF4-FFF2-40B4-BE49-F238E27FC236}">
                    <a16:creationId xmlns:a16="http://schemas.microsoft.com/office/drawing/2014/main" id="{F9EBC472-EFAD-CB92-12F3-BE7DE9FF9184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3865196" y="4181267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‘23 - Aug ‘24</a:t>
                </a:r>
              </a:p>
            </p:txBody>
          </p:sp>
        </p:grpSp>
        <p:sp>
          <p:nvSpPr>
            <p:cNvPr id="289" name="OTLSHAPE_T_a41a8e5809d2470da2cf5462d394681b_Shape">
              <a:extLst>
                <a:ext uri="{FF2B5EF4-FFF2-40B4-BE49-F238E27FC236}">
                  <a16:creationId xmlns:a16="http://schemas.microsoft.com/office/drawing/2014/main" id="{33C02C15-3204-D808-8A7F-D35DFAD0589B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720669" y="3865479"/>
              <a:ext cx="1551809" cy="17605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02E24EB0-CD3B-FA83-543E-B38AEFAA0025}"/>
              </a:ext>
            </a:extLst>
          </p:cNvPr>
          <p:cNvGrpSpPr/>
          <p:nvPr/>
        </p:nvGrpSpPr>
        <p:grpSpPr>
          <a:xfrm>
            <a:off x="250242" y="3640543"/>
            <a:ext cx="7585656" cy="132566"/>
            <a:chOff x="333656" y="4118211"/>
            <a:chExt cx="10114208" cy="17675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6E77C9E-A1DF-07F8-9E38-9AFEB1B3CFCD}"/>
                </a:ext>
              </a:extLst>
            </p:cNvPr>
            <p:cNvGrpSpPr/>
            <p:nvPr/>
          </p:nvGrpSpPr>
          <p:grpSpPr>
            <a:xfrm>
              <a:off x="333656" y="4118211"/>
              <a:ext cx="8690881" cy="170689"/>
              <a:chOff x="333656" y="5454372"/>
              <a:chExt cx="8690881" cy="170689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1DB4EF37-D201-ADDE-E8D8-239DDF079FF0}"/>
                  </a:ext>
                </a:extLst>
              </p:cNvPr>
              <p:cNvGrpSpPr/>
              <p:nvPr/>
            </p:nvGrpSpPr>
            <p:grpSpPr>
              <a:xfrm>
                <a:off x="333656" y="5454372"/>
                <a:ext cx="8690881" cy="170689"/>
                <a:chOff x="319946" y="5720608"/>
                <a:chExt cx="8690881" cy="170689"/>
              </a:xfrm>
            </p:grpSpPr>
            <p:sp>
              <p:nvSpPr>
                <p:cNvPr id="128" name="OTLSHAPE_T_1c0dad75d28849e69eff8f2ef29cfb84_Title">
                  <a:extLst>
                    <a:ext uri="{FF2B5EF4-FFF2-40B4-BE49-F238E27FC236}">
                      <a16:creationId xmlns:a16="http://schemas.microsoft.com/office/drawing/2014/main" id="{395DCBB5-BE81-2B9C-1822-9AFE5C71C4D9}"/>
                    </a:ext>
                  </a:extLst>
                </p:cNvPr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319946" y="5732462"/>
                  <a:ext cx="1937525" cy="14012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DUFFIELD HALL EXPANSION ($88.3M</a:t>
                  </a: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/>
                    </a:rPr>
                    <a:t>)</a:t>
                  </a:r>
                  <a:endParaRPr kumimoji="0" lang="en-US" sz="683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TLSHAPE_T_53aaf0937f8a4096948ed4814cc8aac5_Shape">
                  <a:extLst>
                    <a:ext uri="{FF2B5EF4-FFF2-40B4-BE49-F238E27FC236}">
                      <a16:creationId xmlns:a16="http://schemas.microsoft.com/office/drawing/2014/main" id="{441F8D7E-2441-3118-603C-5C82EEC1DDF6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5833423" y="5720608"/>
                  <a:ext cx="3177404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TLSHAPE_T_1c0dad75d28849e69eff8f2ef29cfb84_Shape">
                  <a:extLst>
                    <a:ext uri="{FF2B5EF4-FFF2-40B4-BE49-F238E27FC236}">
                      <a16:creationId xmlns:a16="http://schemas.microsoft.com/office/drawing/2014/main" id="{ECD4C8AA-06D9-65A5-15FA-AA5EF92EBA5E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809079" y="5720608"/>
                  <a:ext cx="1847092" cy="170689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TLSHAPE_T_cf68ec9fed5a4eeab6fee37b5e1219ab_Shape">
                  <a:extLst>
                    <a:ext uri="{FF2B5EF4-FFF2-40B4-BE49-F238E27FC236}">
                      <a16:creationId xmlns:a16="http://schemas.microsoft.com/office/drawing/2014/main" id="{63B6E38A-8F6C-D309-A9D0-C2840C6AE392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5655184" y="5720608"/>
                  <a:ext cx="178119" cy="170689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92B5D964-5100-A2D5-B2CF-DFCBEA659D99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58"/>
                  </p:custDataLst>
                </p:nvPr>
              </p:nvCxnSpPr>
              <p:spPr>
                <a:xfrm>
                  <a:off x="2180507" y="5817765"/>
                  <a:ext cx="1558228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6" name="OTLSHAPE_T_77e1abb108164ff7a60d5a044b0d469b_JoinedDate">
                <a:extLst>
                  <a:ext uri="{FF2B5EF4-FFF2-40B4-BE49-F238E27FC236}">
                    <a16:creationId xmlns:a16="http://schemas.microsoft.com/office/drawing/2014/main" id="{FB5426C0-2B32-DE6F-8E52-6E8008670417}"/>
                  </a:ext>
                </a:extLst>
              </p:cNvPr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4363879" y="5489706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Sep ‘23 - Feb ‘25</a:t>
                </a:r>
              </a:p>
            </p:txBody>
          </p:sp>
          <p:sp>
            <p:nvSpPr>
              <p:cNvPr id="127" name="OTLSHAPE_T_77e1abb108164ff7a60d5a044b0d469b_JoinedDate">
                <a:extLst>
                  <a:ext uri="{FF2B5EF4-FFF2-40B4-BE49-F238E27FC236}">
                    <a16:creationId xmlns:a16="http://schemas.microsoft.com/office/drawing/2014/main" id="{AD6E660C-9B52-C171-B386-2D77B8EBEC52}"/>
                  </a:ext>
                </a:extLst>
              </p:cNvPr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7061132" y="5472903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Apr ‘28</a:t>
                </a:r>
              </a:p>
            </p:txBody>
          </p:sp>
        </p:grpSp>
        <p:sp>
          <p:nvSpPr>
            <p:cNvPr id="290" name="OTLSHAPE_T_a41a8e5809d2470da2cf5462d394681b_Shape">
              <a:extLst>
                <a:ext uri="{FF2B5EF4-FFF2-40B4-BE49-F238E27FC236}">
                  <a16:creationId xmlns:a16="http://schemas.microsoft.com/office/drawing/2014/main" id="{3FD388F4-3F14-EF99-3967-6E8E97AD7A9C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018883" y="4118211"/>
              <a:ext cx="1428981" cy="176755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627FC6-2E2D-FE7E-2E4D-66480F5CAC69}"/>
              </a:ext>
            </a:extLst>
          </p:cNvPr>
          <p:cNvGrpSpPr/>
          <p:nvPr/>
        </p:nvGrpSpPr>
        <p:grpSpPr>
          <a:xfrm>
            <a:off x="247422" y="4091743"/>
            <a:ext cx="7544454" cy="140681"/>
            <a:chOff x="242226" y="4536417"/>
            <a:chExt cx="7544454" cy="140681"/>
          </a:xfrm>
        </p:grpSpPr>
        <p:sp>
          <p:nvSpPr>
            <p:cNvPr id="307" name="OTLSHAPE_T_1c0dad75d28849e69eff8f2ef29cfb84_Title">
              <a:extLst>
                <a:ext uri="{FF2B5EF4-FFF2-40B4-BE49-F238E27FC236}">
                  <a16:creationId xmlns:a16="http://schemas.microsoft.com/office/drawing/2014/main" id="{47A36E42-1268-4B7D-B634-24DF3FB76B7F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242226" y="4536417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BB HALL MAKER SPACE ($11M)</a:t>
              </a:r>
            </a:p>
          </p:txBody>
        </p:sp>
        <p:sp>
          <p:nvSpPr>
            <p:cNvPr id="308" name="OTLSHAPE_T_1c0dad75d28849e69eff8f2ef29cfb84_Shape">
              <a:extLst>
                <a:ext uri="{FF2B5EF4-FFF2-40B4-BE49-F238E27FC236}">
                  <a16:creationId xmlns:a16="http://schemas.microsoft.com/office/drawing/2014/main" id="{5A05DB34-6D48-C069-6E79-8163D5A956E9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00199" y="4542826"/>
              <a:ext cx="890076" cy="12433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TLSHAPE_T_cf68ec9fed5a4eeab6fee37b5e1219ab_Shape">
              <a:extLst>
                <a:ext uri="{FF2B5EF4-FFF2-40B4-BE49-F238E27FC236}">
                  <a16:creationId xmlns:a16="http://schemas.microsoft.com/office/drawing/2014/main" id="{28E5733C-5D22-2235-CB9B-2733F24D089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693623" y="4543705"/>
              <a:ext cx="187110" cy="124577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TLSHAPE_T_53aaf0937f8a4096948ed4814cc8aac5_Shape">
              <a:extLst>
                <a:ext uri="{FF2B5EF4-FFF2-40B4-BE49-F238E27FC236}">
                  <a16:creationId xmlns:a16="http://schemas.microsoft.com/office/drawing/2014/main" id="{8805D023-FC18-0463-3706-AE490DBB27E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884080" y="4549082"/>
              <a:ext cx="1111805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1" name="OTLSHAPE_T_65b98e319ace42448a50c102b1fb4eaf_HorizontalConnector1">
              <a:extLst>
                <a:ext uri="{FF2B5EF4-FFF2-40B4-BE49-F238E27FC236}">
                  <a16:creationId xmlns:a16="http://schemas.microsoft.com/office/drawing/2014/main" id="{9532B051-43B3-CD21-48D2-FD5BE6FE1951}"/>
                </a:ext>
              </a:extLst>
            </p:cNvPr>
            <p:cNvCxnSpPr>
              <a:cxnSpLocks/>
            </p:cNvCxnSpPr>
            <p:nvPr>
              <p:custDataLst>
                <p:tags r:id="rId49"/>
              </p:custDataLst>
            </p:nvPr>
          </p:nvCxnSpPr>
          <p:spPr>
            <a:xfrm>
              <a:off x="1371484" y="4596695"/>
              <a:ext cx="3374614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06" name="OTLSHAPE_T_a41a8e5809d2470da2cf5462d394681b_Shape">
              <a:extLst>
                <a:ext uri="{FF2B5EF4-FFF2-40B4-BE49-F238E27FC236}">
                  <a16:creationId xmlns:a16="http://schemas.microsoft.com/office/drawing/2014/main" id="{A175F3B8-A90E-282F-4191-545330F2F2AC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991187" y="4549082"/>
              <a:ext cx="795493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5968E0E0-DDD7-41F6-E11F-C0D7CCCEA1CD}"/>
              </a:ext>
            </a:extLst>
          </p:cNvPr>
          <p:cNvSpPr txBox="1"/>
          <p:nvPr/>
        </p:nvSpPr>
        <p:spPr>
          <a:xfrm>
            <a:off x="242226" y="149353"/>
            <a:ext cx="4595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 Program - Projects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 $10M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7F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(CCF Projects in Green)</a:t>
            </a:r>
          </a:p>
        </p:txBody>
      </p:sp>
      <p:cxnSp>
        <p:nvCxnSpPr>
          <p:cNvPr id="5" name="OTLSHAPE_T_65b98e319ace42448a50c102b1fb4eaf_HorizontalConnector1">
            <a:extLst>
              <a:ext uri="{FF2B5EF4-FFF2-40B4-BE49-F238E27FC236}">
                <a16:creationId xmlns:a16="http://schemas.microsoft.com/office/drawing/2014/main" id="{EADDC739-E6F3-0C1F-0EED-53E85BB6E08B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1721415" y="3535212"/>
            <a:ext cx="715926" cy="1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4" name="OTLSHAPE_T_77e1abb108164ff7a60d5a044b0d469b_JoinedDate">
            <a:extLst>
              <a:ext uri="{FF2B5EF4-FFF2-40B4-BE49-F238E27FC236}">
                <a16:creationId xmlns:a16="http://schemas.microsoft.com/office/drawing/2014/main" id="{9C8AFEF6-EC3C-025F-4E08-B4AEE8435C2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492624" y="3086548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Feb ‘24 - Feb ‘25</a:t>
            </a:r>
          </a:p>
        </p:txBody>
      </p:sp>
      <p:sp>
        <p:nvSpPr>
          <p:cNvPr id="165" name="OTLSHAPE_T_77e1abb108164ff7a60d5a044b0d469b_JoinedDate">
            <a:extLst>
              <a:ext uri="{FF2B5EF4-FFF2-40B4-BE49-F238E27FC236}">
                <a16:creationId xmlns:a16="http://schemas.microsoft.com/office/drawing/2014/main" id="{85E2D77A-E901-9C59-B661-4C02611F1F1E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72048" y="2897952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 ‘25 - </a:t>
            </a:r>
            <a:r>
              <a:rPr lang="en-US" sz="620" spc="-5" dirty="0">
                <a:solidFill>
                  <a:prstClr val="white"/>
                </a:solidFill>
                <a:latin typeface="Calibri" panose="020F0502020204030204" pitchFamily="34" charset="0"/>
              </a:rPr>
              <a:t>Mar</a:t>
            </a: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 27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031FEC-A601-1A4E-B50B-CC73BC6A5791}"/>
              </a:ext>
            </a:extLst>
          </p:cNvPr>
          <p:cNvGrpSpPr/>
          <p:nvPr/>
        </p:nvGrpSpPr>
        <p:grpSpPr>
          <a:xfrm>
            <a:off x="239216" y="4660645"/>
            <a:ext cx="8576180" cy="133915"/>
            <a:chOff x="239216" y="4424105"/>
            <a:chExt cx="8576180" cy="133915"/>
          </a:xfrm>
        </p:grpSpPr>
        <p:sp>
          <p:nvSpPr>
            <p:cNvPr id="174" name="OTLSHAPE_T_1c0dad75d28849e69eff8f2ef29cfb84_Shape">
              <a:extLst>
                <a:ext uri="{FF2B5EF4-FFF2-40B4-BE49-F238E27FC236}">
                  <a16:creationId xmlns:a16="http://schemas.microsoft.com/office/drawing/2014/main" id="{4EF9A09E-43E1-83FA-A520-6D2EBB305E3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986758" y="4430004"/>
              <a:ext cx="1432237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TLSHAPE_T_1c0dad75d28849e69eff8f2ef29cfb84_Title">
              <a:extLst>
                <a:ext uri="{FF2B5EF4-FFF2-40B4-BE49-F238E27FC236}">
                  <a16:creationId xmlns:a16="http://schemas.microsoft.com/office/drawing/2014/main" id="{8CC2151E-E161-1804-AA70-7F4417874DD2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AHDC EXPANSION ($30M)</a:t>
              </a:r>
            </a:p>
          </p:txBody>
        </p:sp>
        <p:cxnSp>
          <p:nvCxnSpPr>
            <p:cNvPr id="170" name="OTLSHAPE_T_65b98e319ace42448a50c102b1fb4eaf_HorizontalConnector1">
              <a:extLst>
                <a:ext uri="{FF2B5EF4-FFF2-40B4-BE49-F238E27FC236}">
                  <a16:creationId xmlns:a16="http://schemas.microsoft.com/office/drawing/2014/main" id="{8ACFCAC0-14DB-DF2D-7DDC-60ECF058B1D8}"/>
                </a:ext>
              </a:extLst>
            </p:cNvPr>
            <p:cNvCxnSpPr>
              <a:cxnSpLocks/>
            </p:cNvCxnSpPr>
            <p:nvPr>
              <p:custDataLst>
                <p:tags r:id="rId41"/>
              </p:custDataLst>
            </p:nvPr>
          </p:nvCxnSpPr>
          <p:spPr>
            <a:xfrm>
              <a:off x="1295053" y="4490306"/>
              <a:ext cx="3624698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71" name="OTLSHAPE_T_cf68ec9fed5a4eeab6fee37b5e1219ab_Shape">
              <a:extLst>
                <a:ext uri="{FF2B5EF4-FFF2-40B4-BE49-F238E27FC236}">
                  <a16:creationId xmlns:a16="http://schemas.microsoft.com/office/drawing/2014/main" id="{0ADF9593-81B2-57E9-E2EC-C27B3FEB30A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405978" y="4425454"/>
              <a:ext cx="255483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TLSHAPE_T_53aaf0937f8a4096948ed4814cc8aac5_Shape">
              <a:extLst>
                <a:ext uri="{FF2B5EF4-FFF2-40B4-BE49-F238E27FC236}">
                  <a16:creationId xmlns:a16="http://schemas.microsoft.com/office/drawing/2014/main" id="{0BDDCF78-D3E8-6419-E58A-3B0C58D9A45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641914" y="4427737"/>
              <a:ext cx="1778750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TLSHAPE_T_a41a8e5809d2470da2cf5462d394681b_Shape">
              <a:extLst>
                <a:ext uri="{FF2B5EF4-FFF2-40B4-BE49-F238E27FC236}">
                  <a16:creationId xmlns:a16="http://schemas.microsoft.com/office/drawing/2014/main" id="{B476EA37-DEB6-A579-CB32-7CD04D4331E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97926" y="4424105"/>
              <a:ext cx="41747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OTLSHAPE_T_65b98e319ace42448a50c102b1fb4eaf_HorizontalConnector1">
            <a:extLst>
              <a:ext uri="{FF2B5EF4-FFF2-40B4-BE49-F238E27FC236}">
                <a16:creationId xmlns:a16="http://schemas.microsoft.com/office/drawing/2014/main" id="{72E20B6C-23A4-583C-67EF-EABCF2D28D18}"/>
              </a:ext>
            </a:extLst>
          </p:cNvPr>
          <p:cNvCxnSpPr>
            <a:cxnSpLocks/>
            <a:stCxn id="151" idx="3"/>
          </p:cNvCxnSpPr>
          <p:nvPr>
            <p:custDataLst>
              <p:tags r:id="rId24"/>
            </p:custDataLst>
          </p:nvPr>
        </p:nvCxnSpPr>
        <p:spPr>
          <a:xfrm>
            <a:off x="1659010" y="3315951"/>
            <a:ext cx="1611309" cy="5987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818C0-57D7-7243-67E4-141C93FBAEE6}"/>
              </a:ext>
            </a:extLst>
          </p:cNvPr>
          <p:cNvGrpSpPr/>
          <p:nvPr/>
        </p:nvGrpSpPr>
        <p:grpSpPr>
          <a:xfrm>
            <a:off x="246041" y="4850437"/>
            <a:ext cx="8576180" cy="133915"/>
            <a:chOff x="239216" y="4424105"/>
            <a:chExt cx="8576180" cy="133915"/>
          </a:xfrm>
        </p:grpSpPr>
        <p:sp>
          <p:nvSpPr>
            <p:cNvPr id="23" name="OTLSHAPE_T_1c0dad75d28849e69eff8f2ef29cfb84_Shape">
              <a:extLst>
                <a:ext uri="{FF2B5EF4-FFF2-40B4-BE49-F238E27FC236}">
                  <a16:creationId xmlns:a16="http://schemas.microsoft.com/office/drawing/2014/main" id="{2D197440-4FA1-1A8F-1B3B-8E9909ABE80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382908" y="4430004"/>
              <a:ext cx="1186810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TLSHAPE_T_1c0dad75d28849e69eff8f2ef29cfb84_Title">
              <a:extLst>
                <a:ext uri="{FF2B5EF4-FFF2-40B4-BE49-F238E27FC236}">
                  <a16:creationId xmlns:a16="http://schemas.microsoft.com/office/drawing/2014/main" id="{257E4194-105C-1534-57FE-A7FF6453E622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CARPENTER ADDITON ($35M)</a:t>
              </a:r>
            </a:p>
          </p:txBody>
        </p:sp>
        <p:cxnSp>
          <p:nvCxnSpPr>
            <p:cNvPr id="54" name="OTLSHAPE_T_65b98e319ace42448a50c102b1fb4eaf_HorizontalConnector1">
              <a:extLst>
                <a:ext uri="{FF2B5EF4-FFF2-40B4-BE49-F238E27FC236}">
                  <a16:creationId xmlns:a16="http://schemas.microsoft.com/office/drawing/2014/main" id="{6A56A4EB-8EBE-60EC-A2C0-00B318F92C77}"/>
                </a:ext>
              </a:extLst>
            </p:cNvPr>
            <p:cNvCxnSpPr>
              <a:cxnSpLocks/>
            </p:cNvCxnSpPr>
            <p:nvPr>
              <p:custDataLst>
                <p:tags r:id="rId35"/>
              </p:custDataLst>
            </p:nvPr>
          </p:nvCxnSpPr>
          <p:spPr>
            <a:xfrm>
              <a:off x="1335205" y="4490306"/>
              <a:ext cx="400334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5" name="OTLSHAPE_T_cf68ec9fed5a4eeab6fee37b5e1219ab_Shape">
              <a:extLst>
                <a:ext uri="{FF2B5EF4-FFF2-40B4-BE49-F238E27FC236}">
                  <a16:creationId xmlns:a16="http://schemas.microsoft.com/office/drawing/2014/main" id="{236A66A7-5DE7-A29D-8C21-8B0CA910DCB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53204" y="4425453"/>
              <a:ext cx="218349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TLSHAPE_T_53aaf0937f8a4096948ed4814cc8aac5_Shape">
              <a:extLst>
                <a:ext uri="{FF2B5EF4-FFF2-40B4-BE49-F238E27FC236}">
                  <a16:creationId xmlns:a16="http://schemas.microsoft.com/office/drawing/2014/main" id="{442F104B-7A61-E552-79BB-6A2543D9800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772978" y="4427737"/>
              <a:ext cx="1458892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TLSHAPE_T_a41a8e5809d2470da2cf5462d394681b_Shape">
              <a:extLst>
                <a:ext uri="{FF2B5EF4-FFF2-40B4-BE49-F238E27FC236}">
                  <a16:creationId xmlns:a16="http://schemas.microsoft.com/office/drawing/2014/main" id="{E077A871-8D3B-800C-2D01-0162490C2E6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231876" y="4424105"/>
              <a:ext cx="58352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D613A3-096A-F7AC-6669-AB78E955A9CC}"/>
              </a:ext>
            </a:extLst>
          </p:cNvPr>
          <p:cNvGrpSpPr/>
          <p:nvPr/>
        </p:nvGrpSpPr>
        <p:grpSpPr>
          <a:xfrm>
            <a:off x="237512" y="3067877"/>
            <a:ext cx="6808563" cy="129125"/>
            <a:chOff x="237512" y="2793837"/>
            <a:chExt cx="6808563" cy="129125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D56F380E-ABA9-1A46-D737-085A0119A4E9}"/>
                </a:ext>
              </a:extLst>
            </p:cNvPr>
            <p:cNvGrpSpPr/>
            <p:nvPr/>
          </p:nvGrpSpPr>
          <p:grpSpPr>
            <a:xfrm>
              <a:off x="237512" y="2793837"/>
              <a:ext cx="6808563" cy="129125"/>
              <a:chOff x="316335" y="5170584"/>
              <a:chExt cx="9078084" cy="172165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3A5F2BB-A607-791F-027F-3D633C1C9B5A}"/>
                  </a:ext>
                </a:extLst>
              </p:cNvPr>
              <p:cNvGrpSpPr/>
              <p:nvPr/>
            </p:nvGrpSpPr>
            <p:grpSpPr>
              <a:xfrm>
                <a:off x="316335" y="5170584"/>
                <a:ext cx="7691682" cy="170696"/>
                <a:chOff x="327330" y="6036318"/>
                <a:chExt cx="7691682" cy="170696"/>
              </a:xfrm>
            </p:grpSpPr>
            <p:sp>
              <p:nvSpPr>
                <p:cNvPr id="182" name="OTLSHAPE_T_a7cf7a6393af461ea7fbcf5c188d7b5c_Title">
                  <a:extLst>
                    <a:ext uri="{FF2B5EF4-FFF2-40B4-BE49-F238E27FC236}">
                      <a16:creationId xmlns:a16="http://schemas.microsoft.com/office/drawing/2014/main" id="{D43BB005-442B-00E3-E34F-123C93376A3E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327330" y="6038883"/>
                  <a:ext cx="1662829" cy="139696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0" cap="none" spc="-5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LIFE SCIENCES PAVILION ($22M)</a:t>
                  </a:r>
                </a:p>
              </p:txBody>
            </p:sp>
            <p:sp>
              <p:nvSpPr>
                <p:cNvPr id="183" name="OTLSHAPE_T_53aaf0937f8a4096948ed4814cc8aac5_Shape">
                  <a:extLst>
                    <a:ext uri="{FF2B5EF4-FFF2-40B4-BE49-F238E27FC236}">
                      <a16:creationId xmlns:a16="http://schemas.microsoft.com/office/drawing/2014/main" id="{730E5E1B-0B40-7D4F-CF37-CC2C162C1798}"/>
                    </a:ext>
                  </a:extLst>
                </p:cNvPr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6117973" y="6036318"/>
                  <a:ext cx="1901039" cy="170687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TLSHAPE_T_1c0dad75d28849e69eff8f2ef29cfb84_Shape">
                  <a:extLst>
                    <a:ext uri="{FF2B5EF4-FFF2-40B4-BE49-F238E27FC236}">
                      <a16:creationId xmlns:a16="http://schemas.microsoft.com/office/drawing/2014/main" id="{3D86C56F-934C-810B-4306-A6CE130C6071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4693487" y="6036327"/>
                  <a:ext cx="1205737" cy="170687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TLSHAPE_T_cf68ec9fed5a4eeab6fee37b5e1219ab_Shape">
                  <a:extLst>
                    <a:ext uri="{FF2B5EF4-FFF2-40B4-BE49-F238E27FC236}">
                      <a16:creationId xmlns:a16="http://schemas.microsoft.com/office/drawing/2014/main" id="{286FC5DA-B76D-463C-C45D-A2DE258E1101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5903293" y="6036327"/>
                  <a:ext cx="220935" cy="170687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6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91959090-1A41-01FF-457F-5C54FCF6E5F1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2"/>
                  </p:custDataLst>
                </p:nvPr>
              </p:nvCxnSpPr>
              <p:spPr>
                <a:xfrm>
                  <a:off x="1906207" y="6102949"/>
                  <a:ext cx="2715455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73" name="OTLSHAPE_T_a41a8e5809d2470da2cf5462d394681b_Shape">
                <a:extLst>
                  <a:ext uri="{FF2B5EF4-FFF2-40B4-BE49-F238E27FC236}">
                    <a16:creationId xmlns:a16="http://schemas.microsoft.com/office/drawing/2014/main" id="{AC28DC40-422A-A78D-9AE8-BCBAF1240A87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997043" y="5176972"/>
                <a:ext cx="1397376" cy="165777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7" name="OTLSHAPE_T_77e1abb108164ff7a60d5a044b0d469b_JoinedDate">
              <a:extLst>
                <a:ext uri="{FF2B5EF4-FFF2-40B4-BE49-F238E27FC236}">
                  <a16:creationId xmlns:a16="http://schemas.microsoft.com/office/drawing/2014/main" id="{B9E7D288-AA82-CB61-477A-9CC1E4977A68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837279" y="2814339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Apr ‘27</a:t>
              </a:r>
            </a:p>
          </p:txBody>
        </p:sp>
        <p:sp>
          <p:nvSpPr>
            <p:cNvPr id="166" name="OTLSHAPE_T_77e1abb108164ff7a60d5a044b0d469b_JoinedDate">
              <a:extLst>
                <a:ext uri="{FF2B5EF4-FFF2-40B4-BE49-F238E27FC236}">
                  <a16:creationId xmlns:a16="http://schemas.microsoft.com/office/drawing/2014/main" id="{619AEE75-C2ED-32ED-3E51-99E43700F5F0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637495" y="2814340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Feb ‘25</a:t>
              </a:r>
            </a:p>
          </p:txBody>
        </p:sp>
      </p:grp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47661B2F-1C37-51E8-2012-B9D138B463EC}"/>
              </a:ext>
            </a:extLst>
          </p:cNvPr>
          <p:cNvCxnSpPr>
            <a:cxnSpLocks/>
          </p:cNvCxnSpPr>
          <p:nvPr/>
        </p:nvCxnSpPr>
        <p:spPr>
          <a:xfrm flipV="1">
            <a:off x="5267814" y="496414"/>
            <a:ext cx="0" cy="4770665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018A58-75AB-E2EE-5806-765554211005}"/>
              </a:ext>
            </a:extLst>
          </p:cNvPr>
          <p:cNvSpPr txBox="1"/>
          <p:nvPr/>
        </p:nvSpPr>
        <p:spPr>
          <a:xfrm>
            <a:off x="5912808" y="1115524"/>
            <a:ext cx="185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</a:rPr>
              <a:t>5 projects @ $340M 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</a:rPr>
              <a:t>Warranty &amp; Closeout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80A352-5999-9213-3E87-934299D5F0C1}"/>
              </a:ext>
            </a:extLst>
          </p:cNvPr>
          <p:cNvSpPr/>
          <p:nvPr/>
        </p:nvSpPr>
        <p:spPr>
          <a:xfrm>
            <a:off x="188005" y="882923"/>
            <a:ext cx="5653389" cy="915404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0EC98-5A3B-64C8-921D-DFEE75DF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E1C3FD38-A6A5-B943-9823-8437FDE574B0}"/>
              </a:ext>
            </a:extLst>
          </p:cNvPr>
          <p:cNvCxnSpPr>
            <a:cxnSpLocks/>
          </p:cNvCxnSpPr>
          <p:nvPr/>
        </p:nvCxnSpPr>
        <p:spPr>
          <a:xfrm flipV="1">
            <a:off x="8053016" y="780666"/>
            <a:ext cx="0" cy="4568710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458317A-C0CE-32F3-74FE-94D0A2BA4D08}"/>
              </a:ext>
            </a:extLst>
          </p:cNvPr>
          <p:cNvCxnSpPr>
            <a:cxnSpLocks/>
          </p:cNvCxnSpPr>
          <p:nvPr/>
        </p:nvCxnSpPr>
        <p:spPr>
          <a:xfrm flipV="1">
            <a:off x="7264843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B39D87-7DC0-BACF-4E30-C5E1D381791A}"/>
              </a:ext>
            </a:extLst>
          </p:cNvPr>
          <p:cNvCxnSpPr>
            <a:cxnSpLocks/>
          </p:cNvCxnSpPr>
          <p:nvPr/>
        </p:nvCxnSpPr>
        <p:spPr>
          <a:xfrm flipV="1">
            <a:off x="4879403" y="763780"/>
            <a:ext cx="0" cy="45764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3F8EC8-B786-10D0-349D-17AC14AC4841}"/>
              </a:ext>
            </a:extLst>
          </p:cNvPr>
          <p:cNvCxnSpPr>
            <a:cxnSpLocks/>
          </p:cNvCxnSpPr>
          <p:nvPr/>
        </p:nvCxnSpPr>
        <p:spPr>
          <a:xfrm flipV="1">
            <a:off x="2484129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0147B9-885D-95E2-33A7-9AD53898ABB2}"/>
              </a:ext>
            </a:extLst>
          </p:cNvPr>
          <p:cNvCxnSpPr>
            <a:cxnSpLocks/>
          </p:cNvCxnSpPr>
          <p:nvPr/>
        </p:nvCxnSpPr>
        <p:spPr>
          <a:xfrm flipV="1">
            <a:off x="3283305" y="768880"/>
            <a:ext cx="0" cy="45713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D36E2A-CB37-7EF2-BE02-6384EF7721FB}"/>
              </a:ext>
            </a:extLst>
          </p:cNvPr>
          <p:cNvCxnSpPr>
            <a:cxnSpLocks/>
          </p:cNvCxnSpPr>
          <p:nvPr/>
        </p:nvCxnSpPr>
        <p:spPr>
          <a:xfrm flipV="1">
            <a:off x="4072763" y="768880"/>
            <a:ext cx="9650" cy="4580495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6FC0ED-580E-F79E-A9C0-BB10B0D415CF}"/>
              </a:ext>
            </a:extLst>
          </p:cNvPr>
          <p:cNvCxnSpPr>
            <a:cxnSpLocks/>
          </p:cNvCxnSpPr>
          <p:nvPr/>
        </p:nvCxnSpPr>
        <p:spPr>
          <a:xfrm flipV="1">
            <a:off x="5692463" y="706657"/>
            <a:ext cx="0" cy="4633574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B52CC0-3852-7310-BA8B-C59668AC2E9D}"/>
              </a:ext>
            </a:extLst>
          </p:cNvPr>
          <p:cNvCxnSpPr>
            <a:cxnSpLocks/>
          </p:cNvCxnSpPr>
          <p:nvPr/>
        </p:nvCxnSpPr>
        <p:spPr>
          <a:xfrm flipV="1">
            <a:off x="6478745" y="763779"/>
            <a:ext cx="0" cy="45855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sp>
        <p:nvSpPr>
          <p:cNvPr id="22" name="OTLSHAPE_TB_00000000000000000000000000000000_ScaleContainer">
            <a:extLst>
              <a:ext uri="{FF2B5EF4-FFF2-40B4-BE49-F238E27FC236}">
                <a16:creationId xmlns:a16="http://schemas.microsoft.com/office/drawing/2014/main" id="{9CEBF2A5-7491-5D57-EAC9-58D24A2C96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2227" y="495604"/>
            <a:ext cx="8613539" cy="235745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TLSHAPE_TB_00000000000000000000000000000000_TimescaleInterval2">
            <a:extLst>
              <a:ext uri="{FF2B5EF4-FFF2-40B4-BE49-F238E27FC236}">
                <a16:creationId xmlns:a16="http://schemas.microsoft.com/office/drawing/2014/main" id="{E38C6FAE-0158-F0F6-2FF9-38BD341854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2537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25" name="OTLSHAPE_TB_00000000000000000000000000000000_TimescaleInterval3">
            <a:extLst>
              <a:ext uri="{FF2B5EF4-FFF2-40B4-BE49-F238E27FC236}">
                <a16:creationId xmlns:a16="http://schemas.microsoft.com/office/drawing/2014/main" id="{786B9DF2-B675-3D1C-D5C2-B490246D595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3419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2023</a:t>
            </a:r>
          </a:p>
        </p:txBody>
      </p:sp>
      <p:sp>
        <p:nvSpPr>
          <p:cNvPr id="26" name="OTLSHAPE_TB_00000000000000000000000000000000_TimescaleInterval4">
            <a:extLst>
              <a:ext uri="{FF2B5EF4-FFF2-40B4-BE49-F238E27FC236}">
                <a16:creationId xmlns:a16="http://schemas.microsoft.com/office/drawing/2014/main" id="{485C6CC9-FEFE-C522-B64F-2248B0DB09A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2365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27" name="OTLSHAPE_TB_00000000000000000000000000000000_TimescaleInterval5">
            <a:extLst>
              <a:ext uri="{FF2B5EF4-FFF2-40B4-BE49-F238E27FC236}">
                <a16:creationId xmlns:a16="http://schemas.microsoft.com/office/drawing/2014/main" id="{2B8240A8-CC5B-FFD3-030D-A06F6173CB8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21702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28" name="OTLSHAPE_TB_00000000000000000000000000000000_TimescaleInterval6">
            <a:extLst>
              <a:ext uri="{FF2B5EF4-FFF2-40B4-BE49-F238E27FC236}">
                <a16:creationId xmlns:a16="http://schemas.microsoft.com/office/drawing/2014/main" id="{DE8E8091-F020-B1AF-37DB-91BB5F05E9B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19751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2026</a:t>
            </a:r>
          </a:p>
        </p:txBody>
      </p:sp>
      <p:sp>
        <p:nvSpPr>
          <p:cNvPr id="29" name="OTLSHAPE_TB_00000000000000000000000000000000_TimescaleInterval7">
            <a:extLst>
              <a:ext uri="{FF2B5EF4-FFF2-40B4-BE49-F238E27FC236}">
                <a16:creationId xmlns:a16="http://schemas.microsoft.com/office/drawing/2014/main" id="{8AE2F39B-8D2D-26E0-E3EB-66E00399E06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1780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30" name="OTLSHAPE_TB_00000000000000000000000000000000_TimescaleInterval8">
            <a:extLst>
              <a:ext uri="{FF2B5EF4-FFF2-40B4-BE49-F238E27FC236}">
                <a16:creationId xmlns:a16="http://schemas.microsoft.com/office/drawing/2014/main" id="{C1E6D029-EA93-57A5-6035-AC6DB220449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51803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2028</a:t>
            </a:r>
          </a:p>
        </p:txBody>
      </p:sp>
      <p:cxnSp>
        <p:nvCxnSpPr>
          <p:cNvPr id="31" name="OTLSHAPE_TB_00000000000000000000000000000000_Separator1">
            <a:extLst>
              <a:ext uri="{FF2B5EF4-FFF2-40B4-BE49-F238E27FC236}">
                <a16:creationId xmlns:a16="http://schemas.microsoft.com/office/drawing/2014/main" id="{3FEB7F7F-6104-5609-84BB-C3286FAE3E16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1686080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OTLSHAPE_TB_00000000000000000000000000000000_Separator2">
            <a:extLst>
              <a:ext uri="{FF2B5EF4-FFF2-40B4-BE49-F238E27FC236}">
                <a16:creationId xmlns:a16="http://schemas.microsoft.com/office/drawing/2014/main" id="{62A1725C-240A-5BCB-CB46-7A3E1FB1FC80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484128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OTLSHAPE_TB_00000000000000000000000000000000_Separator3">
            <a:extLst>
              <a:ext uri="{FF2B5EF4-FFF2-40B4-BE49-F238E27FC236}">
                <a16:creationId xmlns:a16="http://schemas.microsoft.com/office/drawing/2014/main" id="{2647E0B5-6927-18E0-67E8-F856950E4C90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284364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OTLSHAPE_TB_00000000000000000000000000000000_Separator4">
            <a:extLst>
              <a:ext uri="{FF2B5EF4-FFF2-40B4-BE49-F238E27FC236}">
                <a16:creationId xmlns:a16="http://schemas.microsoft.com/office/drawing/2014/main" id="{2232A4DD-12BE-180D-04D2-19119343A357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4082412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OTLSHAPE_TB_00000000000000000000000000000000_Separator5">
            <a:extLst>
              <a:ext uri="{FF2B5EF4-FFF2-40B4-BE49-F238E27FC236}">
                <a16:creationId xmlns:a16="http://schemas.microsoft.com/office/drawing/2014/main" id="{19E3B04B-D333-FCAE-E210-BF1B91C68C13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4880461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OTLSHAPE_TB_00000000000000000000000000000000_Separator6">
            <a:extLst>
              <a:ext uri="{FF2B5EF4-FFF2-40B4-BE49-F238E27FC236}">
                <a16:creationId xmlns:a16="http://schemas.microsoft.com/office/drawing/2014/main" id="{513857E1-2E29-86DF-B256-6009D490382C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678509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OTLSHAPE_TB_00000000000000000000000000000000_Separator7">
            <a:extLst>
              <a:ext uri="{FF2B5EF4-FFF2-40B4-BE49-F238E27FC236}">
                <a16:creationId xmlns:a16="http://schemas.microsoft.com/office/drawing/2014/main" id="{D5829C8C-BA83-F74A-BF0B-48BEF42CCC5C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6478745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E22A33E6-F5C2-2876-6190-DE2F043191EF}"/>
              </a:ext>
            </a:extLst>
          </p:cNvPr>
          <p:cNvGrpSpPr/>
          <p:nvPr/>
        </p:nvGrpSpPr>
        <p:grpSpPr>
          <a:xfrm>
            <a:off x="239559" y="2052962"/>
            <a:ext cx="6235934" cy="128017"/>
            <a:chOff x="331490" y="3287389"/>
            <a:chExt cx="8314578" cy="17068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E24C7C8-F37E-42E0-A1B6-4E58D983EC18}"/>
                </a:ext>
              </a:extLst>
            </p:cNvPr>
            <p:cNvGrpSpPr/>
            <p:nvPr/>
          </p:nvGrpSpPr>
          <p:grpSpPr>
            <a:xfrm>
              <a:off x="331490" y="3287389"/>
              <a:ext cx="6695866" cy="170687"/>
              <a:chOff x="331490" y="4949970"/>
              <a:chExt cx="6695866" cy="170687"/>
            </a:xfrm>
          </p:grpSpPr>
          <p:sp>
            <p:nvSpPr>
              <p:cNvPr id="109" name="OTLSHAPE_T_1c0dad75d28849e69eff8f2ef29cfb84_Shape">
                <a:extLst>
                  <a:ext uri="{FF2B5EF4-FFF2-40B4-BE49-F238E27FC236}">
                    <a16:creationId xmlns:a16="http://schemas.microsoft.com/office/drawing/2014/main" id="{EF3518F6-BF34-3C81-337F-991A14CF88B5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3309216" y="4949970"/>
                <a:ext cx="1001441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TLSHAPE_T_a7cf7a6393af461ea7fbcf5c188d7b5c_Title">
                <a:extLst>
                  <a:ext uri="{FF2B5EF4-FFF2-40B4-BE49-F238E27FC236}">
                    <a16:creationId xmlns:a16="http://schemas.microsoft.com/office/drawing/2014/main" id="{4C09E104-9A63-0D64-D855-95E1D8DCA7A4}"/>
                  </a:ext>
                </a:extLst>
              </p:cNvPr>
              <p:cNvSpPr txBox="1"/>
              <p:nvPr>
                <p:custDataLst>
                  <p:tags r:id="rId170"/>
                </p:custDataLst>
              </p:nvPr>
            </p:nvSpPr>
            <p:spPr>
              <a:xfrm>
                <a:off x="331490" y="4960415"/>
                <a:ext cx="3001363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SIBLEY DOME RENOVATION ($17.6M)</a:t>
                </a:r>
              </a:p>
            </p:txBody>
          </p:sp>
          <p:sp>
            <p:nvSpPr>
              <p:cNvPr id="111" name="OTLSHAPE_T_cf68ec9fed5a4eeab6fee37b5e1219ab_Shape">
                <a:extLst>
                  <a:ext uri="{FF2B5EF4-FFF2-40B4-BE49-F238E27FC236}">
                    <a16:creationId xmlns:a16="http://schemas.microsoft.com/office/drawing/2014/main" id="{5B2354E4-7DB7-E32F-D9F7-1D86CD3D01EB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4310659" y="4949970"/>
                <a:ext cx="279224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TLSHAPE_T_53aaf0937f8a4096948ed4814cc8aac5_Shape">
                <a:extLst>
                  <a:ext uri="{FF2B5EF4-FFF2-40B4-BE49-F238E27FC236}">
                    <a16:creationId xmlns:a16="http://schemas.microsoft.com/office/drawing/2014/main" id="{722BB986-334E-BC28-2E48-40A5AE4F07F7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4596026" y="4949970"/>
                <a:ext cx="2431330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C292ADBC-FA03-1121-B811-A0B56F4CB021}"/>
                  </a:ext>
                </a:extLst>
              </p:cNvPr>
              <p:cNvCxnSpPr>
                <a:cxnSpLocks/>
              </p:cNvCxnSpPr>
              <p:nvPr>
                <p:custDataLst>
                  <p:tags r:id="rId173"/>
                </p:custDataLst>
              </p:nvPr>
            </p:nvCxnSpPr>
            <p:spPr>
              <a:xfrm>
                <a:off x="2180819" y="5030262"/>
                <a:ext cx="102990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OTLSHAPE_T_77e1abb108164ff7a60d5a044b0d469b_JoinedDate">
                <a:extLst>
                  <a:ext uri="{FF2B5EF4-FFF2-40B4-BE49-F238E27FC236}">
                    <a16:creationId xmlns:a16="http://schemas.microsoft.com/office/drawing/2014/main" id="{CEF2C312-242F-B23C-89E4-77EC68CFDF3B}"/>
                  </a:ext>
                </a:extLst>
              </p:cNvPr>
              <p:cNvSpPr txBox="1"/>
              <p:nvPr>
                <p:custDataLst>
                  <p:tags r:id="rId174"/>
                </p:custDataLst>
              </p:nvPr>
            </p:nvSpPr>
            <p:spPr>
              <a:xfrm>
                <a:off x="3359886" y="4965050"/>
                <a:ext cx="92696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Nov  ‘23</a:t>
                </a:r>
              </a:p>
            </p:txBody>
          </p:sp>
          <p:sp>
            <p:nvSpPr>
              <p:cNvPr id="115" name="OTLSHAPE_T_77e1abb108164ff7a60d5a044b0d469b_JoinedDate">
                <a:extLst>
                  <a:ext uri="{FF2B5EF4-FFF2-40B4-BE49-F238E27FC236}">
                    <a16:creationId xmlns:a16="http://schemas.microsoft.com/office/drawing/2014/main" id="{57F0DCA1-4516-BA60-4D80-1DF49B77BCFA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5316488" y="4969548"/>
                <a:ext cx="880109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‘24 - Jun ‘26</a:t>
                </a:r>
              </a:p>
            </p:txBody>
          </p:sp>
        </p:grpSp>
        <p:sp>
          <p:nvSpPr>
            <p:cNvPr id="158" name="OTLSHAPE_T_a41a8e5809d2470da2cf5462d394681b_Shape">
              <a:extLst>
                <a:ext uri="{FF2B5EF4-FFF2-40B4-BE49-F238E27FC236}">
                  <a16:creationId xmlns:a16="http://schemas.microsoft.com/office/drawing/2014/main" id="{D25C482F-9147-E81B-B4CE-0873991ACDBE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7047692" y="3287389"/>
              <a:ext cx="1598376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1" name="OTLSHAPE_TB_00000000000000000000000000000000_TodayMarkerShape">
            <a:extLst>
              <a:ext uri="{FF2B5EF4-FFF2-40B4-BE49-F238E27FC236}">
                <a16:creationId xmlns:a16="http://schemas.microsoft.com/office/drawing/2014/main" id="{0D8227E1-C47B-45CD-E997-6D7C0E09C08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231655" y="417827"/>
            <a:ext cx="70724" cy="78582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OTLSHAPE_TB_00000000000000000000000000000000_TimescaleInterval8">
            <a:extLst>
              <a:ext uri="{FF2B5EF4-FFF2-40B4-BE49-F238E27FC236}">
                <a16:creationId xmlns:a16="http://schemas.microsoft.com/office/drawing/2014/main" id="{1683C31D-3C8B-76DF-E2A0-DFAB7564D333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304132" y="5557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2029</a:t>
            </a:r>
          </a:p>
        </p:txBody>
      </p:sp>
      <p:cxnSp>
        <p:nvCxnSpPr>
          <p:cNvPr id="227" name="OTLSHAPE_TB_00000000000000000000000000000000_Separator7">
            <a:extLst>
              <a:ext uri="{FF2B5EF4-FFF2-40B4-BE49-F238E27FC236}">
                <a16:creationId xmlns:a16="http://schemas.microsoft.com/office/drawing/2014/main" id="{A9886BE8-8E71-BC55-1EEC-4CD654DFDC03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7260952" y="557569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0" name="OTLSHAPE_TB_00000000000000000000000000000000_TimescaleInterval8">
            <a:extLst>
              <a:ext uri="{FF2B5EF4-FFF2-40B4-BE49-F238E27FC236}">
                <a16:creationId xmlns:a16="http://schemas.microsoft.com/office/drawing/2014/main" id="{A05E1A07-D7AA-69EE-D9A1-E80940D18B1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098289" y="557456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2030</a:t>
            </a:r>
          </a:p>
        </p:txBody>
      </p:sp>
      <p:cxnSp>
        <p:nvCxnSpPr>
          <p:cNvPr id="231" name="OTLSHAPE_TB_00000000000000000000000000000000_Separator7">
            <a:extLst>
              <a:ext uri="{FF2B5EF4-FFF2-40B4-BE49-F238E27FC236}">
                <a16:creationId xmlns:a16="http://schemas.microsoft.com/office/drawing/2014/main" id="{38130963-0C1E-EE1B-EAAF-713DC9316933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8055109" y="559314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EB023C29-9EDD-46D3-CE83-D2F15D6A324A}"/>
              </a:ext>
            </a:extLst>
          </p:cNvPr>
          <p:cNvGrpSpPr/>
          <p:nvPr/>
        </p:nvGrpSpPr>
        <p:grpSpPr>
          <a:xfrm>
            <a:off x="248619" y="913813"/>
            <a:ext cx="5153217" cy="129479"/>
            <a:chOff x="331491" y="1483770"/>
            <a:chExt cx="6870956" cy="17263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04B0437-E1FF-F08B-C437-8161B2DD8A75}"/>
                </a:ext>
              </a:extLst>
            </p:cNvPr>
            <p:cNvGrpSpPr/>
            <p:nvPr/>
          </p:nvGrpSpPr>
          <p:grpSpPr>
            <a:xfrm>
              <a:off x="331491" y="1485719"/>
              <a:ext cx="5211714" cy="170689"/>
              <a:chOff x="331491" y="2286313"/>
              <a:chExt cx="5211714" cy="170689"/>
            </a:xfrm>
          </p:grpSpPr>
          <p:cxnSp>
            <p:nvCxnSpPr>
              <p:cNvPr id="68" name="OTLSHAPE_T_fb16ab266b6e4281a38e3574a8fa7065_HorizontalConnector1">
                <a:extLst>
                  <a:ext uri="{FF2B5EF4-FFF2-40B4-BE49-F238E27FC236}">
                    <a16:creationId xmlns:a16="http://schemas.microsoft.com/office/drawing/2014/main" id="{2BF7233E-EE0B-764B-D585-A7DE2F3DC419}"/>
                  </a:ext>
                </a:extLst>
              </p:cNvPr>
              <p:cNvCxnSpPr>
                <a:cxnSpLocks/>
              </p:cNvCxnSpPr>
              <p:nvPr>
                <p:custDataLst>
                  <p:tags r:id="rId161"/>
                </p:custDataLst>
              </p:nvPr>
            </p:nvCxnSpPr>
            <p:spPr>
              <a:xfrm>
                <a:off x="3920196" y="2370137"/>
                <a:ext cx="1262398" cy="1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OTLSHAPE_T_2ca1f387052743ad80cb392e7bc2a3d8_Shape">
                <a:extLst>
                  <a:ext uri="{FF2B5EF4-FFF2-40B4-BE49-F238E27FC236}">
                    <a16:creationId xmlns:a16="http://schemas.microsoft.com/office/drawing/2014/main" id="{D0E66EB3-506F-4AB9-4123-94759750B405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2492813" y="2286314"/>
                <a:ext cx="1891714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TLSHAPE_T_a85819568d2c479abf1457b9fd23ed95_Shape">
                <a:extLst>
                  <a:ext uri="{FF2B5EF4-FFF2-40B4-BE49-F238E27FC236}">
                    <a16:creationId xmlns:a16="http://schemas.microsoft.com/office/drawing/2014/main" id="{BA1B982C-A20C-BD8C-D70F-ABDCE9F9BB2E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4380202" y="2286313"/>
                <a:ext cx="1163003" cy="170687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TLSHAPE_T_fb16ab266b6e4281a38e3574a8fa7065_Title">
                <a:extLst>
                  <a:ext uri="{FF2B5EF4-FFF2-40B4-BE49-F238E27FC236}">
                    <a16:creationId xmlns:a16="http://schemas.microsoft.com/office/drawing/2014/main" id="{8DF806F6-195F-AAE7-D4C6-68FA4F07DCD6}"/>
                  </a:ext>
                </a:extLst>
              </p:cNvPr>
              <p:cNvSpPr txBox="1"/>
              <p:nvPr>
                <p:custDataLst>
                  <p:tags r:id="rId164"/>
                </p:custDataLst>
              </p:nvPr>
            </p:nvSpPr>
            <p:spPr>
              <a:xfrm>
                <a:off x="331491" y="2300290"/>
                <a:ext cx="2329762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NEW EXP. HALL FOR CHESS ($28M)</a:t>
                </a:r>
              </a:p>
            </p:txBody>
          </p:sp>
          <p:sp>
            <p:nvSpPr>
              <p:cNvPr id="72" name="OTLSHAPE_T_2ca1f387052743ad80cb392e7bc2a3d8_JoinedDate">
                <a:extLst>
                  <a:ext uri="{FF2B5EF4-FFF2-40B4-BE49-F238E27FC236}">
                    <a16:creationId xmlns:a16="http://schemas.microsoft.com/office/drawing/2014/main" id="{38CEABDC-C677-616F-4018-C84E3510D97E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2993375" y="2303175"/>
                <a:ext cx="890588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Dec ‘23</a:t>
                </a:r>
              </a:p>
            </p:txBody>
          </p:sp>
          <p:sp>
            <p:nvSpPr>
              <p:cNvPr id="73" name="OTLSHAPE_T_a85819568d2c479abf1457b9fd23ed95_JoinedDate">
                <a:extLst>
                  <a:ext uri="{FF2B5EF4-FFF2-40B4-BE49-F238E27FC236}">
                    <a16:creationId xmlns:a16="http://schemas.microsoft.com/office/drawing/2014/main" id="{AB0049DB-2FAE-814B-13DB-FE6CE1F836FA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4542604" y="2303175"/>
                <a:ext cx="838200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‘24 - Jan ‘25</a:t>
                </a:r>
              </a:p>
            </p:txBody>
          </p:sp>
          <p:cxnSp>
            <p:nvCxnSpPr>
              <p:cNvPr id="7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7C3DD832-914F-2446-2739-BDAE3DF57C14}"/>
                  </a:ext>
                </a:extLst>
              </p:cNvPr>
              <p:cNvCxnSpPr>
                <a:cxnSpLocks/>
              </p:cNvCxnSpPr>
              <p:nvPr>
                <p:custDataLst>
                  <p:tags r:id="rId167"/>
                </p:custDataLst>
              </p:nvPr>
            </p:nvCxnSpPr>
            <p:spPr>
              <a:xfrm>
                <a:off x="2100885" y="2360268"/>
                <a:ext cx="35081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0" name="OTLSHAPE_T_a41a8e5809d2470da2cf5462d394681b_Shape">
              <a:extLst>
                <a:ext uri="{FF2B5EF4-FFF2-40B4-BE49-F238E27FC236}">
                  <a16:creationId xmlns:a16="http://schemas.microsoft.com/office/drawing/2014/main" id="{7A969A53-7216-A8C0-6029-408E2895DB21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5548178" y="1483770"/>
              <a:ext cx="1654269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1941D7F-C6E0-930C-DAF1-36C72379650D}"/>
              </a:ext>
            </a:extLst>
          </p:cNvPr>
          <p:cNvGrpSpPr/>
          <p:nvPr/>
        </p:nvGrpSpPr>
        <p:grpSpPr>
          <a:xfrm>
            <a:off x="248619" y="1264951"/>
            <a:ext cx="5439738" cy="128016"/>
            <a:chOff x="331492" y="1991123"/>
            <a:chExt cx="7252982" cy="17068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EC84BE9-F4D3-B4F6-6851-EFBDBE522607}"/>
                </a:ext>
              </a:extLst>
            </p:cNvPr>
            <p:cNvGrpSpPr/>
            <p:nvPr/>
          </p:nvGrpSpPr>
          <p:grpSpPr>
            <a:xfrm>
              <a:off x="331492" y="1991123"/>
              <a:ext cx="5425841" cy="170687"/>
              <a:chOff x="331492" y="2554760"/>
              <a:chExt cx="5425841" cy="170687"/>
            </a:xfrm>
          </p:grpSpPr>
          <p:sp>
            <p:nvSpPr>
              <p:cNvPr id="62" name="OTLSHAPE_T_056b725d95914bf6ab61e2d8f6adc036_Shape">
                <a:extLst>
                  <a:ext uri="{FF2B5EF4-FFF2-40B4-BE49-F238E27FC236}">
                    <a16:creationId xmlns:a16="http://schemas.microsoft.com/office/drawing/2014/main" id="{9C12BCDE-0C1C-269F-B4C4-45D28F64E27E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2325691" y="2554760"/>
                <a:ext cx="201131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TLSHAPE_T_a41a8e5809d2470da2cf5462d394681b_Shape">
                <a:extLst>
                  <a:ext uri="{FF2B5EF4-FFF2-40B4-BE49-F238E27FC236}">
                    <a16:creationId xmlns:a16="http://schemas.microsoft.com/office/drawing/2014/main" id="{B03F9F5B-3412-DF7F-14EC-C402C6044BE6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2523325" y="2554760"/>
                <a:ext cx="3234008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TLSHAPE_T_afeff8b098014f5a990542bd0d080ea3_Title">
                <a:extLst>
                  <a:ext uri="{FF2B5EF4-FFF2-40B4-BE49-F238E27FC236}">
                    <a16:creationId xmlns:a16="http://schemas.microsoft.com/office/drawing/2014/main" id="{0DC9E964-E63D-CE90-FDF8-10B4E5412BB9}"/>
                  </a:ext>
                </a:extLst>
              </p:cNvPr>
              <p:cNvSpPr txBox="1"/>
              <p:nvPr>
                <p:custDataLst>
                  <p:tags r:id="rId157"/>
                </p:custDataLst>
              </p:nvPr>
            </p:nvSpPr>
            <p:spPr>
              <a:xfrm>
                <a:off x="331492" y="2572704"/>
                <a:ext cx="1466851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ATKINSON HALL ($87.9M)</a:t>
                </a:r>
              </a:p>
            </p:txBody>
          </p:sp>
          <p:sp>
            <p:nvSpPr>
              <p:cNvPr id="65" name="OTLSHAPE_T_a41a8e5809d2470da2cf5462d394681b_JoinedDate">
                <a:extLst>
                  <a:ext uri="{FF2B5EF4-FFF2-40B4-BE49-F238E27FC236}">
                    <a16:creationId xmlns:a16="http://schemas.microsoft.com/office/drawing/2014/main" id="{50A8C278-AB40-8A50-19D5-54109FB84042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3661778" y="2564827"/>
                <a:ext cx="86963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Apr ‘22 - Apr ‘25</a:t>
                </a:r>
              </a:p>
            </p:txBody>
          </p:sp>
          <p:cxnSp>
            <p:nvCxnSpPr>
              <p:cNvPr id="66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DE39B2FE-0EAE-1AF4-1236-2E48254CCE05}"/>
                  </a:ext>
                </a:extLst>
              </p:cNvPr>
              <p:cNvCxnSpPr>
                <a:cxnSpLocks/>
              </p:cNvCxnSpPr>
              <p:nvPr>
                <p:custDataLst>
                  <p:tags r:id="rId159"/>
                </p:custDataLst>
              </p:nvPr>
            </p:nvCxnSpPr>
            <p:spPr>
              <a:xfrm>
                <a:off x="1618452" y="2634118"/>
                <a:ext cx="66963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3" name="OTLSHAPE_T_a41a8e5809d2470da2cf5462d394681b_Shape">
              <a:extLst>
                <a:ext uri="{FF2B5EF4-FFF2-40B4-BE49-F238E27FC236}">
                  <a16:creationId xmlns:a16="http://schemas.microsoft.com/office/drawing/2014/main" id="{D362596F-5E12-EBEF-833F-FF4533E526F3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5747659" y="1991123"/>
              <a:ext cx="1836815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04A627C7-9D36-21DD-327C-6B24EF19C2DE}"/>
              </a:ext>
            </a:extLst>
          </p:cNvPr>
          <p:cNvGrpSpPr/>
          <p:nvPr/>
        </p:nvGrpSpPr>
        <p:grpSpPr>
          <a:xfrm>
            <a:off x="238865" y="1088556"/>
            <a:ext cx="5449491" cy="131132"/>
            <a:chOff x="318487" y="2259168"/>
            <a:chExt cx="7265987" cy="17484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7BBACE9-C299-0FA6-702B-121D21D08299}"/>
                </a:ext>
              </a:extLst>
            </p:cNvPr>
            <p:cNvGrpSpPr/>
            <p:nvPr/>
          </p:nvGrpSpPr>
          <p:grpSpPr>
            <a:xfrm>
              <a:off x="318487" y="2259851"/>
              <a:ext cx="5341444" cy="174159"/>
              <a:chOff x="327451" y="3905036"/>
              <a:chExt cx="5341444" cy="174159"/>
            </a:xfrm>
          </p:grpSpPr>
          <p:sp>
            <p:nvSpPr>
              <p:cNvPr id="85" name="OTLSHAPE_T_a7cf7a6393af461ea7fbcf5c188d7b5c_Title">
                <a:extLst>
                  <a:ext uri="{FF2B5EF4-FFF2-40B4-BE49-F238E27FC236}">
                    <a16:creationId xmlns:a16="http://schemas.microsoft.com/office/drawing/2014/main" id="{2AA530D2-DCAA-E5D3-6908-F6DA128B7533}"/>
                  </a:ext>
                </a:extLst>
              </p:cNvPr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327451" y="3923556"/>
                <a:ext cx="20992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OLIN LIBRARY RENO - McGraw ($22.1M)</a:t>
                </a:r>
              </a:p>
            </p:txBody>
          </p:sp>
          <p:sp>
            <p:nvSpPr>
              <p:cNvPr id="86" name="OTLSHAPE_T_03ec8f3723ff4dd2a098d67cf11e1413_Shape">
                <a:extLst>
                  <a:ext uri="{FF2B5EF4-FFF2-40B4-BE49-F238E27FC236}">
                    <a16:creationId xmlns:a16="http://schemas.microsoft.com/office/drawing/2014/main" id="{E93B5576-2B2A-C0D7-67C6-288E151E506A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3258750" y="3905036"/>
                <a:ext cx="839312" cy="17415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TLSHAPE_T_77e1abb108164ff7a60d5a044b0d469b_JoinedDate">
                <a:extLst>
                  <a:ext uri="{FF2B5EF4-FFF2-40B4-BE49-F238E27FC236}">
                    <a16:creationId xmlns:a16="http://schemas.microsoft.com/office/drawing/2014/main" id="{2121E371-07DA-9B8F-F2C7-14D61860B058}"/>
                  </a:ext>
                </a:extLst>
              </p:cNvPr>
              <p:cNvSpPr txBox="1"/>
              <p:nvPr>
                <p:custDataLst>
                  <p:tags r:id="rId149"/>
                </p:custDataLst>
              </p:nvPr>
            </p:nvSpPr>
            <p:spPr>
              <a:xfrm>
                <a:off x="3309218" y="3931172"/>
                <a:ext cx="764182" cy="12719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– Sep ‘23</a:t>
                </a:r>
              </a:p>
            </p:txBody>
          </p:sp>
          <p:sp>
            <p:nvSpPr>
              <p:cNvPr id="88" name="OTLSHAPE_T_53aaf0937f8a4096948ed4814cc8aac5_Shape">
                <a:extLst>
                  <a:ext uri="{FF2B5EF4-FFF2-40B4-BE49-F238E27FC236}">
                    <a16:creationId xmlns:a16="http://schemas.microsoft.com/office/drawing/2014/main" id="{580BE830-272A-3A1E-1957-7A69BF0B857F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4310658" y="3906344"/>
                <a:ext cx="1358237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TLSHAPE_T_056b725d95914bf6ab61e2d8f6adc036_Shape">
                <a:extLst>
                  <a:ext uri="{FF2B5EF4-FFF2-40B4-BE49-F238E27FC236}">
                    <a16:creationId xmlns:a16="http://schemas.microsoft.com/office/drawing/2014/main" id="{53FC2C69-68A1-4BB5-0F08-33F053E17C9A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4098063" y="3909853"/>
                <a:ext cx="208443" cy="16709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4FC78B28-0AF5-F45A-F8E5-177B2E32D18E}"/>
                  </a:ext>
                </a:extLst>
              </p:cNvPr>
              <p:cNvCxnSpPr>
                <a:cxnSpLocks/>
              </p:cNvCxnSpPr>
              <p:nvPr>
                <p:custDataLst>
                  <p:tags r:id="rId152"/>
                </p:custDataLst>
              </p:nvPr>
            </p:nvCxnSpPr>
            <p:spPr>
              <a:xfrm>
                <a:off x="2267733" y="4002987"/>
                <a:ext cx="919789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" name="OTLSHAPE_T_53aaf0937f8a4096948ed4814cc8aac5_JoinedDate">
                <a:extLst>
                  <a:ext uri="{FF2B5EF4-FFF2-40B4-BE49-F238E27FC236}">
                    <a16:creationId xmlns:a16="http://schemas.microsoft.com/office/drawing/2014/main" id="{E301D3F2-A69C-EC55-EE51-2F61FBD8EC81}"/>
                  </a:ext>
                </a:extLst>
              </p:cNvPr>
              <p:cNvSpPr txBox="1"/>
              <p:nvPr>
                <p:custDataLst>
                  <p:tags r:id="rId153"/>
                </p:custDataLst>
              </p:nvPr>
            </p:nvSpPr>
            <p:spPr>
              <a:xfrm>
                <a:off x="4474820" y="3924723"/>
                <a:ext cx="97635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Dec ’23 - Mar ‘25 </a:t>
                </a:r>
              </a:p>
            </p:txBody>
          </p:sp>
        </p:grpSp>
        <p:sp>
          <p:nvSpPr>
            <p:cNvPr id="213" name="OTLSHAPE_T_a41a8e5809d2470da2cf5462d394681b_Shape">
              <a:extLst>
                <a:ext uri="{FF2B5EF4-FFF2-40B4-BE49-F238E27FC236}">
                  <a16:creationId xmlns:a16="http://schemas.microsoft.com/office/drawing/2014/main" id="{CC97466E-ECB7-2A09-8CE7-CCCBECA39625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5650672" y="2259168"/>
              <a:ext cx="1933802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51167002-CC2C-81C0-531C-07F6EBDD0E7F}"/>
              </a:ext>
            </a:extLst>
          </p:cNvPr>
          <p:cNvGrpSpPr/>
          <p:nvPr/>
        </p:nvGrpSpPr>
        <p:grpSpPr>
          <a:xfrm>
            <a:off x="245590" y="1867968"/>
            <a:ext cx="5610055" cy="130031"/>
            <a:chOff x="327453" y="2523921"/>
            <a:chExt cx="7480072" cy="1733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EF69D71-12E5-8523-F15C-D853693A942C}"/>
                </a:ext>
              </a:extLst>
            </p:cNvPr>
            <p:cNvGrpSpPr/>
            <p:nvPr/>
          </p:nvGrpSpPr>
          <p:grpSpPr>
            <a:xfrm>
              <a:off x="327453" y="2523921"/>
              <a:ext cx="6423890" cy="170965"/>
              <a:chOff x="327453" y="3294035"/>
              <a:chExt cx="6423890" cy="170965"/>
            </a:xfrm>
          </p:grpSpPr>
          <p:sp>
            <p:nvSpPr>
              <p:cNvPr id="46" name="OTLSHAPE_T_a7cf7a6393af461ea7fbcf5c188d7b5c_Title">
                <a:extLst>
                  <a:ext uri="{FF2B5EF4-FFF2-40B4-BE49-F238E27FC236}">
                    <a16:creationId xmlns:a16="http://schemas.microsoft.com/office/drawing/2014/main" id="{BA85F16B-55F2-DA72-71AF-50FF6F650B2B}"/>
                  </a:ext>
                </a:extLst>
              </p:cNvPr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327453" y="3307368"/>
                <a:ext cx="1733354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HUGHES HALL ENV REPLACE ($15M)</a:t>
                </a:r>
              </a:p>
            </p:txBody>
          </p:sp>
          <p:sp>
            <p:nvSpPr>
              <p:cNvPr id="47" name="OTLSHAPE_T_53aaf0937f8a4096948ed4814cc8aac5_Shape">
                <a:extLst>
                  <a:ext uri="{FF2B5EF4-FFF2-40B4-BE49-F238E27FC236}">
                    <a16:creationId xmlns:a16="http://schemas.microsoft.com/office/drawing/2014/main" id="{2B50493D-A607-872C-7C64-F7941DF2B1A7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3582070" y="3294035"/>
                <a:ext cx="3169273" cy="16577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TLSHAPE_T_53aaf0937f8a4096948ed4814cc8aac5_JoinedDate">
                <a:extLst>
                  <a:ext uri="{FF2B5EF4-FFF2-40B4-BE49-F238E27FC236}">
                    <a16:creationId xmlns:a16="http://schemas.microsoft.com/office/drawing/2014/main" id="{70ADA234-258D-4AC9-562F-84D586995FB1}"/>
                  </a:ext>
                </a:extLst>
              </p:cNvPr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4778319" y="3310952"/>
                <a:ext cx="103543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May ‘23 - Apr ‘26 </a:t>
                </a:r>
              </a:p>
            </p:txBody>
          </p:sp>
          <p:sp>
            <p:nvSpPr>
              <p:cNvPr id="49" name="OTLSHAPE_T_1c0dad75d28849e69eff8f2ef29cfb84_Shape">
                <a:extLst>
                  <a:ext uri="{FF2B5EF4-FFF2-40B4-BE49-F238E27FC236}">
                    <a16:creationId xmlns:a16="http://schemas.microsoft.com/office/drawing/2014/main" id="{6BEC5FD7-CFEF-6268-C242-2644FD413C85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2241322" y="3294312"/>
                <a:ext cx="1081325" cy="17068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TLSHAPE_T_1c0dad75d28849e69eff8f2ef29cfb84_JoinedDate">
                <a:extLst>
                  <a:ext uri="{FF2B5EF4-FFF2-40B4-BE49-F238E27FC236}">
                    <a16:creationId xmlns:a16="http://schemas.microsoft.com/office/drawing/2014/main" id="{A20F4E2E-95C7-F70D-0ACB-DB1E41953C5C}"/>
                  </a:ext>
                </a:extLst>
              </p:cNvPr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2347055" y="3312225"/>
                <a:ext cx="92725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</a:t>
                </a:r>
              </a:p>
            </p:txBody>
          </p:sp>
          <p:sp>
            <p:nvSpPr>
              <p:cNvPr id="51" name="OTLSHAPE_T_cf68ec9fed5a4eeab6fee37b5e1219ab_Shape">
                <a:extLst>
                  <a:ext uri="{FF2B5EF4-FFF2-40B4-BE49-F238E27FC236}">
                    <a16:creationId xmlns:a16="http://schemas.microsoft.com/office/drawing/2014/main" id="{B7664BE5-B8F1-348F-8FC5-E59BEE8AC9A8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3321227" y="3294176"/>
                <a:ext cx="2608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3AB91650-7404-BC68-F972-024A1A60D5DA}"/>
                  </a:ext>
                </a:extLst>
              </p:cNvPr>
              <p:cNvCxnSpPr>
                <a:cxnSpLocks/>
              </p:cNvCxnSpPr>
              <p:nvPr>
                <p:custDataLst>
                  <p:tags r:id="rId145"/>
                </p:custDataLst>
              </p:nvPr>
            </p:nvCxnSpPr>
            <p:spPr>
              <a:xfrm>
                <a:off x="2050701" y="3371601"/>
                <a:ext cx="133688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5" name="OTLSHAPE_T_a41a8e5809d2470da2cf5462d394681b_Shape">
              <a:extLst>
                <a:ext uri="{FF2B5EF4-FFF2-40B4-BE49-F238E27FC236}">
                  <a16:creationId xmlns:a16="http://schemas.microsoft.com/office/drawing/2014/main" id="{D6D669F0-987A-50E0-9FE5-A97D846C770B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746868" y="2526608"/>
              <a:ext cx="1060657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1D8646CC-74D6-DD6D-3841-673C38BC3BCC}"/>
              </a:ext>
            </a:extLst>
          </p:cNvPr>
          <p:cNvGrpSpPr/>
          <p:nvPr/>
        </p:nvGrpSpPr>
        <p:grpSpPr>
          <a:xfrm>
            <a:off x="248620" y="1613715"/>
            <a:ext cx="5450198" cy="130141"/>
            <a:chOff x="331493" y="1744145"/>
            <a:chExt cx="7266932" cy="173521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042C71D-10F5-7A14-C8BF-5F33069F04CF}"/>
                </a:ext>
              </a:extLst>
            </p:cNvPr>
            <p:cNvGrpSpPr/>
            <p:nvPr/>
          </p:nvGrpSpPr>
          <p:grpSpPr>
            <a:xfrm>
              <a:off x="331493" y="1744145"/>
              <a:ext cx="5608182" cy="173225"/>
              <a:chOff x="331493" y="2514259"/>
              <a:chExt cx="5608182" cy="173225"/>
            </a:xfrm>
          </p:grpSpPr>
          <p:cxnSp>
            <p:nvCxnSpPr>
              <p:cNvPr id="13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CC6AE501-418B-ECE1-E383-022013240744}"/>
                  </a:ext>
                </a:extLst>
              </p:cNvPr>
              <p:cNvCxnSpPr>
                <a:cxnSpLocks/>
              </p:cNvCxnSpPr>
              <p:nvPr>
                <p:custDataLst>
                  <p:tags r:id="rId131"/>
                </p:custDataLst>
              </p:nvPr>
            </p:nvCxnSpPr>
            <p:spPr>
              <a:xfrm>
                <a:off x="1965441" y="2606849"/>
                <a:ext cx="304207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FF042711-7486-E04D-B4E1-CDD9A114F254}"/>
                  </a:ext>
                </a:extLst>
              </p:cNvPr>
              <p:cNvGrpSpPr/>
              <p:nvPr/>
            </p:nvGrpSpPr>
            <p:grpSpPr>
              <a:xfrm>
                <a:off x="331493" y="2514259"/>
                <a:ext cx="5608182" cy="173225"/>
                <a:chOff x="331493" y="3369666"/>
                <a:chExt cx="5608182" cy="173225"/>
              </a:xfrm>
            </p:grpSpPr>
            <p:sp>
              <p:nvSpPr>
                <p:cNvPr id="136" name="OTLSHAPE_T_cf68ec9fed5a4eeab6fee37b5e1219ab_Shape">
                  <a:extLst>
                    <a:ext uri="{FF2B5EF4-FFF2-40B4-BE49-F238E27FC236}">
                      <a16:creationId xmlns:a16="http://schemas.microsoft.com/office/drawing/2014/main" id="{0D6D39A4-52E7-B6E5-A20F-350EB829861F}"/>
                    </a:ext>
                  </a:extLst>
                </p:cNvPr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2333264" y="3372203"/>
                  <a:ext cx="178118" cy="15848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TLSHAPE_T_53aaf0937f8a4096948ed4814cc8aac5_Shape">
                  <a:extLst>
                    <a:ext uri="{FF2B5EF4-FFF2-40B4-BE49-F238E27FC236}">
                      <a16:creationId xmlns:a16="http://schemas.microsoft.com/office/drawing/2014/main" id="{5091F839-29FF-102C-9FA7-830A0565DD5F}"/>
                    </a:ext>
                  </a:extLst>
                </p:cNvPr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2511381" y="3372203"/>
                  <a:ext cx="2388786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TLSHAPE_T_1c0dad75d28849e69eff8f2ef29cfb84_Title">
                  <a:extLst>
                    <a:ext uri="{FF2B5EF4-FFF2-40B4-BE49-F238E27FC236}">
                      <a16:creationId xmlns:a16="http://schemas.microsoft.com/office/drawing/2014/main" id="{9BFBD339-20FA-C1F4-D680-4D4D3F8AB1B8}"/>
                    </a:ext>
                  </a:extLst>
                </p:cNvPr>
                <p:cNvSpPr txBox="1"/>
                <p:nvPr>
                  <p:custDataLst>
                    <p:tags r:id="rId134"/>
                  </p:custDataLst>
                </p:nvPr>
              </p:nvSpPr>
              <p:spPr>
                <a:xfrm>
                  <a:off x="331493" y="3377870"/>
                  <a:ext cx="1776364" cy="139696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BALCH HALL RENOVATION ($89M)</a:t>
                  </a:r>
                </a:p>
              </p:txBody>
            </p:sp>
            <p:sp>
              <p:nvSpPr>
                <p:cNvPr id="139" name="OTLSHAPE_T_53aaf0937f8a4096948ed4814cc8aac5_JoinedDate">
                  <a:extLst>
                    <a:ext uri="{FF2B5EF4-FFF2-40B4-BE49-F238E27FC236}">
                      <a16:creationId xmlns:a16="http://schemas.microsoft.com/office/drawing/2014/main" id="{8FC573D3-48A7-A4D3-D993-CA5B89495C50}"/>
                    </a:ext>
                  </a:extLst>
                </p:cNvPr>
                <p:cNvSpPr txBox="1"/>
                <p:nvPr>
                  <p:custDataLst>
                    <p:tags r:id="rId135"/>
                  </p:custDataLst>
                </p:nvPr>
              </p:nvSpPr>
              <p:spPr>
                <a:xfrm>
                  <a:off x="3210725" y="3389065"/>
                  <a:ext cx="1017689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Mar ‘22 - Jul ‘24</a:t>
                  </a:r>
                </a:p>
              </p:txBody>
            </p:sp>
            <p:sp>
              <p:nvSpPr>
                <p:cNvPr id="140" name="OTLSHAPE_T_a85819568d2c479abf1457b9fd23ed95_Shape">
                  <a:extLst>
                    <a:ext uri="{FF2B5EF4-FFF2-40B4-BE49-F238E27FC236}">
                      <a16:creationId xmlns:a16="http://schemas.microsoft.com/office/drawing/2014/main" id="{1656AF38-17CD-3A06-8CC1-557FBC22B4B5}"/>
                    </a:ext>
                  </a:extLst>
                </p:cNvPr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4900168" y="3369666"/>
                  <a:ext cx="1039507" cy="170688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TLSHAPE_T_53aaf0937f8a4096948ed4814cc8aac5_JoinedDate">
                  <a:extLst>
                    <a:ext uri="{FF2B5EF4-FFF2-40B4-BE49-F238E27FC236}">
                      <a16:creationId xmlns:a16="http://schemas.microsoft.com/office/drawing/2014/main" id="{511595F7-6751-4D1F-1A2B-4FB611B6946B}"/>
                    </a:ext>
                  </a:extLst>
                </p:cNvPr>
                <p:cNvSpPr txBox="1"/>
                <p:nvPr>
                  <p:custDataLst>
                    <p:tags r:id="rId137"/>
                  </p:custDataLst>
                </p:nvPr>
              </p:nvSpPr>
              <p:spPr>
                <a:xfrm>
                  <a:off x="5257303" y="3389678"/>
                  <a:ext cx="346096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620" spc="-2" dirty="0">
                      <a:solidFill>
                        <a:prstClr val="white"/>
                      </a:solidFill>
                      <a:latin typeface="Calibri" panose="020F0502020204030204" pitchFamily="34" charset="0"/>
                    </a:rPr>
                    <a:t>Aug</a:t>
                  </a:r>
                  <a:r>
                    <a:rPr kumimoji="0" lang="en-US" sz="620" b="0" i="0" u="none" strike="noStrike" kern="1200" cap="none" spc="-2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‘25</a:t>
                  </a:r>
                </a:p>
              </p:txBody>
            </p:sp>
          </p:grpSp>
        </p:grpSp>
        <p:sp>
          <p:nvSpPr>
            <p:cNvPr id="217" name="OTLSHAPE_T_a41a8e5809d2470da2cf5462d394681b_Shape">
              <a:extLst>
                <a:ext uri="{FF2B5EF4-FFF2-40B4-BE49-F238E27FC236}">
                  <a16:creationId xmlns:a16="http://schemas.microsoft.com/office/drawing/2014/main" id="{D6BFDD7F-15E0-0404-60E3-AC9041623E9E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935135" y="1746978"/>
              <a:ext cx="1663290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466DF5FE-DA4A-C5C9-F646-D8F7957283CB}"/>
              </a:ext>
            </a:extLst>
          </p:cNvPr>
          <p:cNvGrpSpPr/>
          <p:nvPr/>
        </p:nvGrpSpPr>
        <p:grpSpPr>
          <a:xfrm>
            <a:off x="248620" y="1438230"/>
            <a:ext cx="5441953" cy="130221"/>
            <a:chOff x="331493" y="2776611"/>
            <a:chExt cx="7255937" cy="17362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3D5E4AA-5534-646B-60BB-66ACB2C64676}"/>
                </a:ext>
              </a:extLst>
            </p:cNvPr>
            <p:cNvGrpSpPr/>
            <p:nvPr/>
          </p:nvGrpSpPr>
          <p:grpSpPr>
            <a:xfrm>
              <a:off x="331493" y="2776616"/>
              <a:ext cx="5574395" cy="173622"/>
              <a:chOff x="331493" y="2012900"/>
              <a:chExt cx="5574395" cy="173622"/>
            </a:xfrm>
          </p:grpSpPr>
          <p:sp>
            <p:nvSpPr>
              <p:cNvPr id="76" name="OTLSHAPE_T_b20ae05b8b8b4ff4b44e272c51d72275_Shape">
                <a:extLst>
                  <a:ext uri="{FF2B5EF4-FFF2-40B4-BE49-F238E27FC236}">
                    <a16:creationId xmlns:a16="http://schemas.microsoft.com/office/drawing/2014/main" id="{F4B6CD95-73C7-0A22-A0BC-C37B142817B6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3158647" y="2012911"/>
                <a:ext cx="320364" cy="17068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TLSHAPE_T_77e1abb108164ff7a60d5a044b0d469b_Shape">
                <a:extLst>
                  <a:ext uri="{FF2B5EF4-FFF2-40B4-BE49-F238E27FC236}">
                    <a16:creationId xmlns:a16="http://schemas.microsoft.com/office/drawing/2014/main" id="{3785D82E-1E9E-5E9D-19A2-729D8BB4B77E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3479011" y="2012900"/>
                <a:ext cx="2426877" cy="173622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TLSHAPE_T_03ec8f3723ff4dd2a098d67cf11e1413_Title">
                <a:extLst>
                  <a:ext uri="{FF2B5EF4-FFF2-40B4-BE49-F238E27FC236}">
                    <a16:creationId xmlns:a16="http://schemas.microsoft.com/office/drawing/2014/main" id="{2E87A873-A681-FF7C-0DCB-44E5C76540D0}"/>
                  </a:ext>
                </a:extLst>
              </p:cNvPr>
              <p:cNvSpPr txBox="1"/>
              <p:nvPr>
                <p:custDataLst>
                  <p:tags r:id="rId124"/>
                </p:custDataLst>
              </p:nvPr>
            </p:nvSpPr>
            <p:spPr>
              <a:xfrm>
                <a:off x="331493" y="2027874"/>
                <a:ext cx="1100035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CIS BUILDING ($113M)</a:t>
                </a:r>
              </a:p>
            </p:txBody>
          </p:sp>
          <p:sp>
            <p:nvSpPr>
              <p:cNvPr id="79" name="OTLSHAPE_T_77e1abb108164ff7a60d5a044b0d469b_JoinedDate">
                <a:extLst>
                  <a:ext uri="{FF2B5EF4-FFF2-40B4-BE49-F238E27FC236}">
                    <a16:creationId xmlns:a16="http://schemas.microsoft.com/office/drawing/2014/main" id="{215D79AE-817D-B718-6588-E8707A736983}"/>
                  </a:ext>
                </a:extLst>
              </p:cNvPr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4146165" y="2034112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Feb ‘23 – May ‘25</a:t>
                </a:r>
              </a:p>
            </p:txBody>
          </p:sp>
          <p:sp>
            <p:nvSpPr>
              <p:cNvPr id="80" name="OTLSHAPE_T_b20ae05b8b8b4ff4b44e272c51d72275_Title">
                <a:extLst>
                  <a:ext uri="{FF2B5EF4-FFF2-40B4-BE49-F238E27FC236}">
                    <a16:creationId xmlns:a16="http://schemas.microsoft.com/office/drawing/2014/main" id="{D7FABF23-9468-8050-7E9E-987862DD19B4}"/>
                  </a:ext>
                </a:extLst>
              </p:cNvPr>
              <p:cNvSpPr txBox="1"/>
              <p:nvPr>
                <p:custDataLst>
                  <p:tags r:id="rId126"/>
                </p:custDataLst>
              </p:nvPr>
            </p:nvSpPr>
            <p:spPr>
              <a:xfrm>
                <a:off x="3008023" y="2042107"/>
                <a:ext cx="31432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8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81" name="OTLSHAPE_T_03ec8f3723ff4dd2a098d67cf11e1413_Shape">
                <a:extLst>
                  <a:ext uri="{FF2B5EF4-FFF2-40B4-BE49-F238E27FC236}">
                    <a16:creationId xmlns:a16="http://schemas.microsoft.com/office/drawing/2014/main" id="{A72505B6-27E3-54AF-DA69-2DCB67D6CBB1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2245286" y="2012911"/>
                <a:ext cx="912657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TLSHAPE_T_1c0dad75d28849e69eff8f2ef29cfb84_JoinedDate">
                <a:extLst>
                  <a:ext uri="{FF2B5EF4-FFF2-40B4-BE49-F238E27FC236}">
                    <a16:creationId xmlns:a16="http://schemas.microsoft.com/office/drawing/2014/main" id="{1E737D49-B8BB-9FA6-3D45-861515C0F28D}"/>
                  </a:ext>
                </a:extLst>
              </p:cNvPr>
              <p:cNvSpPr txBox="1"/>
              <p:nvPr>
                <p:custDataLst>
                  <p:tags r:id="rId128"/>
                </p:custDataLst>
              </p:nvPr>
            </p:nvSpPr>
            <p:spPr>
              <a:xfrm>
                <a:off x="2401502" y="2035660"/>
                <a:ext cx="66352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‘22</a:t>
                </a:r>
              </a:p>
            </p:txBody>
          </p:sp>
          <p:cxnSp>
            <p:nvCxnSpPr>
              <p:cNvPr id="8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EBE3C6CA-914F-2CFD-4BFA-2F8117383540}"/>
                  </a:ext>
                </a:extLst>
              </p:cNvPr>
              <p:cNvCxnSpPr>
                <a:cxnSpLocks/>
              </p:cNvCxnSpPr>
              <p:nvPr>
                <p:custDataLst>
                  <p:tags r:id="rId129"/>
                </p:custDataLst>
              </p:nvPr>
            </p:nvCxnSpPr>
            <p:spPr>
              <a:xfrm>
                <a:off x="1418483" y="2095300"/>
                <a:ext cx="744572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9" name="OTLSHAPE_T_a41a8e5809d2470da2cf5462d394681b_Shape">
              <a:extLst>
                <a:ext uri="{FF2B5EF4-FFF2-40B4-BE49-F238E27FC236}">
                  <a16:creationId xmlns:a16="http://schemas.microsoft.com/office/drawing/2014/main" id="{28E9B016-3B2A-F2A3-48F2-F9911AA84044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5892646" y="2776611"/>
              <a:ext cx="1694784" cy="170686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86F04A3C-9917-6C75-2F2E-29D8AF05CCEE}"/>
              </a:ext>
            </a:extLst>
          </p:cNvPr>
          <p:cNvGrpSpPr/>
          <p:nvPr/>
        </p:nvGrpSpPr>
        <p:grpSpPr>
          <a:xfrm>
            <a:off x="239216" y="3261609"/>
            <a:ext cx="6826769" cy="128017"/>
            <a:chOff x="338995" y="3020006"/>
            <a:chExt cx="9102357" cy="17068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E1820159-A21C-D6FE-7E64-50F1977B3E5E}"/>
                </a:ext>
              </a:extLst>
            </p:cNvPr>
            <p:cNvGrpSpPr/>
            <p:nvPr/>
          </p:nvGrpSpPr>
          <p:grpSpPr>
            <a:xfrm>
              <a:off x="338995" y="3020006"/>
              <a:ext cx="7751290" cy="170689"/>
              <a:chOff x="338995" y="4672622"/>
              <a:chExt cx="7751290" cy="170689"/>
            </a:xfrm>
          </p:grpSpPr>
          <p:sp>
            <p:nvSpPr>
              <p:cNvPr id="151" name="OTLSHAPE_T_a7cf7a6393af461ea7fbcf5c188d7b5c_Title">
                <a:extLst>
                  <a:ext uri="{FF2B5EF4-FFF2-40B4-BE49-F238E27FC236}">
                    <a16:creationId xmlns:a16="http://schemas.microsoft.com/office/drawing/2014/main" id="{9F294495-6074-3E2B-463E-E62F3EE3AC13}"/>
                  </a:ext>
                </a:extLst>
              </p:cNvPr>
              <p:cNvSpPr txBox="1"/>
              <p:nvPr>
                <p:custDataLst>
                  <p:tags r:id="rId115"/>
                </p:custDataLst>
              </p:nvPr>
            </p:nvSpPr>
            <p:spPr>
              <a:xfrm>
                <a:off x="338995" y="4675230"/>
                <a:ext cx="1893059" cy="13969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FIELD HOCKEY CLUBHOUSE ($11.3M)</a:t>
                </a:r>
              </a:p>
            </p:txBody>
          </p:sp>
          <p:sp>
            <p:nvSpPr>
              <p:cNvPr id="152" name="OTLSHAPE_T_cf68ec9fed5a4eeab6fee37b5e1219ab_Shape">
                <a:extLst>
                  <a:ext uri="{FF2B5EF4-FFF2-40B4-BE49-F238E27FC236}">
                    <a16:creationId xmlns:a16="http://schemas.microsoft.com/office/drawing/2014/main" id="{81D79F74-0AD0-CAB0-DDF9-4B6378584D28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5949997" y="4672623"/>
                <a:ext cx="206200" cy="166163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OTLSHAPE_T_53aaf0937f8a4096948ed4814cc8aac5_Shape">
                <a:extLst>
                  <a:ext uri="{FF2B5EF4-FFF2-40B4-BE49-F238E27FC236}">
                    <a16:creationId xmlns:a16="http://schemas.microsoft.com/office/drawing/2014/main" id="{26459C7C-A513-C712-70A0-F60E45A8EEA3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6141773" y="4672623"/>
                <a:ext cx="1948512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TLSHAPE_T_1c0dad75d28849e69eff8f2ef29cfb84_Shape">
                <a:extLst>
                  <a:ext uri="{FF2B5EF4-FFF2-40B4-BE49-F238E27FC236}">
                    <a16:creationId xmlns:a16="http://schemas.microsoft.com/office/drawing/2014/main" id="{3482B206-766B-0F3A-471D-FAC7279C08D3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4429405" y="4672622"/>
                <a:ext cx="1516299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OTLSHAPE_T_77e1abb108164ff7a60d5a044b0d469b_JoinedDate">
                <a:extLst>
                  <a:ext uri="{FF2B5EF4-FFF2-40B4-BE49-F238E27FC236}">
                    <a16:creationId xmlns:a16="http://schemas.microsoft.com/office/drawing/2014/main" id="{ACD5D8E4-DB7D-1AE2-7E13-D472D3643C5E}"/>
                  </a:ext>
                </a:extLst>
              </p:cNvPr>
              <p:cNvSpPr txBox="1"/>
              <p:nvPr>
                <p:custDataLst>
                  <p:tags r:id="rId119"/>
                </p:custDataLst>
              </p:nvPr>
            </p:nvSpPr>
            <p:spPr>
              <a:xfrm>
                <a:off x="6822825" y="4691079"/>
                <a:ext cx="5915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- Jul ‘27 </a:t>
                </a:r>
              </a:p>
            </p:txBody>
          </p:sp>
          <p:sp>
            <p:nvSpPr>
              <p:cNvPr id="157" name="OTLSHAPE_T_77e1abb108164ff7a60d5a044b0d469b_JoinedDate">
                <a:extLst>
                  <a:ext uri="{FF2B5EF4-FFF2-40B4-BE49-F238E27FC236}">
                    <a16:creationId xmlns:a16="http://schemas.microsoft.com/office/drawing/2014/main" id="{A18D3E70-D69F-98F1-6AA7-2B89350542C5}"/>
                  </a:ext>
                </a:extLst>
              </p:cNvPr>
              <p:cNvSpPr txBox="1"/>
              <p:nvPr>
                <p:custDataLst>
                  <p:tags r:id="rId120"/>
                </p:custDataLst>
              </p:nvPr>
            </p:nvSpPr>
            <p:spPr>
              <a:xfrm>
                <a:off x="4854323" y="4689996"/>
                <a:ext cx="85786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Dec ‘25</a:t>
                </a:r>
              </a:p>
            </p:txBody>
          </p:sp>
        </p:grpSp>
        <p:sp>
          <p:nvSpPr>
            <p:cNvPr id="235" name="OTLSHAPE_T_a41a8e5809d2470da2cf5462d394681b_Shape">
              <a:extLst>
                <a:ext uri="{FF2B5EF4-FFF2-40B4-BE49-F238E27FC236}">
                  <a16:creationId xmlns:a16="http://schemas.microsoft.com/office/drawing/2014/main" id="{55539744-D116-85B0-D02A-3FE09BAF4670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074867" y="3020007"/>
              <a:ext cx="1366485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7747EB9D-FB3D-31EF-4519-AB1CF8C2C0A3}"/>
              </a:ext>
            </a:extLst>
          </p:cNvPr>
          <p:cNvGrpSpPr/>
          <p:nvPr/>
        </p:nvGrpSpPr>
        <p:grpSpPr>
          <a:xfrm>
            <a:off x="241416" y="2439142"/>
            <a:ext cx="6234084" cy="128021"/>
            <a:chOff x="322969" y="3583939"/>
            <a:chExt cx="8312113" cy="17069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9E93946-060E-EBAC-6201-A2E51450FB90}"/>
                </a:ext>
              </a:extLst>
            </p:cNvPr>
            <p:cNvGrpSpPr/>
            <p:nvPr/>
          </p:nvGrpSpPr>
          <p:grpSpPr>
            <a:xfrm>
              <a:off x="322969" y="3583939"/>
              <a:ext cx="6701862" cy="170694"/>
              <a:chOff x="304856" y="4142448"/>
              <a:chExt cx="6701862" cy="170694"/>
            </a:xfrm>
          </p:grpSpPr>
          <p:sp>
            <p:nvSpPr>
              <p:cNvPr id="101" name="OTLSHAPE_T_a7cf7a6393af461ea7fbcf5c188d7b5c_Title">
                <a:extLst>
                  <a:ext uri="{FF2B5EF4-FFF2-40B4-BE49-F238E27FC236}">
                    <a16:creationId xmlns:a16="http://schemas.microsoft.com/office/drawing/2014/main" id="{7C23E4AB-C4B1-2FCD-7163-9035F121309D}"/>
                  </a:ext>
                </a:extLst>
              </p:cNvPr>
              <p:cNvSpPr txBox="1"/>
              <p:nvPr>
                <p:custDataLst>
                  <p:tags r:id="rId107"/>
                </p:custDataLst>
              </p:nvPr>
            </p:nvSpPr>
            <p:spPr>
              <a:xfrm>
                <a:off x="304856" y="4148048"/>
                <a:ext cx="300136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MEINIG FIELDHOUSE ($53.7M)</a:t>
                </a:r>
              </a:p>
            </p:txBody>
          </p:sp>
          <p:sp>
            <p:nvSpPr>
              <p:cNvPr id="102" name="OTLSHAPE_T_cf68ec9fed5a4eeab6fee37b5e1219ab_Shape">
                <a:extLst>
                  <a:ext uri="{FF2B5EF4-FFF2-40B4-BE49-F238E27FC236}">
                    <a16:creationId xmlns:a16="http://schemas.microsoft.com/office/drawing/2014/main" id="{B1364152-D02B-0706-B0E7-450CDA420450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4971912" y="4142455"/>
                <a:ext cx="238097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TLSHAPE_T_53aaf0937f8a4096948ed4814cc8aac5_Shape">
                <a:extLst>
                  <a:ext uri="{FF2B5EF4-FFF2-40B4-BE49-F238E27FC236}">
                    <a16:creationId xmlns:a16="http://schemas.microsoft.com/office/drawing/2014/main" id="{67F11D1D-C00B-7861-D1C3-1D51ABD99C55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5211670" y="4142448"/>
                <a:ext cx="1795048" cy="165760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TLSHAPE_T_1c0dad75d28849e69eff8f2ef29cfb84_Shape">
                <a:extLst>
                  <a:ext uri="{FF2B5EF4-FFF2-40B4-BE49-F238E27FC236}">
                    <a16:creationId xmlns:a16="http://schemas.microsoft.com/office/drawing/2014/main" id="{445E3A83-B24C-E79A-9C70-30CAA356CDF9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3807260" y="4142448"/>
                <a:ext cx="115901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6FF37A19-2BCF-9B2B-4779-CFB20FDA8CB6}"/>
                  </a:ext>
                </a:extLst>
              </p:cNvPr>
              <p:cNvCxnSpPr>
                <a:cxnSpLocks/>
              </p:cNvCxnSpPr>
              <p:nvPr>
                <p:custDataLst>
                  <p:tags r:id="rId111"/>
                </p:custDataLst>
              </p:nvPr>
            </p:nvCxnSpPr>
            <p:spPr>
              <a:xfrm>
                <a:off x="1943932" y="4217895"/>
                <a:ext cx="182670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OTLSHAPE_T_77e1abb108164ff7a60d5a044b0d469b_JoinedDate">
                <a:extLst>
                  <a:ext uri="{FF2B5EF4-FFF2-40B4-BE49-F238E27FC236}">
                    <a16:creationId xmlns:a16="http://schemas.microsoft.com/office/drawing/2014/main" id="{F62CDD51-6CE6-FAB8-AFAF-F6653C943ACA}"/>
                  </a:ext>
                </a:extLst>
              </p:cNvPr>
              <p:cNvSpPr txBox="1"/>
              <p:nvPr>
                <p:custDataLst>
                  <p:tags r:id="rId112"/>
                </p:custDataLst>
              </p:nvPr>
            </p:nvSpPr>
            <p:spPr>
              <a:xfrm>
                <a:off x="3871801" y="4172143"/>
                <a:ext cx="857861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July ‘24</a:t>
                </a:r>
              </a:p>
            </p:txBody>
          </p:sp>
          <p:sp>
            <p:nvSpPr>
              <p:cNvPr id="107" name="OTLSHAPE_T_77e1abb108164ff7a60d5a044b0d469b_JoinedDate">
                <a:extLst>
                  <a:ext uri="{FF2B5EF4-FFF2-40B4-BE49-F238E27FC236}">
                    <a16:creationId xmlns:a16="http://schemas.microsoft.com/office/drawing/2014/main" id="{ABBDB70E-4514-46F1-4FA4-163284CCC148}"/>
                  </a:ext>
                </a:extLst>
              </p:cNvPr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9993" y="4157995"/>
                <a:ext cx="880111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‘24 - June ‘26</a:t>
                </a:r>
              </a:p>
            </p:txBody>
          </p:sp>
        </p:grpSp>
        <p:sp>
          <p:nvSpPr>
            <p:cNvPr id="236" name="OTLSHAPE_T_a41a8e5809d2470da2cf5462d394681b_Shape">
              <a:extLst>
                <a:ext uri="{FF2B5EF4-FFF2-40B4-BE49-F238E27FC236}">
                  <a16:creationId xmlns:a16="http://schemas.microsoft.com/office/drawing/2014/main" id="{81E43308-0895-CE57-FCE6-1280C1260428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007083" y="3583946"/>
              <a:ext cx="1627999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6643DF18-9C2C-9A26-E24D-73FA52BF5318}"/>
              </a:ext>
            </a:extLst>
          </p:cNvPr>
          <p:cNvGrpSpPr/>
          <p:nvPr/>
        </p:nvGrpSpPr>
        <p:grpSpPr>
          <a:xfrm>
            <a:off x="234953" y="2241126"/>
            <a:ext cx="6240546" cy="128022"/>
            <a:chOff x="325350" y="4394033"/>
            <a:chExt cx="8320728" cy="17069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B003A63-A2E9-4267-518D-F2A549760905}"/>
                </a:ext>
              </a:extLst>
            </p:cNvPr>
            <p:cNvGrpSpPr/>
            <p:nvPr/>
          </p:nvGrpSpPr>
          <p:grpSpPr>
            <a:xfrm>
              <a:off x="325350" y="4394033"/>
              <a:ext cx="6669273" cy="170696"/>
              <a:chOff x="331492" y="2809228"/>
              <a:chExt cx="6669273" cy="170696"/>
            </a:xfrm>
          </p:grpSpPr>
          <p:sp>
            <p:nvSpPr>
              <p:cNvPr id="93" name="OTLSHAPE_T_a7cf7a6393af461ea7fbcf5c188d7b5c_Title">
                <a:extLst>
                  <a:ext uri="{FF2B5EF4-FFF2-40B4-BE49-F238E27FC236}">
                    <a16:creationId xmlns:a16="http://schemas.microsoft.com/office/drawing/2014/main" id="{F6DB3473-EA22-3506-E2C8-7F2F730DB31B}"/>
                  </a:ext>
                </a:extLst>
              </p:cNvPr>
              <p:cNvSpPr txBox="1"/>
              <p:nvPr>
                <p:custDataLst>
                  <p:tags r:id="rId99"/>
                </p:custDataLst>
              </p:nvPr>
            </p:nvSpPr>
            <p:spPr>
              <a:xfrm>
                <a:off x="331492" y="2837673"/>
                <a:ext cx="2287523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 ($69M)</a:t>
                </a:r>
              </a:p>
            </p:txBody>
          </p:sp>
          <p:cxnSp>
            <p:nvCxnSpPr>
              <p:cNvPr id="9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91AC0197-77E9-C611-3A60-0AB1AB431617}"/>
                  </a:ext>
                </a:extLst>
              </p:cNvPr>
              <p:cNvCxnSpPr>
                <a:cxnSpLocks/>
              </p:cNvCxnSpPr>
              <p:nvPr>
                <p:custDataLst>
                  <p:tags r:id="rId100"/>
                </p:custDataLst>
              </p:nvPr>
            </p:nvCxnSpPr>
            <p:spPr>
              <a:xfrm>
                <a:off x="2040122" y="2890208"/>
                <a:ext cx="14217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5" name="OTLSHAPE_T_1c0dad75d28849e69eff8f2ef29cfb84_Shape">
                <a:extLst>
                  <a:ext uri="{FF2B5EF4-FFF2-40B4-BE49-F238E27FC236}">
                    <a16:creationId xmlns:a16="http://schemas.microsoft.com/office/drawing/2014/main" id="{F64E0B05-5832-9548-A831-487414A64BC2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2248104" y="2809228"/>
                <a:ext cx="1043104" cy="166513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TLSHAPE_T_b20ae05b8b8b4ff4b44e272c51d72275_Shape">
                <a:extLst>
                  <a:ext uri="{FF2B5EF4-FFF2-40B4-BE49-F238E27FC236}">
                    <a16:creationId xmlns:a16="http://schemas.microsoft.com/office/drawing/2014/main" id="{A2BD345B-D176-73F8-D21A-48562595C7D5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3293633" y="2809228"/>
                <a:ext cx="202224" cy="16651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TLSHAPE_T_a41a8e5809d2470da2cf5462d394681b_Shape">
                <a:extLst>
                  <a:ext uri="{FF2B5EF4-FFF2-40B4-BE49-F238E27FC236}">
                    <a16:creationId xmlns:a16="http://schemas.microsoft.com/office/drawing/2014/main" id="{E2CED15C-83AD-F50E-FE5B-452E16C47104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3499187" y="2809236"/>
                <a:ext cx="350157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TLSHAPE_T_a41a8e5809d2470da2cf5462d394681b_JoinedDate">
                <a:extLst>
                  <a:ext uri="{FF2B5EF4-FFF2-40B4-BE49-F238E27FC236}">
                    <a16:creationId xmlns:a16="http://schemas.microsoft.com/office/drawing/2014/main" id="{C0127490-E619-3BE4-0796-C6F365498364}"/>
                  </a:ext>
                </a:extLst>
              </p:cNvPr>
              <p:cNvSpPr txBox="1"/>
              <p:nvPr>
                <p:custDataLst>
                  <p:tags r:id="rId104"/>
                </p:custDataLst>
              </p:nvPr>
            </p:nvSpPr>
            <p:spPr>
              <a:xfrm>
                <a:off x="4579380" y="2829827"/>
                <a:ext cx="1467027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May ‘26</a:t>
                </a:r>
              </a:p>
            </p:txBody>
          </p:sp>
          <p:sp>
            <p:nvSpPr>
              <p:cNvPr id="99" name="OTLSHAPE_T_1c0dad75d28849e69eff8f2ef29cfb84_JoinedDate">
                <a:extLst>
                  <a:ext uri="{FF2B5EF4-FFF2-40B4-BE49-F238E27FC236}">
                    <a16:creationId xmlns:a16="http://schemas.microsoft.com/office/drawing/2014/main" id="{09535DA0-3DEE-6D80-8EE8-CBAD1E0412AF}"/>
                  </a:ext>
                </a:extLst>
              </p:cNvPr>
              <p:cNvSpPr txBox="1"/>
              <p:nvPr>
                <p:custDataLst>
                  <p:tags r:id="rId105"/>
                </p:custDataLst>
              </p:nvPr>
            </p:nvSpPr>
            <p:spPr>
              <a:xfrm>
                <a:off x="2553305" y="2832921"/>
                <a:ext cx="663523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Dec ‘22</a:t>
                </a:r>
              </a:p>
            </p:txBody>
          </p:sp>
        </p:grpSp>
        <p:sp>
          <p:nvSpPr>
            <p:cNvPr id="237" name="OTLSHAPE_T_a41a8e5809d2470da2cf5462d394681b_Shape">
              <a:extLst>
                <a:ext uri="{FF2B5EF4-FFF2-40B4-BE49-F238E27FC236}">
                  <a16:creationId xmlns:a16="http://schemas.microsoft.com/office/drawing/2014/main" id="{EF8D0B1F-4EEB-AFE6-3794-2C67D60F0A32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990798" y="4394041"/>
              <a:ext cx="1655280" cy="165801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D9F42FED-68A2-5D28-6B95-0A06DA85AB75}"/>
              </a:ext>
            </a:extLst>
          </p:cNvPr>
          <p:cNvGrpSpPr/>
          <p:nvPr/>
        </p:nvGrpSpPr>
        <p:grpSpPr>
          <a:xfrm>
            <a:off x="239216" y="4476219"/>
            <a:ext cx="8188594" cy="128547"/>
            <a:chOff x="323525" y="4666477"/>
            <a:chExt cx="10918125" cy="171396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0C7EDFC5-2B4C-6938-0015-88750EE142A7}"/>
                </a:ext>
              </a:extLst>
            </p:cNvPr>
            <p:cNvGrpSpPr/>
            <p:nvPr/>
          </p:nvGrpSpPr>
          <p:grpSpPr>
            <a:xfrm>
              <a:off x="323525" y="4666477"/>
              <a:ext cx="9857466" cy="171396"/>
              <a:chOff x="322969" y="7001062"/>
              <a:chExt cx="9857466" cy="171396"/>
            </a:xfrm>
          </p:grpSpPr>
          <p:sp>
            <p:nvSpPr>
              <p:cNvPr id="203" name="OTLSHAPE_T_1c0dad75d28849e69eff8f2ef29cfb84_Title">
                <a:extLst>
                  <a:ext uri="{FF2B5EF4-FFF2-40B4-BE49-F238E27FC236}">
                    <a16:creationId xmlns:a16="http://schemas.microsoft.com/office/drawing/2014/main" id="{7D247DEB-616A-84C2-0769-B921E0FA7961}"/>
                  </a:ext>
                </a:extLst>
              </p:cNvPr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322969" y="7001062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II ($</a:t>
                </a:r>
                <a:r>
                  <a:rPr lang="en-US" sz="681" b="1" spc="-8" dirty="0">
                    <a:solidFill>
                      <a:srgbClr val="007F51"/>
                    </a:solidFill>
                    <a:latin typeface="Calibri" panose="020F0502020204030204" pitchFamily="34" charset="0"/>
                  </a:rPr>
                  <a:t>74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  <p:cxnSp>
            <p:nvCxnSpPr>
              <p:cNvPr id="20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57EF35A1-495E-638D-73ED-E9057612C285}"/>
                  </a:ext>
                </a:extLst>
              </p:cNvPr>
              <p:cNvCxnSpPr>
                <a:cxnSpLocks/>
              </p:cNvCxnSpPr>
              <p:nvPr>
                <p:custDataLst>
                  <p:tags r:id="rId94"/>
                </p:custDataLst>
              </p:nvPr>
            </p:nvCxnSpPr>
            <p:spPr>
              <a:xfrm>
                <a:off x="1886117" y="7085417"/>
                <a:ext cx="3613500" cy="723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5" name="OTLSHAPE_T_cf68ec9fed5a4eeab6fee37b5e1219ab_Shape">
                <a:extLst>
                  <a:ext uri="{FF2B5EF4-FFF2-40B4-BE49-F238E27FC236}">
                    <a16:creationId xmlns:a16="http://schemas.microsoft.com/office/drawing/2014/main" id="{2E0CCBFC-B703-CE3D-EF89-2916CFB136EF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7160165" y="7001769"/>
                <a:ext cx="381416" cy="17068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OTLSHAPE_T_53aaf0937f8a4096948ed4814cc8aac5_Shape">
                <a:extLst>
                  <a:ext uri="{FF2B5EF4-FFF2-40B4-BE49-F238E27FC236}">
                    <a16:creationId xmlns:a16="http://schemas.microsoft.com/office/drawing/2014/main" id="{62CC98E5-F33B-84AF-F743-9A113B23B381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7544237" y="7001761"/>
                <a:ext cx="2636198" cy="17068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TLSHAPE_T_1c0dad75d28849e69eff8f2ef29cfb84_Shape">
                <a:extLst>
                  <a:ext uri="{FF2B5EF4-FFF2-40B4-BE49-F238E27FC236}">
                    <a16:creationId xmlns:a16="http://schemas.microsoft.com/office/drawing/2014/main" id="{525BE868-7F48-C3A8-21F4-2EB4821D6583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5599182" y="7001759"/>
                <a:ext cx="1560984" cy="17068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8" name="OTLSHAPE_T_a41a8e5809d2470da2cf5462d394681b_Shape">
              <a:extLst>
                <a:ext uri="{FF2B5EF4-FFF2-40B4-BE49-F238E27FC236}">
                  <a16:creationId xmlns:a16="http://schemas.microsoft.com/office/drawing/2014/main" id="{8037CFEC-9427-2AA3-3C71-40D790412546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180993" y="4667157"/>
              <a:ext cx="1060657" cy="165779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649BF160-1516-1B89-F4C2-5D5669AA5C42}"/>
              </a:ext>
            </a:extLst>
          </p:cNvPr>
          <p:cNvGrpSpPr/>
          <p:nvPr/>
        </p:nvGrpSpPr>
        <p:grpSpPr>
          <a:xfrm>
            <a:off x="239216" y="4288303"/>
            <a:ext cx="7642255" cy="132037"/>
            <a:chOff x="321903" y="5752497"/>
            <a:chExt cx="10189673" cy="176049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353B449A-32A3-E831-BFB8-8787066A2C3F}"/>
                </a:ext>
              </a:extLst>
            </p:cNvPr>
            <p:cNvGrpSpPr/>
            <p:nvPr/>
          </p:nvGrpSpPr>
          <p:grpSpPr>
            <a:xfrm>
              <a:off x="321903" y="5752497"/>
              <a:ext cx="9129014" cy="176049"/>
              <a:chOff x="330208" y="6291879"/>
              <a:chExt cx="9129014" cy="176049"/>
            </a:xfrm>
          </p:grpSpPr>
          <p:sp>
            <p:nvSpPr>
              <p:cNvPr id="176" name="OTLSHAPE_T_1c0dad75d28849e69eff8f2ef29cfb84_Title">
                <a:extLst>
                  <a:ext uri="{FF2B5EF4-FFF2-40B4-BE49-F238E27FC236}">
                    <a16:creationId xmlns:a16="http://schemas.microsoft.com/office/drawing/2014/main" id="{0A14FC2E-5BD1-16A6-86D0-9E3F6D3CFB33}"/>
                  </a:ext>
                </a:extLst>
              </p:cNvPr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330208" y="6291879"/>
                <a:ext cx="272675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GENEVA FOOD RESEARCH LAB RENO ($30M)</a:t>
                </a:r>
              </a:p>
            </p:txBody>
          </p:sp>
          <p:cxnSp>
            <p:nvCxnSpPr>
              <p:cNvPr id="177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699C63A7-8B20-54EA-8D94-B1430C2B69D2}"/>
                  </a:ext>
                </a:extLst>
              </p:cNvPr>
              <p:cNvCxnSpPr>
                <a:cxnSpLocks/>
              </p:cNvCxnSpPr>
              <p:nvPr>
                <p:custDataLst>
                  <p:tags r:id="rId88"/>
                </p:custDataLst>
              </p:nvPr>
            </p:nvCxnSpPr>
            <p:spPr>
              <a:xfrm>
                <a:off x="2426680" y="6376234"/>
                <a:ext cx="261010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8" name="OTLSHAPE_T_cf68ec9fed5a4eeab6fee37b5e1219ab_Shape">
                <a:extLst>
                  <a:ext uri="{FF2B5EF4-FFF2-40B4-BE49-F238E27FC236}">
                    <a16:creationId xmlns:a16="http://schemas.microsoft.com/office/drawing/2014/main" id="{1E42F84E-6CED-B712-AD41-E79695CF8DD5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7280952" y="6297240"/>
                <a:ext cx="3040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OTLSHAPE_T_53aaf0937f8a4096948ed4814cc8aac5_Shape">
                <a:extLst>
                  <a:ext uri="{FF2B5EF4-FFF2-40B4-BE49-F238E27FC236}">
                    <a16:creationId xmlns:a16="http://schemas.microsoft.com/office/drawing/2014/main" id="{50CEBE98-1EE3-1C39-0CDF-E207B818A0F6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7584994" y="6297240"/>
                <a:ext cx="187422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TLSHAPE_T_1c0dad75d28849e69eff8f2ef29cfb84_Shape">
                <a:extLst>
                  <a:ext uri="{FF2B5EF4-FFF2-40B4-BE49-F238E27FC236}">
                    <a16:creationId xmlns:a16="http://schemas.microsoft.com/office/drawing/2014/main" id="{342D0CE7-33DA-38C3-2C07-DDC7E41E9BC0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5131597" y="6295832"/>
                <a:ext cx="215992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5" name="OTLSHAPE_T_a41a8e5809d2470da2cf5462d394681b_Shape">
              <a:extLst>
                <a:ext uri="{FF2B5EF4-FFF2-40B4-BE49-F238E27FC236}">
                  <a16:creationId xmlns:a16="http://schemas.microsoft.com/office/drawing/2014/main" id="{B5E99E15-1405-8D8D-F6FD-F2F2E5D30E6A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450919" y="5760596"/>
              <a:ext cx="1060657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5F32036-71D0-AE49-B072-70A18669DC83}"/>
              </a:ext>
            </a:extLst>
          </p:cNvPr>
          <p:cNvGrpSpPr/>
          <p:nvPr/>
        </p:nvGrpSpPr>
        <p:grpSpPr>
          <a:xfrm>
            <a:off x="237512" y="2694074"/>
            <a:ext cx="6681777" cy="320697"/>
            <a:chOff x="237512" y="2980104"/>
            <a:chExt cx="6681777" cy="32069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10653F9-AE1B-AFDC-4C7D-7DC4471BBB3D}"/>
                </a:ext>
              </a:extLst>
            </p:cNvPr>
            <p:cNvGrpSpPr/>
            <p:nvPr/>
          </p:nvGrpSpPr>
          <p:grpSpPr>
            <a:xfrm>
              <a:off x="237512" y="2980104"/>
              <a:ext cx="6536782" cy="134436"/>
              <a:chOff x="237512" y="2980104"/>
              <a:chExt cx="6536782" cy="134436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A0A8B80A-F4BC-4EC7-957F-B1224898738C}"/>
                  </a:ext>
                </a:extLst>
              </p:cNvPr>
              <p:cNvGrpSpPr/>
              <p:nvPr/>
            </p:nvGrpSpPr>
            <p:grpSpPr>
              <a:xfrm>
                <a:off x="237512" y="2980104"/>
                <a:ext cx="5489161" cy="134436"/>
                <a:chOff x="322969" y="5169041"/>
                <a:chExt cx="7318882" cy="179247"/>
              </a:xfrm>
            </p:grpSpPr>
            <p:sp>
              <p:nvSpPr>
                <p:cNvPr id="143" name="OTLSHAPE_T_1c0dad75d28849e69eff8f2ef29cfb84_Title">
                  <a:extLst>
                    <a:ext uri="{FF2B5EF4-FFF2-40B4-BE49-F238E27FC236}">
                      <a16:creationId xmlns:a16="http://schemas.microsoft.com/office/drawing/2014/main" id="{2D5AFCA9-6AAC-5F15-66BA-D422283392A0}"/>
                    </a:ext>
                  </a:extLst>
                </p:cNvPr>
                <p:cNvSpPr txBox="1"/>
                <p:nvPr>
                  <p:custDataLst>
                    <p:tags r:id="rId79"/>
                  </p:custDataLst>
                </p:nvPr>
              </p:nvSpPr>
              <p:spPr>
                <a:xfrm>
                  <a:off x="322969" y="5169041"/>
                  <a:ext cx="1937525" cy="13969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KING-SHAW RENOVATION ($11M)</a:t>
                  </a:r>
                </a:p>
              </p:txBody>
            </p:sp>
            <p:sp>
              <p:nvSpPr>
                <p:cNvPr id="144" name="OTLSHAPE_T_1c0dad75d28849e69eff8f2ef29cfb84_Shape">
                  <a:extLst>
                    <a:ext uri="{FF2B5EF4-FFF2-40B4-BE49-F238E27FC236}">
                      <a16:creationId xmlns:a16="http://schemas.microsoft.com/office/drawing/2014/main" id="{63FBD267-C784-5A2C-406A-CCB3147B9584}"/>
                    </a:ext>
                  </a:extLst>
                </p:cNvPr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4581659" y="5177608"/>
                  <a:ext cx="1037908" cy="167274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TLSHAPE_T_cf68ec9fed5a4eeab6fee37b5e1219ab_Shape">
                  <a:extLst>
                    <a:ext uri="{FF2B5EF4-FFF2-40B4-BE49-F238E27FC236}">
                      <a16:creationId xmlns:a16="http://schemas.microsoft.com/office/drawing/2014/main" id="{BC1434A4-E936-D0B4-78AA-6E10BDADCF42}"/>
                    </a:ext>
                  </a:extLst>
                </p:cNvPr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5620455" y="5177608"/>
                  <a:ext cx="249480" cy="166102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TLSHAPE_T_53aaf0937f8a4096948ed4814cc8aac5_Shape">
                  <a:extLst>
                    <a:ext uri="{FF2B5EF4-FFF2-40B4-BE49-F238E27FC236}">
                      <a16:creationId xmlns:a16="http://schemas.microsoft.com/office/drawing/2014/main" id="{F5B6BCB4-E968-B213-9EB4-174B8D199299}"/>
                    </a:ext>
                  </a:extLst>
                </p:cNvPr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5874400" y="5177600"/>
                  <a:ext cx="1767451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7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00ECA000-3438-EE25-0A4A-8DE576CAB3B3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83"/>
                  </p:custDataLst>
                </p:nvPr>
              </p:nvCxnSpPr>
              <p:spPr>
                <a:xfrm>
                  <a:off x="2011056" y="5249426"/>
                  <a:ext cx="2503959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8" name="OTLSHAPE_T_77e1abb108164ff7a60d5a044b0d469b_JoinedDate">
                  <a:extLst>
                    <a:ext uri="{FF2B5EF4-FFF2-40B4-BE49-F238E27FC236}">
                      <a16:creationId xmlns:a16="http://schemas.microsoft.com/office/drawing/2014/main" id="{7D059657-E780-32A3-9082-A936BB65B831}"/>
                    </a:ext>
                  </a:extLst>
                </p:cNvPr>
                <p:cNvSpPr txBox="1"/>
                <p:nvPr>
                  <p:custDataLst>
                    <p:tags r:id="rId84"/>
                  </p:custDataLst>
                </p:nvPr>
              </p:nvSpPr>
              <p:spPr>
                <a:xfrm>
                  <a:off x="4674217" y="520127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Feb ‘24 - Feb ‘25</a:t>
                  </a:r>
                </a:p>
              </p:txBody>
            </p:sp>
            <p:sp>
              <p:nvSpPr>
                <p:cNvPr id="149" name="OTLSHAPE_T_77e1abb108164ff7a60d5a044b0d469b_JoinedDate">
                  <a:extLst>
                    <a:ext uri="{FF2B5EF4-FFF2-40B4-BE49-F238E27FC236}">
                      <a16:creationId xmlns:a16="http://schemas.microsoft.com/office/drawing/2014/main" id="{72A708D9-C505-E6D5-2456-66E76D9B6167}"/>
                    </a:ext>
                  </a:extLst>
                </p:cNvPr>
                <p:cNvSpPr txBox="1"/>
                <p:nvPr>
                  <p:custDataLst>
                    <p:tags r:id="rId85"/>
                  </p:custDataLst>
                </p:nvPr>
              </p:nvSpPr>
              <p:spPr>
                <a:xfrm>
                  <a:off x="6337481" y="520211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May ‘25 - Jan ‘27</a:t>
                  </a:r>
                </a:p>
              </p:txBody>
            </p:sp>
          </p:grpSp>
          <p:sp>
            <p:nvSpPr>
              <p:cNvPr id="274" name="OTLSHAPE_T_a41a8e5809d2470da2cf5462d394681b_Shape">
                <a:extLst>
                  <a:ext uri="{FF2B5EF4-FFF2-40B4-BE49-F238E27FC236}">
                    <a16:creationId xmlns:a16="http://schemas.microsoft.com/office/drawing/2014/main" id="{BC96993F-19DC-CBB5-FFB1-B1A02B3ED100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5731371" y="2988431"/>
                <a:ext cx="1042923" cy="124333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F2AC26B0-CC5C-C455-6B34-2F0115A8AECF}"/>
                </a:ext>
              </a:extLst>
            </p:cNvPr>
            <p:cNvGrpSpPr/>
            <p:nvPr/>
          </p:nvGrpSpPr>
          <p:grpSpPr>
            <a:xfrm>
              <a:off x="239216" y="3172775"/>
              <a:ext cx="6680073" cy="128026"/>
              <a:chOff x="316682" y="6016406"/>
              <a:chExt cx="8906763" cy="170700"/>
            </a:xfrm>
          </p:grpSpPr>
          <p:sp>
            <p:nvSpPr>
              <p:cNvPr id="187" name="OTLSHAPE_T_a7cf7a6393af461ea7fbcf5c188d7b5c_Title">
                <a:extLst>
                  <a:ext uri="{FF2B5EF4-FFF2-40B4-BE49-F238E27FC236}">
                    <a16:creationId xmlns:a16="http://schemas.microsoft.com/office/drawing/2014/main" id="{BFCA6812-7FD7-E7C5-1ACA-0EA005367095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316682" y="6017342"/>
                <a:ext cx="16628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RICE HALL RENOVATION ($26M)</a:t>
                </a:r>
              </a:p>
            </p:txBody>
          </p:sp>
          <p:sp>
            <p:nvSpPr>
              <p:cNvPr id="188" name="OTLSHAPE_T_53aaf0937f8a4096948ed4814cc8aac5_Shape">
                <a:extLst>
                  <a:ext uri="{FF2B5EF4-FFF2-40B4-BE49-F238E27FC236}">
                    <a16:creationId xmlns:a16="http://schemas.microsoft.com/office/drawing/2014/main" id="{FBBAFA17-B5D0-839C-34D8-6622B1076E12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5942460" y="6016419"/>
                <a:ext cx="1903164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OTLSHAPE_T_1c0dad75d28849e69eff8f2ef29cfb84_Shape">
                <a:extLst>
                  <a:ext uri="{FF2B5EF4-FFF2-40B4-BE49-F238E27FC236}">
                    <a16:creationId xmlns:a16="http://schemas.microsoft.com/office/drawing/2014/main" id="{7BB5A378-EFCA-1F50-702B-4EE7D99C47AB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4589605" y="6016406"/>
                <a:ext cx="1012487" cy="16813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TLSHAPE_T_cf68ec9fed5a4eeab6fee37b5e1219ab_Shape">
                <a:extLst>
                  <a:ext uri="{FF2B5EF4-FFF2-40B4-BE49-F238E27FC236}">
                    <a16:creationId xmlns:a16="http://schemas.microsoft.com/office/drawing/2014/main" id="{6DD4DE8C-3440-9AC3-04E7-05F992C6A46D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5599052" y="6016419"/>
                <a:ext cx="350148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1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BA4743AC-AC4D-B99F-69CA-717AC3A3C838}"/>
                  </a:ext>
                </a:extLst>
              </p:cNvPr>
              <p:cNvCxnSpPr>
                <a:cxnSpLocks/>
                <a:stCxn id="187" idx="3"/>
              </p:cNvCxnSpPr>
              <p:nvPr>
                <p:custDataLst>
                  <p:tags r:id="rId76"/>
                </p:custDataLst>
              </p:nvPr>
            </p:nvCxnSpPr>
            <p:spPr>
              <a:xfrm>
                <a:off x="1979511" y="6087189"/>
                <a:ext cx="2513960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6" name="OTLSHAPE_T_a41a8e5809d2470da2cf5462d394681b_Shape">
                <a:extLst>
                  <a:ext uri="{FF2B5EF4-FFF2-40B4-BE49-F238E27FC236}">
                    <a16:creationId xmlns:a16="http://schemas.microsoft.com/office/drawing/2014/main" id="{7E764ECB-0954-88DA-36A7-AF624F7E1926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7853792" y="6016419"/>
                <a:ext cx="1369653" cy="165779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EC66BAE3-C3C2-F5FD-5DBC-C545AA4F70E3}"/>
              </a:ext>
            </a:extLst>
          </p:cNvPr>
          <p:cNvGrpSpPr/>
          <p:nvPr/>
        </p:nvGrpSpPr>
        <p:grpSpPr>
          <a:xfrm>
            <a:off x="247422" y="3907848"/>
            <a:ext cx="7079245" cy="128016"/>
            <a:chOff x="318954" y="6294170"/>
            <a:chExt cx="9438993" cy="170688"/>
          </a:xfrm>
        </p:grpSpPr>
        <p:sp>
          <p:nvSpPr>
            <p:cNvPr id="192" name="OTLSHAPE_T_1c0dad75d28849e69eff8f2ef29cfb84_Title">
              <a:extLst>
                <a:ext uri="{FF2B5EF4-FFF2-40B4-BE49-F238E27FC236}">
                  <a16:creationId xmlns:a16="http://schemas.microsoft.com/office/drawing/2014/main" id="{A051B3D1-98DF-0A18-8704-891EBBC0442D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318954" y="6298457"/>
              <a:ext cx="1937525" cy="13969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TMCF RENOVATION ($10M)</a:t>
              </a:r>
            </a:p>
          </p:txBody>
        </p:sp>
        <p:cxnSp>
          <p:nvCxnSpPr>
            <p:cNvPr id="193" name="OTLSHAPE_T_65b98e319ace42448a50c102b1fb4eaf_HorizontalConnector1">
              <a:extLst>
                <a:ext uri="{FF2B5EF4-FFF2-40B4-BE49-F238E27FC236}">
                  <a16:creationId xmlns:a16="http://schemas.microsoft.com/office/drawing/2014/main" id="{7137067D-A15E-CDFF-6833-F2D1C832C93B}"/>
                </a:ext>
              </a:extLst>
            </p:cNvPr>
            <p:cNvCxnSpPr>
              <a:cxnSpLocks/>
            </p:cNvCxnSpPr>
            <p:nvPr>
              <p:custDataLst>
                <p:tags r:id="rId67"/>
              </p:custDataLst>
            </p:nvPr>
          </p:nvCxnSpPr>
          <p:spPr>
            <a:xfrm>
              <a:off x="1726737" y="6382811"/>
              <a:ext cx="391299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4" name="OTLSHAPE_T_cf68ec9fed5a4eeab6fee37b5e1219ab_Shape">
              <a:extLst>
                <a:ext uri="{FF2B5EF4-FFF2-40B4-BE49-F238E27FC236}">
                  <a16:creationId xmlns:a16="http://schemas.microsoft.com/office/drawing/2014/main" id="{3ECC2C1B-D61E-2B28-0B84-08CF1770895B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129580" y="6294170"/>
              <a:ext cx="230071" cy="170688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TLSHAPE_T_53aaf0937f8a4096948ed4814cc8aac5_Shape">
              <a:extLst>
                <a:ext uri="{FF2B5EF4-FFF2-40B4-BE49-F238E27FC236}">
                  <a16:creationId xmlns:a16="http://schemas.microsoft.com/office/drawing/2014/main" id="{A6C92297-43EA-6583-1AD0-102448330A2F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348936" y="6294170"/>
              <a:ext cx="1330833" cy="17068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TLSHAPE_T_1c0dad75d28849e69eff8f2ef29cfb84_Shape">
              <a:extLst>
                <a:ext uri="{FF2B5EF4-FFF2-40B4-BE49-F238E27FC236}">
                  <a16:creationId xmlns:a16="http://schemas.microsoft.com/office/drawing/2014/main" id="{74706C5C-4435-62D1-55DC-20887B9F8359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5705276" y="6294170"/>
              <a:ext cx="1424304" cy="170688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TLSHAPE_T_a41a8e5809d2470da2cf5462d394681b_Shape">
              <a:extLst>
                <a:ext uri="{FF2B5EF4-FFF2-40B4-BE49-F238E27FC236}">
                  <a16:creationId xmlns:a16="http://schemas.microsoft.com/office/drawing/2014/main" id="{3905F839-1C1E-402F-7082-25716CDE2CE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679771" y="6294170"/>
              <a:ext cx="1078176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686C58B3-CB07-FCFD-0348-9B7F4C80212E}"/>
              </a:ext>
            </a:extLst>
          </p:cNvPr>
          <p:cNvGrpSpPr/>
          <p:nvPr/>
        </p:nvGrpSpPr>
        <p:grpSpPr>
          <a:xfrm>
            <a:off x="248619" y="3447869"/>
            <a:ext cx="7455741" cy="134430"/>
            <a:chOff x="331491" y="3862296"/>
            <a:chExt cx="9940987" cy="17924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5142B12-608F-9095-C85D-8A63980F327A}"/>
                </a:ext>
              </a:extLst>
            </p:cNvPr>
            <p:cNvGrpSpPr/>
            <p:nvPr/>
          </p:nvGrpSpPr>
          <p:grpSpPr>
            <a:xfrm>
              <a:off x="331491" y="3862296"/>
              <a:ext cx="8403068" cy="176505"/>
              <a:chOff x="331491" y="4161579"/>
              <a:chExt cx="8403068" cy="176505"/>
            </a:xfrm>
          </p:grpSpPr>
          <p:sp>
            <p:nvSpPr>
              <p:cNvPr id="39" name="OTLSHAPE_T_1c0dad75d28849e69eff8f2ef29cfb84_Title">
                <a:extLst>
                  <a:ext uri="{FF2B5EF4-FFF2-40B4-BE49-F238E27FC236}">
                    <a16:creationId xmlns:a16="http://schemas.microsoft.com/office/drawing/2014/main" id="{33633938-8C8F-CAE3-132E-752C520F47D6}"/>
                  </a:ext>
                </a:extLst>
              </p:cNvPr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331491" y="4187696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McGRAW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HALL RENOVATION ($108.5M)</a:t>
                </a:r>
              </a:p>
            </p:txBody>
          </p:sp>
          <p:sp>
            <p:nvSpPr>
              <p:cNvPr id="40" name="OTLSHAPE_T_b20ae05b8b8b4ff4b44e272c51d72275_Shape">
                <a:extLst>
                  <a:ext uri="{FF2B5EF4-FFF2-40B4-BE49-F238E27FC236}">
                    <a16:creationId xmlns:a16="http://schemas.microsoft.com/office/drawing/2014/main" id="{DEE9F159-EC0E-12FA-813D-F873CA4D96CA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4874268" y="4162743"/>
                <a:ext cx="349861" cy="17534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TLSHAPE_T_77e1abb108164ff7a60d5a044b0d469b_Shape">
                <a:extLst>
                  <a:ext uri="{FF2B5EF4-FFF2-40B4-BE49-F238E27FC236}">
                    <a16:creationId xmlns:a16="http://schemas.microsoft.com/office/drawing/2014/main" id="{0547313F-0141-A7C1-5639-42DE06B2E936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5238305" y="4161579"/>
                <a:ext cx="3496254" cy="17650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TLSHAPE_T_77e1abb108164ff7a60d5a044b0d469b_JoinedDate">
                <a:extLst>
                  <a:ext uri="{FF2B5EF4-FFF2-40B4-BE49-F238E27FC236}">
                    <a16:creationId xmlns:a16="http://schemas.microsoft.com/office/drawing/2014/main" id="{E4AB935B-74DE-EDCA-AD7B-1EB928D783CA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6691027" y="4169911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Jan ‘28</a:t>
                </a:r>
              </a:p>
            </p:txBody>
          </p:sp>
          <p:sp>
            <p:nvSpPr>
              <p:cNvPr id="43" name="OTLSHAPE_T_03ec8f3723ff4dd2a098d67cf11e1413_Shape">
                <a:extLst>
                  <a:ext uri="{FF2B5EF4-FFF2-40B4-BE49-F238E27FC236}">
                    <a16:creationId xmlns:a16="http://schemas.microsoft.com/office/drawing/2014/main" id="{D4BD0366-0460-650C-6484-BDC9DBE5C9C4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3316049" y="4164405"/>
                <a:ext cx="1560751" cy="159502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TLSHAPE_T_77e1abb108164ff7a60d5a044b0d469b_JoinedDate">
                <a:extLst>
                  <a:ext uri="{FF2B5EF4-FFF2-40B4-BE49-F238E27FC236}">
                    <a16:creationId xmlns:a16="http://schemas.microsoft.com/office/drawing/2014/main" id="{D0DEE932-9DF6-221A-14B6-628BBB12CA6F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3865196" y="4181267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‘23 - Aug ‘24</a:t>
                </a:r>
              </a:p>
            </p:txBody>
          </p:sp>
        </p:grpSp>
        <p:sp>
          <p:nvSpPr>
            <p:cNvPr id="289" name="OTLSHAPE_T_a41a8e5809d2470da2cf5462d394681b_Shape">
              <a:extLst>
                <a:ext uri="{FF2B5EF4-FFF2-40B4-BE49-F238E27FC236}">
                  <a16:creationId xmlns:a16="http://schemas.microsoft.com/office/drawing/2014/main" id="{9C2D8C78-16D5-235C-BDC1-7CD02797941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720669" y="3865479"/>
              <a:ext cx="1551809" cy="17605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94CA8EE-883B-3DBD-FA2A-913A01F2FF91}"/>
              </a:ext>
            </a:extLst>
          </p:cNvPr>
          <p:cNvGrpSpPr/>
          <p:nvPr/>
        </p:nvGrpSpPr>
        <p:grpSpPr>
          <a:xfrm>
            <a:off x="250242" y="3640543"/>
            <a:ext cx="7585656" cy="132566"/>
            <a:chOff x="333656" y="4118211"/>
            <a:chExt cx="10114208" cy="17675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819E7F9-880C-FF9F-1821-79720F473B61}"/>
                </a:ext>
              </a:extLst>
            </p:cNvPr>
            <p:cNvGrpSpPr/>
            <p:nvPr/>
          </p:nvGrpSpPr>
          <p:grpSpPr>
            <a:xfrm>
              <a:off x="333656" y="4118211"/>
              <a:ext cx="8690881" cy="170689"/>
              <a:chOff x="333656" y="5454372"/>
              <a:chExt cx="8690881" cy="170689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346491C2-6D63-F5FA-55FD-5132E041C2BE}"/>
                  </a:ext>
                </a:extLst>
              </p:cNvPr>
              <p:cNvGrpSpPr/>
              <p:nvPr/>
            </p:nvGrpSpPr>
            <p:grpSpPr>
              <a:xfrm>
                <a:off x="333656" y="5454372"/>
                <a:ext cx="8690881" cy="170689"/>
                <a:chOff x="319946" y="5720608"/>
                <a:chExt cx="8690881" cy="170689"/>
              </a:xfrm>
            </p:grpSpPr>
            <p:sp>
              <p:nvSpPr>
                <p:cNvPr id="128" name="OTLSHAPE_T_1c0dad75d28849e69eff8f2ef29cfb84_Title">
                  <a:extLst>
                    <a:ext uri="{FF2B5EF4-FFF2-40B4-BE49-F238E27FC236}">
                      <a16:creationId xmlns:a16="http://schemas.microsoft.com/office/drawing/2014/main" id="{16372F80-8F69-CCF4-D8D6-4CFACB08CEEA}"/>
                    </a:ext>
                  </a:extLst>
                </p:cNvPr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319946" y="5732462"/>
                  <a:ext cx="1937525" cy="14012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DUFFIELD HALL EXPANSION ($88.3M</a:t>
                  </a: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/>
                    </a:rPr>
                    <a:t>)</a:t>
                  </a:r>
                  <a:endParaRPr kumimoji="0" lang="en-US" sz="683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TLSHAPE_T_53aaf0937f8a4096948ed4814cc8aac5_Shape">
                  <a:extLst>
                    <a:ext uri="{FF2B5EF4-FFF2-40B4-BE49-F238E27FC236}">
                      <a16:creationId xmlns:a16="http://schemas.microsoft.com/office/drawing/2014/main" id="{74272AEF-E8D2-F661-42AF-38DA05AE5D7A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5833423" y="5720608"/>
                  <a:ext cx="3177404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TLSHAPE_T_1c0dad75d28849e69eff8f2ef29cfb84_Shape">
                  <a:extLst>
                    <a:ext uri="{FF2B5EF4-FFF2-40B4-BE49-F238E27FC236}">
                      <a16:creationId xmlns:a16="http://schemas.microsoft.com/office/drawing/2014/main" id="{87E25B2C-9101-D6E2-DE94-5E56792DBB59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809079" y="5720608"/>
                  <a:ext cx="1847092" cy="170689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TLSHAPE_T_cf68ec9fed5a4eeab6fee37b5e1219ab_Shape">
                  <a:extLst>
                    <a:ext uri="{FF2B5EF4-FFF2-40B4-BE49-F238E27FC236}">
                      <a16:creationId xmlns:a16="http://schemas.microsoft.com/office/drawing/2014/main" id="{2AC82C74-F125-964B-91D7-EC12D38435F7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5655184" y="5720608"/>
                  <a:ext cx="178119" cy="170689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86933DBB-5FCA-D2F5-6F5D-6A3B4C5B1B4A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58"/>
                  </p:custDataLst>
                </p:nvPr>
              </p:nvCxnSpPr>
              <p:spPr>
                <a:xfrm>
                  <a:off x="2180507" y="5817765"/>
                  <a:ext cx="1558228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6" name="OTLSHAPE_T_77e1abb108164ff7a60d5a044b0d469b_JoinedDate">
                <a:extLst>
                  <a:ext uri="{FF2B5EF4-FFF2-40B4-BE49-F238E27FC236}">
                    <a16:creationId xmlns:a16="http://schemas.microsoft.com/office/drawing/2014/main" id="{D92D0629-3152-07A4-A9C8-FF3AF356A664}"/>
                  </a:ext>
                </a:extLst>
              </p:cNvPr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4363879" y="5489706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Sep ‘23 - Feb ‘25</a:t>
                </a:r>
              </a:p>
            </p:txBody>
          </p:sp>
          <p:sp>
            <p:nvSpPr>
              <p:cNvPr id="127" name="OTLSHAPE_T_77e1abb108164ff7a60d5a044b0d469b_JoinedDate">
                <a:extLst>
                  <a:ext uri="{FF2B5EF4-FFF2-40B4-BE49-F238E27FC236}">
                    <a16:creationId xmlns:a16="http://schemas.microsoft.com/office/drawing/2014/main" id="{27B8A18B-C7E1-B355-0EE3-1BC1FC9CE719}"/>
                  </a:ext>
                </a:extLst>
              </p:cNvPr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7061132" y="5472903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Apr ‘28</a:t>
                </a:r>
              </a:p>
            </p:txBody>
          </p:sp>
        </p:grpSp>
        <p:sp>
          <p:nvSpPr>
            <p:cNvPr id="290" name="OTLSHAPE_T_a41a8e5809d2470da2cf5462d394681b_Shape">
              <a:extLst>
                <a:ext uri="{FF2B5EF4-FFF2-40B4-BE49-F238E27FC236}">
                  <a16:creationId xmlns:a16="http://schemas.microsoft.com/office/drawing/2014/main" id="{850645A0-7451-5426-229A-5C965DDC096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018883" y="4118211"/>
              <a:ext cx="1428981" cy="176755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CAEF2F-1C6C-9E32-1B58-F0B163A905DC}"/>
              </a:ext>
            </a:extLst>
          </p:cNvPr>
          <p:cNvGrpSpPr/>
          <p:nvPr/>
        </p:nvGrpSpPr>
        <p:grpSpPr>
          <a:xfrm>
            <a:off x="247422" y="4091743"/>
            <a:ext cx="7544454" cy="140681"/>
            <a:chOff x="242226" y="4536417"/>
            <a:chExt cx="7544454" cy="140681"/>
          </a:xfrm>
        </p:grpSpPr>
        <p:sp>
          <p:nvSpPr>
            <p:cNvPr id="307" name="OTLSHAPE_T_1c0dad75d28849e69eff8f2ef29cfb84_Title">
              <a:extLst>
                <a:ext uri="{FF2B5EF4-FFF2-40B4-BE49-F238E27FC236}">
                  <a16:creationId xmlns:a16="http://schemas.microsoft.com/office/drawing/2014/main" id="{0C021084-B52F-6325-BADF-B15D8C1A6F6C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242226" y="4536417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BB HALL MAKER SPACE ($11M)</a:t>
              </a:r>
            </a:p>
          </p:txBody>
        </p:sp>
        <p:sp>
          <p:nvSpPr>
            <p:cNvPr id="308" name="OTLSHAPE_T_1c0dad75d28849e69eff8f2ef29cfb84_Shape">
              <a:extLst>
                <a:ext uri="{FF2B5EF4-FFF2-40B4-BE49-F238E27FC236}">
                  <a16:creationId xmlns:a16="http://schemas.microsoft.com/office/drawing/2014/main" id="{EABA3D47-F4E1-25F2-4539-B06BDF7CBCF9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00199" y="4542826"/>
              <a:ext cx="890076" cy="12433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TLSHAPE_T_cf68ec9fed5a4eeab6fee37b5e1219ab_Shape">
              <a:extLst>
                <a:ext uri="{FF2B5EF4-FFF2-40B4-BE49-F238E27FC236}">
                  <a16:creationId xmlns:a16="http://schemas.microsoft.com/office/drawing/2014/main" id="{3BBB4796-BF3A-6B4D-323E-65CAEEBF420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693623" y="4543705"/>
              <a:ext cx="187110" cy="124577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TLSHAPE_T_53aaf0937f8a4096948ed4814cc8aac5_Shape">
              <a:extLst>
                <a:ext uri="{FF2B5EF4-FFF2-40B4-BE49-F238E27FC236}">
                  <a16:creationId xmlns:a16="http://schemas.microsoft.com/office/drawing/2014/main" id="{5F004A7E-DD8E-3685-78B7-E375C419807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884080" y="4549082"/>
              <a:ext cx="1111805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1" name="OTLSHAPE_T_65b98e319ace42448a50c102b1fb4eaf_HorizontalConnector1">
              <a:extLst>
                <a:ext uri="{FF2B5EF4-FFF2-40B4-BE49-F238E27FC236}">
                  <a16:creationId xmlns:a16="http://schemas.microsoft.com/office/drawing/2014/main" id="{836187B0-1AD3-CBB3-8EF0-E401AC5C4AA7}"/>
                </a:ext>
              </a:extLst>
            </p:cNvPr>
            <p:cNvCxnSpPr>
              <a:cxnSpLocks/>
            </p:cNvCxnSpPr>
            <p:nvPr>
              <p:custDataLst>
                <p:tags r:id="rId49"/>
              </p:custDataLst>
            </p:nvPr>
          </p:nvCxnSpPr>
          <p:spPr>
            <a:xfrm>
              <a:off x="1371484" y="4596695"/>
              <a:ext cx="3374614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06" name="OTLSHAPE_T_a41a8e5809d2470da2cf5462d394681b_Shape">
              <a:extLst>
                <a:ext uri="{FF2B5EF4-FFF2-40B4-BE49-F238E27FC236}">
                  <a16:creationId xmlns:a16="http://schemas.microsoft.com/office/drawing/2014/main" id="{226ABF8D-9472-A713-06A7-F28E489CFF9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991187" y="4549082"/>
              <a:ext cx="795493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F1B2E9A0-2E4C-3386-0935-E028A9717D00}"/>
              </a:ext>
            </a:extLst>
          </p:cNvPr>
          <p:cNvSpPr txBox="1"/>
          <p:nvPr/>
        </p:nvSpPr>
        <p:spPr>
          <a:xfrm>
            <a:off x="242226" y="149353"/>
            <a:ext cx="4595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 Program - Projects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 $10M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7F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(CCF Projects in Green)</a:t>
            </a:r>
          </a:p>
        </p:txBody>
      </p:sp>
      <p:cxnSp>
        <p:nvCxnSpPr>
          <p:cNvPr id="5" name="OTLSHAPE_T_65b98e319ace42448a50c102b1fb4eaf_HorizontalConnector1">
            <a:extLst>
              <a:ext uri="{FF2B5EF4-FFF2-40B4-BE49-F238E27FC236}">
                <a16:creationId xmlns:a16="http://schemas.microsoft.com/office/drawing/2014/main" id="{C85B7712-3AF3-E5BB-F5FC-3E2A65F7DD05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1721415" y="3535212"/>
            <a:ext cx="715926" cy="1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4" name="OTLSHAPE_T_77e1abb108164ff7a60d5a044b0d469b_JoinedDate">
            <a:extLst>
              <a:ext uri="{FF2B5EF4-FFF2-40B4-BE49-F238E27FC236}">
                <a16:creationId xmlns:a16="http://schemas.microsoft.com/office/drawing/2014/main" id="{5926BD4E-A082-0E35-52EF-2F32DDFD1E4F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492624" y="3086548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Feb ‘24 - Feb ‘25</a:t>
            </a:r>
          </a:p>
        </p:txBody>
      </p:sp>
      <p:sp>
        <p:nvSpPr>
          <p:cNvPr id="165" name="OTLSHAPE_T_77e1abb108164ff7a60d5a044b0d469b_JoinedDate">
            <a:extLst>
              <a:ext uri="{FF2B5EF4-FFF2-40B4-BE49-F238E27FC236}">
                <a16:creationId xmlns:a16="http://schemas.microsoft.com/office/drawing/2014/main" id="{59B8494A-8C90-A7D7-4C98-DDA44A8FF996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72048" y="2897952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 ‘25 - </a:t>
            </a:r>
            <a:r>
              <a:rPr lang="en-US" sz="620" spc="-5" dirty="0">
                <a:solidFill>
                  <a:prstClr val="white"/>
                </a:solidFill>
                <a:latin typeface="Calibri" panose="020F0502020204030204" pitchFamily="34" charset="0"/>
              </a:rPr>
              <a:t>Mar</a:t>
            </a: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 27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DF080E-1CA0-8D31-2F83-3894C5E631D6}"/>
              </a:ext>
            </a:extLst>
          </p:cNvPr>
          <p:cNvGrpSpPr/>
          <p:nvPr/>
        </p:nvGrpSpPr>
        <p:grpSpPr>
          <a:xfrm>
            <a:off x="239216" y="4660645"/>
            <a:ext cx="8576180" cy="133915"/>
            <a:chOff x="239216" y="4424105"/>
            <a:chExt cx="8576180" cy="133915"/>
          </a:xfrm>
        </p:grpSpPr>
        <p:sp>
          <p:nvSpPr>
            <p:cNvPr id="174" name="OTLSHAPE_T_1c0dad75d28849e69eff8f2ef29cfb84_Shape">
              <a:extLst>
                <a:ext uri="{FF2B5EF4-FFF2-40B4-BE49-F238E27FC236}">
                  <a16:creationId xmlns:a16="http://schemas.microsoft.com/office/drawing/2014/main" id="{8F5029C8-486A-8C2F-EE67-2E0D05A0E08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986758" y="4430004"/>
              <a:ext cx="1432237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TLSHAPE_T_1c0dad75d28849e69eff8f2ef29cfb84_Title">
              <a:extLst>
                <a:ext uri="{FF2B5EF4-FFF2-40B4-BE49-F238E27FC236}">
                  <a16:creationId xmlns:a16="http://schemas.microsoft.com/office/drawing/2014/main" id="{E2E2D96F-AB86-20B1-1A64-E9A0521FFA77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AHDC EXPANSION ($30M)</a:t>
              </a:r>
            </a:p>
          </p:txBody>
        </p:sp>
        <p:cxnSp>
          <p:nvCxnSpPr>
            <p:cNvPr id="170" name="OTLSHAPE_T_65b98e319ace42448a50c102b1fb4eaf_HorizontalConnector1">
              <a:extLst>
                <a:ext uri="{FF2B5EF4-FFF2-40B4-BE49-F238E27FC236}">
                  <a16:creationId xmlns:a16="http://schemas.microsoft.com/office/drawing/2014/main" id="{54E9BCBC-FDC4-D905-30E5-544BD0A6A794}"/>
                </a:ext>
              </a:extLst>
            </p:cNvPr>
            <p:cNvCxnSpPr>
              <a:cxnSpLocks/>
            </p:cNvCxnSpPr>
            <p:nvPr>
              <p:custDataLst>
                <p:tags r:id="rId41"/>
              </p:custDataLst>
            </p:nvPr>
          </p:nvCxnSpPr>
          <p:spPr>
            <a:xfrm>
              <a:off x="1295053" y="4490306"/>
              <a:ext cx="3624698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71" name="OTLSHAPE_T_cf68ec9fed5a4eeab6fee37b5e1219ab_Shape">
              <a:extLst>
                <a:ext uri="{FF2B5EF4-FFF2-40B4-BE49-F238E27FC236}">
                  <a16:creationId xmlns:a16="http://schemas.microsoft.com/office/drawing/2014/main" id="{9FD3AD5F-BFA2-D5A5-A2C5-9AB7F1C8B30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405978" y="4425454"/>
              <a:ext cx="255483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TLSHAPE_T_53aaf0937f8a4096948ed4814cc8aac5_Shape">
              <a:extLst>
                <a:ext uri="{FF2B5EF4-FFF2-40B4-BE49-F238E27FC236}">
                  <a16:creationId xmlns:a16="http://schemas.microsoft.com/office/drawing/2014/main" id="{F298CBE0-F16C-E43D-5940-0273953EF37E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641914" y="4427737"/>
              <a:ext cx="1778750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TLSHAPE_T_a41a8e5809d2470da2cf5462d394681b_Shape">
              <a:extLst>
                <a:ext uri="{FF2B5EF4-FFF2-40B4-BE49-F238E27FC236}">
                  <a16:creationId xmlns:a16="http://schemas.microsoft.com/office/drawing/2014/main" id="{A89BF027-EA4C-8AA0-BEF1-2F9ADCE3686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97926" y="4424105"/>
              <a:ext cx="41747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OTLSHAPE_T_65b98e319ace42448a50c102b1fb4eaf_HorizontalConnector1">
            <a:extLst>
              <a:ext uri="{FF2B5EF4-FFF2-40B4-BE49-F238E27FC236}">
                <a16:creationId xmlns:a16="http://schemas.microsoft.com/office/drawing/2014/main" id="{9E4B5718-9BB3-EA4D-24D2-CB8177B25F34}"/>
              </a:ext>
            </a:extLst>
          </p:cNvPr>
          <p:cNvCxnSpPr>
            <a:cxnSpLocks/>
            <a:stCxn id="151" idx="3"/>
          </p:cNvCxnSpPr>
          <p:nvPr>
            <p:custDataLst>
              <p:tags r:id="rId24"/>
            </p:custDataLst>
          </p:nvPr>
        </p:nvCxnSpPr>
        <p:spPr>
          <a:xfrm>
            <a:off x="1659010" y="3315951"/>
            <a:ext cx="1611309" cy="5987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DE6A98-2AAD-290E-BEB4-FA41E213549B}"/>
              </a:ext>
            </a:extLst>
          </p:cNvPr>
          <p:cNvGrpSpPr/>
          <p:nvPr/>
        </p:nvGrpSpPr>
        <p:grpSpPr>
          <a:xfrm>
            <a:off x="246041" y="4850437"/>
            <a:ext cx="8576180" cy="133915"/>
            <a:chOff x="239216" y="4424105"/>
            <a:chExt cx="8576180" cy="133915"/>
          </a:xfrm>
        </p:grpSpPr>
        <p:sp>
          <p:nvSpPr>
            <p:cNvPr id="23" name="OTLSHAPE_T_1c0dad75d28849e69eff8f2ef29cfb84_Shape">
              <a:extLst>
                <a:ext uri="{FF2B5EF4-FFF2-40B4-BE49-F238E27FC236}">
                  <a16:creationId xmlns:a16="http://schemas.microsoft.com/office/drawing/2014/main" id="{F2424126-57F7-B8EB-DFBC-B8B631D5B79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382908" y="4430004"/>
              <a:ext cx="1186810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TLSHAPE_T_1c0dad75d28849e69eff8f2ef29cfb84_Title">
              <a:extLst>
                <a:ext uri="{FF2B5EF4-FFF2-40B4-BE49-F238E27FC236}">
                  <a16:creationId xmlns:a16="http://schemas.microsoft.com/office/drawing/2014/main" id="{AE23BE2A-6A7E-BD9F-99A9-AE99B7CE256A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CARPENTER ADDITON ($35M)</a:t>
              </a:r>
            </a:p>
          </p:txBody>
        </p:sp>
        <p:cxnSp>
          <p:nvCxnSpPr>
            <p:cNvPr id="54" name="OTLSHAPE_T_65b98e319ace42448a50c102b1fb4eaf_HorizontalConnector1">
              <a:extLst>
                <a:ext uri="{FF2B5EF4-FFF2-40B4-BE49-F238E27FC236}">
                  <a16:creationId xmlns:a16="http://schemas.microsoft.com/office/drawing/2014/main" id="{844C9479-B2C5-6C2C-6337-FA0F3F38E0ED}"/>
                </a:ext>
              </a:extLst>
            </p:cNvPr>
            <p:cNvCxnSpPr>
              <a:cxnSpLocks/>
            </p:cNvCxnSpPr>
            <p:nvPr>
              <p:custDataLst>
                <p:tags r:id="rId35"/>
              </p:custDataLst>
            </p:nvPr>
          </p:nvCxnSpPr>
          <p:spPr>
            <a:xfrm>
              <a:off x="1335205" y="4490306"/>
              <a:ext cx="400334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5" name="OTLSHAPE_T_cf68ec9fed5a4eeab6fee37b5e1219ab_Shape">
              <a:extLst>
                <a:ext uri="{FF2B5EF4-FFF2-40B4-BE49-F238E27FC236}">
                  <a16:creationId xmlns:a16="http://schemas.microsoft.com/office/drawing/2014/main" id="{C3AE353B-DE3F-0342-7FCA-D5B9B79393C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53204" y="4425453"/>
              <a:ext cx="218349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TLSHAPE_T_53aaf0937f8a4096948ed4814cc8aac5_Shape">
              <a:extLst>
                <a:ext uri="{FF2B5EF4-FFF2-40B4-BE49-F238E27FC236}">
                  <a16:creationId xmlns:a16="http://schemas.microsoft.com/office/drawing/2014/main" id="{F2C8C64D-2940-28E8-068C-2CC1BB46E5E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772978" y="4427737"/>
              <a:ext cx="1458892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TLSHAPE_T_a41a8e5809d2470da2cf5462d394681b_Shape">
              <a:extLst>
                <a:ext uri="{FF2B5EF4-FFF2-40B4-BE49-F238E27FC236}">
                  <a16:creationId xmlns:a16="http://schemas.microsoft.com/office/drawing/2014/main" id="{28EFCD6C-223B-5CF0-5EDD-13CA6A304E5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231876" y="4424105"/>
              <a:ext cx="58352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9E0099-1033-2EDD-CDA4-BCA75788E629}"/>
              </a:ext>
            </a:extLst>
          </p:cNvPr>
          <p:cNvGrpSpPr/>
          <p:nvPr/>
        </p:nvGrpSpPr>
        <p:grpSpPr>
          <a:xfrm>
            <a:off x="237512" y="3067877"/>
            <a:ext cx="6808563" cy="129125"/>
            <a:chOff x="237512" y="2793837"/>
            <a:chExt cx="6808563" cy="129125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8F9898F8-A05E-41E3-4FDC-306D8DFC87BB}"/>
                </a:ext>
              </a:extLst>
            </p:cNvPr>
            <p:cNvGrpSpPr/>
            <p:nvPr/>
          </p:nvGrpSpPr>
          <p:grpSpPr>
            <a:xfrm>
              <a:off x="237512" y="2793837"/>
              <a:ext cx="6808563" cy="129125"/>
              <a:chOff x="316335" y="5170584"/>
              <a:chExt cx="9078084" cy="172165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96C5998-4248-9FD9-DCEA-A49FB7632CD2}"/>
                  </a:ext>
                </a:extLst>
              </p:cNvPr>
              <p:cNvGrpSpPr/>
              <p:nvPr/>
            </p:nvGrpSpPr>
            <p:grpSpPr>
              <a:xfrm>
                <a:off x="316335" y="5170584"/>
                <a:ext cx="7691682" cy="170696"/>
                <a:chOff x="327330" y="6036318"/>
                <a:chExt cx="7691682" cy="170696"/>
              </a:xfrm>
            </p:grpSpPr>
            <p:sp>
              <p:nvSpPr>
                <p:cNvPr id="182" name="OTLSHAPE_T_a7cf7a6393af461ea7fbcf5c188d7b5c_Title">
                  <a:extLst>
                    <a:ext uri="{FF2B5EF4-FFF2-40B4-BE49-F238E27FC236}">
                      <a16:creationId xmlns:a16="http://schemas.microsoft.com/office/drawing/2014/main" id="{966E469F-8C46-8C46-92AA-926444A64ED5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327330" y="6038883"/>
                  <a:ext cx="1662829" cy="139696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0" cap="none" spc="-5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LIFE SCIENCES PAVILION ($22M)</a:t>
                  </a:r>
                </a:p>
              </p:txBody>
            </p:sp>
            <p:sp>
              <p:nvSpPr>
                <p:cNvPr id="183" name="OTLSHAPE_T_53aaf0937f8a4096948ed4814cc8aac5_Shape">
                  <a:extLst>
                    <a:ext uri="{FF2B5EF4-FFF2-40B4-BE49-F238E27FC236}">
                      <a16:creationId xmlns:a16="http://schemas.microsoft.com/office/drawing/2014/main" id="{BB6523DD-0C38-EC61-4169-CBD6E7B9B86F}"/>
                    </a:ext>
                  </a:extLst>
                </p:cNvPr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6117973" y="6036318"/>
                  <a:ext cx="1901039" cy="170687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TLSHAPE_T_1c0dad75d28849e69eff8f2ef29cfb84_Shape">
                  <a:extLst>
                    <a:ext uri="{FF2B5EF4-FFF2-40B4-BE49-F238E27FC236}">
                      <a16:creationId xmlns:a16="http://schemas.microsoft.com/office/drawing/2014/main" id="{214F07E1-E07D-9792-5EA0-0048CBA26ABE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4693487" y="6036327"/>
                  <a:ext cx="1205737" cy="170687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TLSHAPE_T_cf68ec9fed5a4eeab6fee37b5e1219ab_Shape">
                  <a:extLst>
                    <a:ext uri="{FF2B5EF4-FFF2-40B4-BE49-F238E27FC236}">
                      <a16:creationId xmlns:a16="http://schemas.microsoft.com/office/drawing/2014/main" id="{8FD394BA-3C4C-434C-C226-8DF14BE30ED2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5903293" y="6036327"/>
                  <a:ext cx="220935" cy="170687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6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58925782-CD36-F1AF-9BE6-6399728F7EC4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2"/>
                  </p:custDataLst>
                </p:nvPr>
              </p:nvCxnSpPr>
              <p:spPr>
                <a:xfrm>
                  <a:off x="1906207" y="6102949"/>
                  <a:ext cx="2715455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73" name="OTLSHAPE_T_a41a8e5809d2470da2cf5462d394681b_Shape">
                <a:extLst>
                  <a:ext uri="{FF2B5EF4-FFF2-40B4-BE49-F238E27FC236}">
                    <a16:creationId xmlns:a16="http://schemas.microsoft.com/office/drawing/2014/main" id="{17253B9B-F5B3-47EA-B749-943CBD7621E6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997043" y="5176972"/>
                <a:ext cx="1397376" cy="165777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7" name="OTLSHAPE_T_77e1abb108164ff7a60d5a044b0d469b_JoinedDate">
              <a:extLst>
                <a:ext uri="{FF2B5EF4-FFF2-40B4-BE49-F238E27FC236}">
                  <a16:creationId xmlns:a16="http://schemas.microsoft.com/office/drawing/2014/main" id="{407D2028-73FC-8820-C0A6-06A2953D4876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837279" y="2814339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Apr ‘27</a:t>
              </a:r>
            </a:p>
          </p:txBody>
        </p:sp>
        <p:sp>
          <p:nvSpPr>
            <p:cNvPr id="166" name="OTLSHAPE_T_77e1abb108164ff7a60d5a044b0d469b_JoinedDate">
              <a:extLst>
                <a:ext uri="{FF2B5EF4-FFF2-40B4-BE49-F238E27FC236}">
                  <a16:creationId xmlns:a16="http://schemas.microsoft.com/office/drawing/2014/main" id="{D19D9A53-5400-D7AC-574C-F34D0B1756C0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637495" y="2814340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Feb ‘25</a:t>
              </a:r>
            </a:p>
          </p:txBody>
        </p:sp>
      </p:grp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59C40758-A6C0-6D3C-1B2B-64EF1578DEE2}"/>
              </a:ext>
            </a:extLst>
          </p:cNvPr>
          <p:cNvCxnSpPr>
            <a:cxnSpLocks/>
          </p:cNvCxnSpPr>
          <p:nvPr/>
        </p:nvCxnSpPr>
        <p:spPr>
          <a:xfrm flipV="1">
            <a:off x="5267814" y="496414"/>
            <a:ext cx="0" cy="4770665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7AF80F8-AA67-471C-5FE7-103945DF5B94}"/>
              </a:ext>
            </a:extLst>
          </p:cNvPr>
          <p:cNvSpPr/>
          <p:nvPr/>
        </p:nvSpPr>
        <p:spPr>
          <a:xfrm>
            <a:off x="152399" y="1794683"/>
            <a:ext cx="6459223" cy="825575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5BA10-138D-043D-B184-1FB187AD7C5F}"/>
              </a:ext>
            </a:extLst>
          </p:cNvPr>
          <p:cNvSpPr txBox="1"/>
          <p:nvPr/>
        </p:nvSpPr>
        <p:spPr>
          <a:xfrm>
            <a:off x="6631106" y="1922867"/>
            <a:ext cx="171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4 projects @ $152M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Helvetica Light" panose="020B0403020202020204" pitchFamily="34" charset="0"/>
              </a:rPr>
              <a:t>Recently Completed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A1D5B-1E47-0E45-2FFF-771B35567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3AAEAA86-9ED3-4666-05BF-5D3284E5B67E}"/>
              </a:ext>
            </a:extLst>
          </p:cNvPr>
          <p:cNvCxnSpPr>
            <a:cxnSpLocks/>
          </p:cNvCxnSpPr>
          <p:nvPr/>
        </p:nvCxnSpPr>
        <p:spPr>
          <a:xfrm flipV="1">
            <a:off x="8053016" y="780666"/>
            <a:ext cx="0" cy="4568710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8D11EDC-813C-AC01-7744-B389138D0426}"/>
              </a:ext>
            </a:extLst>
          </p:cNvPr>
          <p:cNvCxnSpPr>
            <a:cxnSpLocks/>
          </p:cNvCxnSpPr>
          <p:nvPr/>
        </p:nvCxnSpPr>
        <p:spPr>
          <a:xfrm flipV="1">
            <a:off x="7264843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AD6E69-4A6E-A4A9-4719-EF8E3CBA2360}"/>
              </a:ext>
            </a:extLst>
          </p:cNvPr>
          <p:cNvCxnSpPr>
            <a:cxnSpLocks/>
          </p:cNvCxnSpPr>
          <p:nvPr/>
        </p:nvCxnSpPr>
        <p:spPr>
          <a:xfrm flipV="1">
            <a:off x="4879403" y="763780"/>
            <a:ext cx="0" cy="45764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698833-A795-7633-C169-DD2DA2BD3569}"/>
              </a:ext>
            </a:extLst>
          </p:cNvPr>
          <p:cNvCxnSpPr>
            <a:cxnSpLocks/>
          </p:cNvCxnSpPr>
          <p:nvPr/>
        </p:nvCxnSpPr>
        <p:spPr>
          <a:xfrm flipV="1">
            <a:off x="2484129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5176D0-3149-B271-AB0F-7A48A2C81124}"/>
              </a:ext>
            </a:extLst>
          </p:cNvPr>
          <p:cNvCxnSpPr>
            <a:cxnSpLocks/>
          </p:cNvCxnSpPr>
          <p:nvPr/>
        </p:nvCxnSpPr>
        <p:spPr>
          <a:xfrm flipV="1">
            <a:off x="3283305" y="768880"/>
            <a:ext cx="0" cy="45713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8DE6BC-729E-1A92-3AFD-28962760D2CA}"/>
              </a:ext>
            </a:extLst>
          </p:cNvPr>
          <p:cNvCxnSpPr>
            <a:cxnSpLocks/>
          </p:cNvCxnSpPr>
          <p:nvPr/>
        </p:nvCxnSpPr>
        <p:spPr>
          <a:xfrm flipV="1">
            <a:off x="4072763" y="768880"/>
            <a:ext cx="9650" cy="4580495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01E7D0-1ECE-2406-F718-A83A7BE47C79}"/>
              </a:ext>
            </a:extLst>
          </p:cNvPr>
          <p:cNvCxnSpPr>
            <a:cxnSpLocks/>
          </p:cNvCxnSpPr>
          <p:nvPr/>
        </p:nvCxnSpPr>
        <p:spPr>
          <a:xfrm flipV="1">
            <a:off x="5692463" y="706657"/>
            <a:ext cx="0" cy="4633574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649873-2E52-F441-DCF9-D99AE8C4E60B}"/>
              </a:ext>
            </a:extLst>
          </p:cNvPr>
          <p:cNvCxnSpPr>
            <a:cxnSpLocks/>
          </p:cNvCxnSpPr>
          <p:nvPr/>
        </p:nvCxnSpPr>
        <p:spPr>
          <a:xfrm flipV="1">
            <a:off x="6478745" y="763779"/>
            <a:ext cx="0" cy="45855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sp>
        <p:nvSpPr>
          <p:cNvPr id="22" name="OTLSHAPE_TB_00000000000000000000000000000000_ScaleContainer">
            <a:extLst>
              <a:ext uri="{FF2B5EF4-FFF2-40B4-BE49-F238E27FC236}">
                <a16:creationId xmlns:a16="http://schemas.microsoft.com/office/drawing/2014/main" id="{715C6B63-8777-39D5-2FC1-3FD4DF70A6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2227" y="495604"/>
            <a:ext cx="8613539" cy="235745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TLSHAPE_TB_00000000000000000000000000000000_TimescaleInterval2">
            <a:extLst>
              <a:ext uri="{FF2B5EF4-FFF2-40B4-BE49-F238E27FC236}">
                <a16:creationId xmlns:a16="http://schemas.microsoft.com/office/drawing/2014/main" id="{A59B0E7F-250D-E1D2-1706-CD11E49860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2537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25" name="OTLSHAPE_TB_00000000000000000000000000000000_TimescaleInterval3">
            <a:extLst>
              <a:ext uri="{FF2B5EF4-FFF2-40B4-BE49-F238E27FC236}">
                <a16:creationId xmlns:a16="http://schemas.microsoft.com/office/drawing/2014/main" id="{E4763B03-0C08-512B-E585-620BE88EF9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3419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2023</a:t>
            </a:r>
          </a:p>
        </p:txBody>
      </p:sp>
      <p:sp>
        <p:nvSpPr>
          <p:cNvPr id="26" name="OTLSHAPE_TB_00000000000000000000000000000000_TimescaleInterval4">
            <a:extLst>
              <a:ext uri="{FF2B5EF4-FFF2-40B4-BE49-F238E27FC236}">
                <a16:creationId xmlns:a16="http://schemas.microsoft.com/office/drawing/2014/main" id="{78371EFB-13BC-69B9-175F-289EB7769A5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2365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27" name="OTLSHAPE_TB_00000000000000000000000000000000_TimescaleInterval5">
            <a:extLst>
              <a:ext uri="{FF2B5EF4-FFF2-40B4-BE49-F238E27FC236}">
                <a16:creationId xmlns:a16="http://schemas.microsoft.com/office/drawing/2014/main" id="{50F08487-C83A-C82F-AAE1-F56D22F86E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21702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28" name="OTLSHAPE_TB_00000000000000000000000000000000_TimescaleInterval6">
            <a:extLst>
              <a:ext uri="{FF2B5EF4-FFF2-40B4-BE49-F238E27FC236}">
                <a16:creationId xmlns:a16="http://schemas.microsoft.com/office/drawing/2014/main" id="{4A40CC9C-E9BD-1F1C-C9EB-64FFC255CFC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19751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2026</a:t>
            </a:r>
          </a:p>
        </p:txBody>
      </p:sp>
      <p:sp>
        <p:nvSpPr>
          <p:cNvPr id="29" name="OTLSHAPE_TB_00000000000000000000000000000000_TimescaleInterval7">
            <a:extLst>
              <a:ext uri="{FF2B5EF4-FFF2-40B4-BE49-F238E27FC236}">
                <a16:creationId xmlns:a16="http://schemas.microsoft.com/office/drawing/2014/main" id="{C432A08F-7606-3D58-E85C-62B1E7AFA5E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1780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30" name="OTLSHAPE_TB_00000000000000000000000000000000_TimescaleInterval8">
            <a:extLst>
              <a:ext uri="{FF2B5EF4-FFF2-40B4-BE49-F238E27FC236}">
                <a16:creationId xmlns:a16="http://schemas.microsoft.com/office/drawing/2014/main" id="{C9C455B2-C4E1-B164-BE79-29C196F33A9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51803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2028</a:t>
            </a:r>
          </a:p>
        </p:txBody>
      </p:sp>
      <p:cxnSp>
        <p:nvCxnSpPr>
          <p:cNvPr id="31" name="OTLSHAPE_TB_00000000000000000000000000000000_Separator1">
            <a:extLst>
              <a:ext uri="{FF2B5EF4-FFF2-40B4-BE49-F238E27FC236}">
                <a16:creationId xmlns:a16="http://schemas.microsoft.com/office/drawing/2014/main" id="{4E9A0CDA-D0E3-5C19-770F-E802E77FDF7C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1686080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OTLSHAPE_TB_00000000000000000000000000000000_Separator2">
            <a:extLst>
              <a:ext uri="{FF2B5EF4-FFF2-40B4-BE49-F238E27FC236}">
                <a16:creationId xmlns:a16="http://schemas.microsoft.com/office/drawing/2014/main" id="{9759FBA7-DD43-495C-15E4-9914BADA1050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484128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OTLSHAPE_TB_00000000000000000000000000000000_Separator3">
            <a:extLst>
              <a:ext uri="{FF2B5EF4-FFF2-40B4-BE49-F238E27FC236}">
                <a16:creationId xmlns:a16="http://schemas.microsoft.com/office/drawing/2014/main" id="{966870BD-BCC7-A447-42CB-323F243389E4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284364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OTLSHAPE_TB_00000000000000000000000000000000_Separator4">
            <a:extLst>
              <a:ext uri="{FF2B5EF4-FFF2-40B4-BE49-F238E27FC236}">
                <a16:creationId xmlns:a16="http://schemas.microsoft.com/office/drawing/2014/main" id="{6F31D44D-2112-D33D-B11F-99E321B65F17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4082412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OTLSHAPE_TB_00000000000000000000000000000000_Separator5">
            <a:extLst>
              <a:ext uri="{FF2B5EF4-FFF2-40B4-BE49-F238E27FC236}">
                <a16:creationId xmlns:a16="http://schemas.microsoft.com/office/drawing/2014/main" id="{DB24A63E-7AFB-43F4-937D-2EDFEADA78DE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4880461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OTLSHAPE_TB_00000000000000000000000000000000_Separator6">
            <a:extLst>
              <a:ext uri="{FF2B5EF4-FFF2-40B4-BE49-F238E27FC236}">
                <a16:creationId xmlns:a16="http://schemas.microsoft.com/office/drawing/2014/main" id="{D3CD3D63-1906-FAAB-4068-1EF56F394991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678509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OTLSHAPE_TB_00000000000000000000000000000000_Separator7">
            <a:extLst>
              <a:ext uri="{FF2B5EF4-FFF2-40B4-BE49-F238E27FC236}">
                <a16:creationId xmlns:a16="http://schemas.microsoft.com/office/drawing/2014/main" id="{E398807F-6B2B-B90D-2E49-E6792044409B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6478745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0FECB3D6-8F10-64FB-927A-2BA588AD61B8}"/>
              </a:ext>
            </a:extLst>
          </p:cNvPr>
          <p:cNvGrpSpPr/>
          <p:nvPr/>
        </p:nvGrpSpPr>
        <p:grpSpPr>
          <a:xfrm>
            <a:off x="239559" y="2052962"/>
            <a:ext cx="6235934" cy="128017"/>
            <a:chOff x="331490" y="3287389"/>
            <a:chExt cx="8314578" cy="17068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42FBA43-DC8F-53D1-A45F-C67DA010D92E}"/>
                </a:ext>
              </a:extLst>
            </p:cNvPr>
            <p:cNvGrpSpPr/>
            <p:nvPr/>
          </p:nvGrpSpPr>
          <p:grpSpPr>
            <a:xfrm>
              <a:off x="331490" y="3287389"/>
              <a:ext cx="6695866" cy="170687"/>
              <a:chOff x="331490" y="4949970"/>
              <a:chExt cx="6695866" cy="170687"/>
            </a:xfrm>
          </p:grpSpPr>
          <p:sp>
            <p:nvSpPr>
              <p:cNvPr id="109" name="OTLSHAPE_T_1c0dad75d28849e69eff8f2ef29cfb84_Shape">
                <a:extLst>
                  <a:ext uri="{FF2B5EF4-FFF2-40B4-BE49-F238E27FC236}">
                    <a16:creationId xmlns:a16="http://schemas.microsoft.com/office/drawing/2014/main" id="{CB3411EE-5BB2-637C-1485-82987E0A2069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3309216" y="4949970"/>
                <a:ext cx="1001441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TLSHAPE_T_a7cf7a6393af461ea7fbcf5c188d7b5c_Title">
                <a:extLst>
                  <a:ext uri="{FF2B5EF4-FFF2-40B4-BE49-F238E27FC236}">
                    <a16:creationId xmlns:a16="http://schemas.microsoft.com/office/drawing/2014/main" id="{4937D212-065E-CF3D-616C-913C5C7C93B7}"/>
                  </a:ext>
                </a:extLst>
              </p:cNvPr>
              <p:cNvSpPr txBox="1"/>
              <p:nvPr>
                <p:custDataLst>
                  <p:tags r:id="rId170"/>
                </p:custDataLst>
              </p:nvPr>
            </p:nvSpPr>
            <p:spPr>
              <a:xfrm>
                <a:off x="331490" y="4960415"/>
                <a:ext cx="3001363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SIBLEY DOME RENOVATION ($17.6M)</a:t>
                </a:r>
              </a:p>
            </p:txBody>
          </p:sp>
          <p:sp>
            <p:nvSpPr>
              <p:cNvPr id="111" name="OTLSHAPE_T_cf68ec9fed5a4eeab6fee37b5e1219ab_Shape">
                <a:extLst>
                  <a:ext uri="{FF2B5EF4-FFF2-40B4-BE49-F238E27FC236}">
                    <a16:creationId xmlns:a16="http://schemas.microsoft.com/office/drawing/2014/main" id="{19694158-1928-779A-D72D-46C33518FB13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4310659" y="4949970"/>
                <a:ext cx="279224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TLSHAPE_T_53aaf0937f8a4096948ed4814cc8aac5_Shape">
                <a:extLst>
                  <a:ext uri="{FF2B5EF4-FFF2-40B4-BE49-F238E27FC236}">
                    <a16:creationId xmlns:a16="http://schemas.microsoft.com/office/drawing/2014/main" id="{6ADC5451-AD1A-6C6A-729C-9654F4F57C5E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4596026" y="4949970"/>
                <a:ext cx="2431330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0176A93D-553C-C53B-9BE9-B31977B8AEE2}"/>
                  </a:ext>
                </a:extLst>
              </p:cNvPr>
              <p:cNvCxnSpPr>
                <a:cxnSpLocks/>
              </p:cNvCxnSpPr>
              <p:nvPr>
                <p:custDataLst>
                  <p:tags r:id="rId173"/>
                </p:custDataLst>
              </p:nvPr>
            </p:nvCxnSpPr>
            <p:spPr>
              <a:xfrm>
                <a:off x="2180819" y="5030262"/>
                <a:ext cx="102990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OTLSHAPE_T_77e1abb108164ff7a60d5a044b0d469b_JoinedDate">
                <a:extLst>
                  <a:ext uri="{FF2B5EF4-FFF2-40B4-BE49-F238E27FC236}">
                    <a16:creationId xmlns:a16="http://schemas.microsoft.com/office/drawing/2014/main" id="{87045BD5-B482-AE96-7693-A408D8BE81F8}"/>
                  </a:ext>
                </a:extLst>
              </p:cNvPr>
              <p:cNvSpPr txBox="1"/>
              <p:nvPr>
                <p:custDataLst>
                  <p:tags r:id="rId174"/>
                </p:custDataLst>
              </p:nvPr>
            </p:nvSpPr>
            <p:spPr>
              <a:xfrm>
                <a:off x="3359886" y="4965050"/>
                <a:ext cx="92696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Nov  ‘23</a:t>
                </a:r>
              </a:p>
            </p:txBody>
          </p:sp>
          <p:sp>
            <p:nvSpPr>
              <p:cNvPr id="115" name="OTLSHAPE_T_77e1abb108164ff7a60d5a044b0d469b_JoinedDate">
                <a:extLst>
                  <a:ext uri="{FF2B5EF4-FFF2-40B4-BE49-F238E27FC236}">
                    <a16:creationId xmlns:a16="http://schemas.microsoft.com/office/drawing/2014/main" id="{EE6D0CD5-C7A5-1FA9-991E-06046F3CC48D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5316488" y="4969548"/>
                <a:ext cx="880109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‘24 - Jun ‘26</a:t>
                </a:r>
              </a:p>
            </p:txBody>
          </p:sp>
        </p:grpSp>
        <p:sp>
          <p:nvSpPr>
            <p:cNvPr id="158" name="OTLSHAPE_T_a41a8e5809d2470da2cf5462d394681b_Shape">
              <a:extLst>
                <a:ext uri="{FF2B5EF4-FFF2-40B4-BE49-F238E27FC236}">
                  <a16:creationId xmlns:a16="http://schemas.microsoft.com/office/drawing/2014/main" id="{61AE492A-DCEB-1144-CF44-F5A338D55DEF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7047692" y="3287389"/>
              <a:ext cx="1598376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1" name="OTLSHAPE_TB_00000000000000000000000000000000_TodayMarkerShape">
            <a:extLst>
              <a:ext uri="{FF2B5EF4-FFF2-40B4-BE49-F238E27FC236}">
                <a16:creationId xmlns:a16="http://schemas.microsoft.com/office/drawing/2014/main" id="{F76996B9-2094-A11D-B1D2-520F3DA0761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231655" y="417827"/>
            <a:ext cx="70724" cy="78582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OTLSHAPE_TB_00000000000000000000000000000000_TimescaleInterval8">
            <a:extLst>
              <a:ext uri="{FF2B5EF4-FFF2-40B4-BE49-F238E27FC236}">
                <a16:creationId xmlns:a16="http://schemas.microsoft.com/office/drawing/2014/main" id="{CB8CF28C-4615-03A6-1FAE-7F5EB1970154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304132" y="5557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2029</a:t>
            </a:r>
          </a:p>
        </p:txBody>
      </p:sp>
      <p:cxnSp>
        <p:nvCxnSpPr>
          <p:cNvPr id="227" name="OTLSHAPE_TB_00000000000000000000000000000000_Separator7">
            <a:extLst>
              <a:ext uri="{FF2B5EF4-FFF2-40B4-BE49-F238E27FC236}">
                <a16:creationId xmlns:a16="http://schemas.microsoft.com/office/drawing/2014/main" id="{C822E3D7-F3CB-708E-F8B0-B216BB4FE58C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7260952" y="557569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0" name="OTLSHAPE_TB_00000000000000000000000000000000_TimescaleInterval8">
            <a:extLst>
              <a:ext uri="{FF2B5EF4-FFF2-40B4-BE49-F238E27FC236}">
                <a16:creationId xmlns:a16="http://schemas.microsoft.com/office/drawing/2014/main" id="{3292E6ED-B98E-6343-7CB0-EE317312C8F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098289" y="557456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2030</a:t>
            </a:r>
          </a:p>
        </p:txBody>
      </p:sp>
      <p:cxnSp>
        <p:nvCxnSpPr>
          <p:cNvPr id="231" name="OTLSHAPE_TB_00000000000000000000000000000000_Separator7">
            <a:extLst>
              <a:ext uri="{FF2B5EF4-FFF2-40B4-BE49-F238E27FC236}">
                <a16:creationId xmlns:a16="http://schemas.microsoft.com/office/drawing/2014/main" id="{B71128A4-D9F3-5B98-9690-08C296AB1D29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8055109" y="559314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F27C2A67-5257-9F47-E0AB-D746E1CC3065}"/>
              </a:ext>
            </a:extLst>
          </p:cNvPr>
          <p:cNvGrpSpPr/>
          <p:nvPr/>
        </p:nvGrpSpPr>
        <p:grpSpPr>
          <a:xfrm>
            <a:off x="248619" y="913813"/>
            <a:ext cx="5153217" cy="129479"/>
            <a:chOff x="331491" y="1483770"/>
            <a:chExt cx="6870956" cy="17263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8141013-3358-A0EC-D9B3-34DE940B81CF}"/>
                </a:ext>
              </a:extLst>
            </p:cNvPr>
            <p:cNvGrpSpPr/>
            <p:nvPr/>
          </p:nvGrpSpPr>
          <p:grpSpPr>
            <a:xfrm>
              <a:off x="331491" y="1485719"/>
              <a:ext cx="5211714" cy="170689"/>
              <a:chOff x="331491" y="2286313"/>
              <a:chExt cx="5211714" cy="170689"/>
            </a:xfrm>
          </p:grpSpPr>
          <p:cxnSp>
            <p:nvCxnSpPr>
              <p:cNvPr id="68" name="OTLSHAPE_T_fb16ab266b6e4281a38e3574a8fa7065_HorizontalConnector1">
                <a:extLst>
                  <a:ext uri="{FF2B5EF4-FFF2-40B4-BE49-F238E27FC236}">
                    <a16:creationId xmlns:a16="http://schemas.microsoft.com/office/drawing/2014/main" id="{36502131-FABC-A6BD-E68C-148F6CCB72FB}"/>
                  </a:ext>
                </a:extLst>
              </p:cNvPr>
              <p:cNvCxnSpPr>
                <a:cxnSpLocks/>
              </p:cNvCxnSpPr>
              <p:nvPr>
                <p:custDataLst>
                  <p:tags r:id="rId161"/>
                </p:custDataLst>
              </p:nvPr>
            </p:nvCxnSpPr>
            <p:spPr>
              <a:xfrm>
                <a:off x="3920196" y="2370137"/>
                <a:ext cx="1262398" cy="1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OTLSHAPE_T_2ca1f387052743ad80cb392e7bc2a3d8_Shape">
                <a:extLst>
                  <a:ext uri="{FF2B5EF4-FFF2-40B4-BE49-F238E27FC236}">
                    <a16:creationId xmlns:a16="http://schemas.microsoft.com/office/drawing/2014/main" id="{9AB795A1-0F30-A4BA-5A25-7F3D59A82C22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2492813" y="2286314"/>
                <a:ext cx="1891714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TLSHAPE_T_a85819568d2c479abf1457b9fd23ed95_Shape">
                <a:extLst>
                  <a:ext uri="{FF2B5EF4-FFF2-40B4-BE49-F238E27FC236}">
                    <a16:creationId xmlns:a16="http://schemas.microsoft.com/office/drawing/2014/main" id="{59F3EA73-FCB5-8743-3A7F-4CABC87170F1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4380202" y="2286313"/>
                <a:ext cx="1163003" cy="170687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TLSHAPE_T_fb16ab266b6e4281a38e3574a8fa7065_Title">
                <a:extLst>
                  <a:ext uri="{FF2B5EF4-FFF2-40B4-BE49-F238E27FC236}">
                    <a16:creationId xmlns:a16="http://schemas.microsoft.com/office/drawing/2014/main" id="{9A0C35E6-DBE6-AF08-3FBA-07C70A3890E2}"/>
                  </a:ext>
                </a:extLst>
              </p:cNvPr>
              <p:cNvSpPr txBox="1"/>
              <p:nvPr>
                <p:custDataLst>
                  <p:tags r:id="rId164"/>
                </p:custDataLst>
              </p:nvPr>
            </p:nvSpPr>
            <p:spPr>
              <a:xfrm>
                <a:off x="331491" y="2300290"/>
                <a:ext cx="2329762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NEW EXP. HALL FOR CHESS ($28M)</a:t>
                </a:r>
              </a:p>
            </p:txBody>
          </p:sp>
          <p:sp>
            <p:nvSpPr>
              <p:cNvPr id="72" name="OTLSHAPE_T_2ca1f387052743ad80cb392e7bc2a3d8_JoinedDate">
                <a:extLst>
                  <a:ext uri="{FF2B5EF4-FFF2-40B4-BE49-F238E27FC236}">
                    <a16:creationId xmlns:a16="http://schemas.microsoft.com/office/drawing/2014/main" id="{7BDD1EE2-FF2F-7B5D-77C0-49274519A040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2993375" y="2303175"/>
                <a:ext cx="890588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Dec ‘23</a:t>
                </a:r>
              </a:p>
            </p:txBody>
          </p:sp>
          <p:sp>
            <p:nvSpPr>
              <p:cNvPr id="73" name="OTLSHAPE_T_a85819568d2c479abf1457b9fd23ed95_JoinedDate">
                <a:extLst>
                  <a:ext uri="{FF2B5EF4-FFF2-40B4-BE49-F238E27FC236}">
                    <a16:creationId xmlns:a16="http://schemas.microsoft.com/office/drawing/2014/main" id="{C62E8DFF-E408-211A-673B-A3DC033DD4D3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4542604" y="2303175"/>
                <a:ext cx="838200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‘24 - Jan ‘25</a:t>
                </a:r>
              </a:p>
            </p:txBody>
          </p:sp>
          <p:cxnSp>
            <p:nvCxnSpPr>
              <p:cNvPr id="7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9D9D2C4B-AB8B-DBA2-F637-0356EE85EE8F}"/>
                  </a:ext>
                </a:extLst>
              </p:cNvPr>
              <p:cNvCxnSpPr>
                <a:cxnSpLocks/>
              </p:cNvCxnSpPr>
              <p:nvPr>
                <p:custDataLst>
                  <p:tags r:id="rId167"/>
                </p:custDataLst>
              </p:nvPr>
            </p:nvCxnSpPr>
            <p:spPr>
              <a:xfrm>
                <a:off x="2100885" y="2360268"/>
                <a:ext cx="35081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0" name="OTLSHAPE_T_a41a8e5809d2470da2cf5462d394681b_Shape">
              <a:extLst>
                <a:ext uri="{FF2B5EF4-FFF2-40B4-BE49-F238E27FC236}">
                  <a16:creationId xmlns:a16="http://schemas.microsoft.com/office/drawing/2014/main" id="{1F0D8E0F-2D80-74C0-48FD-AFAC25D1DC68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5548178" y="1483770"/>
              <a:ext cx="1654269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F3D875A-4FDE-5E6F-BC2F-A52930C5B1CF}"/>
              </a:ext>
            </a:extLst>
          </p:cNvPr>
          <p:cNvGrpSpPr/>
          <p:nvPr/>
        </p:nvGrpSpPr>
        <p:grpSpPr>
          <a:xfrm>
            <a:off x="248619" y="1264951"/>
            <a:ext cx="5439738" cy="128016"/>
            <a:chOff x="331492" y="1991123"/>
            <a:chExt cx="7252982" cy="17068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BFD76D-E2B9-614A-5B92-284EB993DA55}"/>
                </a:ext>
              </a:extLst>
            </p:cNvPr>
            <p:cNvGrpSpPr/>
            <p:nvPr/>
          </p:nvGrpSpPr>
          <p:grpSpPr>
            <a:xfrm>
              <a:off x="331492" y="1991123"/>
              <a:ext cx="5425841" cy="170687"/>
              <a:chOff x="331492" y="2554760"/>
              <a:chExt cx="5425841" cy="170687"/>
            </a:xfrm>
          </p:grpSpPr>
          <p:sp>
            <p:nvSpPr>
              <p:cNvPr id="62" name="OTLSHAPE_T_056b725d95914bf6ab61e2d8f6adc036_Shape">
                <a:extLst>
                  <a:ext uri="{FF2B5EF4-FFF2-40B4-BE49-F238E27FC236}">
                    <a16:creationId xmlns:a16="http://schemas.microsoft.com/office/drawing/2014/main" id="{E5D02F7D-C4D9-5AAB-E334-E0384ABF1649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2325691" y="2554760"/>
                <a:ext cx="201131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TLSHAPE_T_a41a8e5809d2470da2cf5462d394681b_Shape">
                <a:extLst>
                  <a:ext uri="{FF2B5EF4-FFF2-40B4-BE49-F238E27FC236}">
                    <a16:creationId xmlns:a16="http://schemas.microsoft.com/office/drawing/2014/main" id="{2A272E74-E95F-DCE7-B8B9-8ECA2D0B27E1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2523325" y="2554760"/>
                <a:ext cx="3234008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TLSHAPE_T_afeff8b098014f5a990542bd0d080ea3_Title">
                <a:extLst>
                  <a:ext uri="{FF2B5EF4-FFF2-40B4-BE49-F238E27FC236}">
                    <a16:creationId xmlns:a16="http://schemas.microsoft.com/office/drawing/2014/main" id="{8749812C-D1C3-1BFE-D34E-CEAF40064C7F}"/>
                  </a:ext>
                </a:extLst>
              </p:cNvPr>
              <p:cNvSpPr txBox="1"/>
              <p:nvPr>
                <p:custDataLst>
                  <p:tags r:id="rId157"/>
                </p:custDataLst>
              </p:nvPr>
            </p:nvSpPr>
            <p:spPr>
              <a:xfrm>
                <a:off x="331492" y="2572704"/>
                <a:ext cx="1466851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ATKINSON HALL ($87.9M)</a:t>
                </a:r>
              </a:p>
            </p:txBody>
          </p:sp>
          <p:sp>
            <p:nvSpPr>
              <p:cNvPr id="65" name="OTLSHAPE_T_a41a8e5809d2470da2cf5462d394681b_JoinedDate">
                <a:extLst>
                  <a:ext uri="{FF2B5EF4-FFF2-40B4-BE49-F238E27FC236}">
                    <a16:creationId xmlns:a16="http://schemas.microsoft.com/office/drawing/2014/main" id="{AA5BE2DD-C238-B231-28B9-226843F67A8F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3661778" y="2564827"/>
                <a:ext cx="86963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Apr ‘22 - Apr ‘25</a:t>
                </a:r>
              </a:p>
            </p:txBody>
          </p:sp>
          <p:cxnSp>
            <p:nvCxnSpPr>
              <p:cNvPr id="66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727E12B4-7539-F1B7-A256-50FA063A7539}"/>
                  </a:ext>
                </a:extLst>
              </p:cNvPr>
              <p:cNvCxnSpPr>
                <a:cxnSpLocks/>
              </p:cNvCxnSpPr>
              <p:nvPr>
                <p:custDataLst>
                  <p:tags r:id="rId159"/>
                </p:custDataLst>
              </p:nvPr>
            </p:nvCxnSpPr>
            <p:spPr>
              <a:xfrm>
                <a:off x="1618452" y="2634118"/>
                <a:ext cx="66963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3" name="OTLSHAPE_T_a41a8e5809d2470da2cf5462d394681b_Shape">
              <a:extLst>
                <a:ext uri="{FF2B5EF4-FFF2-40B4-BE49-F238E27FC236}">
                  <a16:creationId xmlns:a16="http://schemas.microsoft.com/office/drawing/2014/main" id="{85136EAD-10B1-D7F6-D754-08A58F7CCC1C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5747659" y="1991123"/>
              <a:ext cx="1836815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3B20125D-7BE0-CF85-EDB1-EC6DF76F1A97}"/>
              </a:ext>
            </a:extLst>
          </p:cNvPr>
          <p:cNvGrpSpPr/>
          <p:nvPr/>
        </p:nvGrpSpPr>
        <p:grpSpPr>
          <a:xfrm>
            <a:off x="238865" y="1088556"/>
            <a:ext cx="5449491" cy="131132"/>
            <a:chOff x="318487" y="2259168"/>
            <a:chExt cx="7265987" cy="17484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DB5AC4C-3299-629E-16ED-DC5548CF83AE}"/>
                </a:ext>
              </a:extLst>
            </p:cNvPr>
            <p:cNvGrpSpPr/>
            <p:nvPr/>
          </p:nvGrpSpPr>
          <p:grpSpPr>
            <a:xfrm>
              <a:off x="318487" y="2259851"/>
              <a:ext cx="5341444" cy="174159"/>
              <a:chOff x="327451" y="3905036"/>
              <a:chExt cx="5341444" cy="174159"/>
            </a:xfrm>
          </p:grpSpPr>
          <p:sp>
            <p:nvSpPr>
              <p:cNvPr id="85" name="OTLSHAPE_T_a7cf7a6393af461ea7fbcf5c188d7b5c_Title">
                <a:extLst>
                  <a:ext uri="{FF2B5EF4-FFF2-40B4-BE49-F238E27FC236}">
                    <a16:creationId xmlns:a16="http://schemas.microsoft.com/office/drawing/2014/main" id="{40D52491-D68E-654E-F5F0-5CFCF60715D1}"/>
                  </a:ext>
                </a:extLst>
              </p:cNvPr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327451" y="3923556"/>
                <a:ext cx="20992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OLIN LIBRARY RENO - McGraw ($22.1M)</a:t>
                </a:r>
              </a:p>
            </p:txBody>
          </p:sp>
          <p:sp>
            <p:nvSpPr>
              <p:cNvPr id="86" name="OTLSHAPE_T_03ec8f3723ff4dd2a098d67cf11e1413_Shape">
                <a:extLst>
                  <a:ext uri="{FF2B5EF4-FFF2-40B4-BE49-F238E27FC236}">
                    <a16:creationId xmlns:a16="http://schemas.microsoft.com/office/drawing/2014/main" id="{F429054B-45D7-B542-4ADD-200E414B3873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3258750" y="3905036"/>
                <a:ext cx="839312" cy="17415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TLSHAPE_T_77e1abb108164ff7a60d5a044b0d469b_JoinedDate">
                <a:extLst>
                  <a:ext uri="{FF2B5EF4-FFF2-40B4-BE49-F238E27FC236}">
                    <a16:creationId xmlns:a16="http://schemas.microsoft.com/office/drawing/2014/main" id="{28C5A987-9944-E912-AEB9-C54CA57CA03F}"/>
                  </a:ext>
                </a:extLst>
              </p:cNvPr>
              <p:cNvSpPr txBox="1"/>
              <p:nvPr>
                <p:custDataLst>
                  <p:tags r:id="rId149"/>
                </p:custDataLst>
              </p:nvPr>
            </p:nvSpPr>
            <p:spPr>
              <a:xfrm>
                <a:off x="3309218" y="3931172"/>
                <a:ext cx="764182" cy="12719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– Sep ‘23</a:t>
                </a:r>
              </a:p>
            </p:txBody>
          </p:sp>
          <p:sp>
            <p:nvSpPr>
              <p:cNvPr id="88" name="OTLSHAPE_T_53aaf0937f8a4096948ed4814cc8aac5_Shape">
                <a:extLst>
                  <a:ext uri="{FF2B5EF4-FFF2-40B4-BE49-F238E27FC236}">
                    <a16:creationId xmlns:a16="http://schemas.microsoft.com/office/drawing/2014/main" id="{15789669-0FE4-0356-54FA-221D3C405729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4310658" y="3906344"/>
                <a:ext cx="1358237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TLSHAPE_T_056b725d95914bf6ab61e2d8f6adc036_Shape">
                <a:extLst>
                  <a:ext uri="{FF2B5EF4-FFF2-40B4-BE49-F238E27FC236}">
                    <a16:creationId xmlns:a16="http://schemas.microsoft.com/office/drawing/2014/main" id="{3222B575-C0D8-9980-9DCA-C663B3A13EC3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4098063" y="3909853"/>
                <a:ext cx="208443" cy="16709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92F47477-BF8D-A3F2-5ED3-E4BA07D2493B}"/>
                  </a:ext>
                </a:extLst>
              </p:cNvPr>
              <p:cNvCxnSpPr>
                <a:cxnSpLocks/>
              </p:cNvCxnSpPr>
              <p:nvPr>
                <p:custDataLst>
                  <p:tags r:id="rId152"/>
                </p:custDataLst>
              </p:nvPr>
            </p:nvCxnSpPr>
            <p:spPr>
              <a:xfrm>
                <a:off x="2267733" y="4002987"/>
                <a:ext cx="919789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" name="OTLSHAPE_T_53aaf0937f8a4096948ed4814cc8aac5_JoinedDate">
                <a:extLst>
                  <a:ext uri="{FF2B5EF4-FFF2-40B4-BE49-F238E27FC236}">
                    <a16:creationId xmlns:a16="http://schemas.microsoft.com/office/drawing/2014/main" id="{47F9E01B-673E-CC92-8D1D-BBE641B61DD3}"/>
                  </a:ext>
                </a:extLst>
              </p:cNvPr>
              <p:cNvSpPr txBox="1"/>
              <p:nvPr>
                <p:custDataLst>
                  <p:tags r:id="rId153"/>
                </p:custDataLst>
              </p:nvPr>
            </p:nvSpPr>
            <p:spPr>
              <a:xfrm>
                <a:off x="4474820" y="3924723"/>
                <a:ext cx="97635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Dec ’23 - Mar ‘25 </a:t>
                </a:r>
              </a:p>
            </p:txBody>
          </p:sp>
        </p:grpSp>
        <p:sp>
          <p:nvSpPr>
            <p:cNvPr id="213" name="OTLSHAPE_T_a41a8e5809d2470da2cf5462d394681b_Shape">
              <a:extLst>
                <a:ext uri="{FF2B5EF4-FFF2-40B4-BE49-F238E27FC236}">
                  <a16:creationId xmlns:a16="http://schemas.microsoft.com/office/drawing/2014/main" id="{8622EBA6-EB36-CC5F-C403-B47100B6BB71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5650672" y="2259168"/>
              <a:ext cx="1933802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DB229E7B-9468-5B5D-A0A9-DEBFA3AC3AB1}"/>
              </a:ext>
            </a:extLst>
          </p:cNvPr>
          <p:cNvGrpSpPr/>
          <p:nvPr/>
        </p:nvGrpSpPr>
        <p:grpSpPr>
          <a:xfrm>
            <a:off x="245590" y="1867968"/>
            <a:ext cx="5610055" cy="130031"/>
            <a:chOff x="327453" y="2523921"/>
            <a:chExt cx="7480072" cy="1733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8EC4907-FD08-DBF6-9DB0-714F268A2984}"/>
                </a:ext>
              </a:extLst>
            </p:cNvPr>
            <p:cNvGrpSpPr/>
            <p:nvPr/>
          </p:nvGrpSpPr>
          <p:grpSpPr>
            <a:xfrm>
              <a:off x="327453" y="2523921"/>
              <a:ext cx="6423890" cy="170965"/>
              <a:chOff x="327453" y="3294035"/>
              <a:chExt cx="6423890" cy="170965"/>
            </a:xfrm>
          </p:grpSpPr>
          <p:sp>
            <p:nvSpPr>
              <p:cNvPr id="46" name="OTLSHAPE_T_a7cf7a6393af461ea7fbcf5c188d7b5c_Title">
                <a:extLst>
                  <a:ext uri="{FF2B5EF4-FFF2-40B4-BE49-F238E27FC236}">
                    <a16:creationId xmlns:a16="http://schemas.microsoft.com/office/drawing/2014/main" id="{99445606-0C37-7BA3-A502-D48D3A8D8FA4}"/>
                  </a:ext>
                </a:extLst>
              </p:cNvPr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327453" y="3307368"/>
                <a:ext cx="1733354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HUGHES HALL ENV REPLACE ($15M)</a:t>
                </a:r>
              </a:p>
            </p:txBody>
          </p:sp>
          <p:sp>
            <p:nvSpPr>
              <p:cNvPr id="47" name="OTLSHAPE_T_53aaf0937f8a4096948ed4814cc8aac5_Shape">
                <a:extLst>
                  <a:ext uri="{FF2B5EF4-FFF2-40B4-BE49-F238E27FC236}">
                    <a16:creationId xmlns:a16="http://schemas.microsoft.com/office/drawing/2014/main" id="{B58CB75C-62DE-9FC2-9972-01691E77C42C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3582070" y="3294035"/>
                <a:ext cx="3169273" cy="16577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TLSHAPE_T_53aaf0937f8a4096948ed4814cc8aac5_JoinedDate">
                <a:extLst>
                  <a:ext uri="{FF2B5EF4-FFF2-40B4-BE49-F238E27FC236}">
                    <a16:creationId xmlns:a16="http://schemas.microsoft.com/office/drawing/2014/main" id="{78322765-80A7-BB00-6769-12BA2AAFA5DA}"/>
                  </a:ext>
                </a:extLst>
              </p:cNvPr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4778319" y="3310952"/>
                <a:ext cx="103543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May ‘23 - Apr ‘26 </a:t>
                </a:r>
              </a:p>
            </p:txBody>
          </p:sp>
          <p:sp>
            <p:nvSpPr>
              <p:cNvPr id="49" name="OTLSHAPE_T_1c0dad75d28849e69eff8f2ef29cfb84_Shape">
                <a:extLst>
                  <a:ext uri="{FF2B5EF4-FFF2-40B4-BE49-F238E27FC236}">
                    <a16:creationId xmlns:a16="http://schemas.microsoft.com/office/drawing/2014/main" id="{90F3B711-9BE1-CB3E-B4E5-4DD27E33E372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2241322" y="3294312"/>
                <a:ext cx="1081325" cy="17068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TLSHAPE_T_1c0dad75d28849e69eff8f2ef29cfb84_JoinedDate">
                <a:extLst>
                  <a:ext uri="{FF2B5EF4-FFF2-40B4-BE49-F238E27FC236}">
                    <a16:creationId xmlns:a16="http://schemas.microsoft.com/office/drawing/2014/main" id="{EAF60C7E-6B0D-F689-7596-3CA05F5343E4}"/>
                  </a:ext>
                </a:extLst>
              </p:cNvPr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2347055" y="3312225"/>
                <a:ext cx="92725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</a:t>
                </a:r>
              </a:p>
            </p:txBody>
          </p:sp>
          <p:sp>
            <p:nvSpPr>
              <p:cNvPr id="51" name="OTLSHAPE_T_cf68ec9fed5a4eeab6fee37b5e1219ab_Shape">
                <a:extLst>
                  <a:ext uri="{FF2B5EF4-FFF2-40B4-BE49-F238E27FC236}">
                    <a16:creationId xmlns:a16="http://schemas.microsoft.com/office/drawing/2014/main" id="{7D43E0BE-D0E7-6AD7-FFDD-0608B7E8CE6B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3321227" y="3294176"/>
                <a:ext cx="2608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AC7F680B-ADD7-1E82-0B8B-5117A670F84E}"/>
                  </a:ext>
                </a:extLst>
              </p:cNvPr>
              <p:cNvCxnSpPr>
                <a:cxnSpLocks/>
              </p:cNvCxnSpPr>
              <p:nvPr>
                <p:custDataLst>
                  <p:tags r:id="rId145"/>
                </p:custDataLst>
              </p:nvPr>
            </p:nvCxnSpPr>
            <p:spPr>
              <a:xfrm>
                <a:off x="2050701" y="3371601"/>
                <a:ext cx="133688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5" name="OTLSHAPE_T_a41a8e5809d2470da2cf5462d394681b_Shape">
              <a:extLst>
                <a:ext uri="{FF2B5EF4-FFF2-40B4-BE49-F238E27FC236}">
                  <a16:creationId xmlns:a16="http://schemas.microsoft.com/office/drawing/2014/main" id="{10E0C84A-DE27-3769-B644-180C08AB926C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746868" y="2526608"/>
              <a:ext cx="1060657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4D4C9C5B-B663-5689-16CC-DFEC554D15C4}"/>
              </a:ext>
            </a:extLst>
          </p:cNvPr>
          <p:cNvGrpSpPr/>
          <p:nvPr/>
        </p:nvGrpSpPr>
        <p:grpSpPr>
          <a:xfrm>
            <a:off x="248620" y="1613715"/>
            <a:ext cx="5450198" cy="130141"/>
            <a:chOff x="331493" y="1744145"/>
            <a:chExt cx="7266932" cy="173521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9D50AD7-F8B5-E359-46A9-CC609B7E3B81}"/>
                </a:ext>
              </a:extLst>
            </p:cNvPr>
            <p:cNvGrpSpPr/>
            <p:nvPr/>
          </p:nvGrpSpPr>
          <p:grpSpPr>
            <a:xfrm>
              <a:off x="331493" y="1744145"/>
              <a:ext cx="5608182" cy="173225"/>
              <a:chOff x="331493" y="2514259"/>
              <a:chExt cx="5608182" cy="173225"/>
            </a:xfrm>
          </p:grpSpPr>
          <p:cxnSp>
            <p:nvCxnSpPr>
              <p:cNvPr id="13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4C46B8E1-79F5-C37A-F277-8C10F7A22FB1}"/>
                  </a:ext>
                </a:extLst>
              </p:cNvPr>
              <p:cNvCxnSpPr>
                <a:cxnSpLocks/>
              </p:cNvCxnSpPr>
              <p:nvPr>
                <p:custDataLst>
                  <p:tags r:id="rId131"/>
                </p:custDataLst>
              </p:nvPr>
            </p:nvCxnSpPr>
            <p:spPr>
              <a:xfrm>
                <a:off x="1965441" y="2606849"/>
                <a:ext cx="304207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29FF3C9-A1ED-39E1-A2F8-6900D49BB88E}"/>
                  </a:ext>
                </a:extLst>
              </p:cNvPr>
              <p:cNvGrpSpPr/>
              <p:nvPr/>
            </p:nvGrpSpPr>
            <p:grpSpPr>
              <a:xfrm>
                <a:off x="331493" y="2514259"/>
                <a:ext cx="5608182" cy="173225"/>
                <a:chOff x="331493" y="3369666"/>
                <a:chExt cx="5608182" cy="173225"/>
              </a:xfrm>
            </p:grpSpPr>
            <p:sp>
              <p:nvSpPr>
                <p:cNvPr id="136" name="OTLSHAPE_T_cf68ec9fed5a4eeab6fee37b5e1219ab_Shape">
                  <a:extLst>
                    <a:ext uri="{FF2B5EF4-FFF2-40B4-BE49-F238E27FC236}">
                      <a16:creationId xmlns:a16="http://schemas.microsoft.com/office/drawing/2014/main" id="{5FDD3F7D-2216-4D46-CD14-B3E745489FF0}"/>
                    </a:ext>
                  </a:extLst>
                </p:cNvPr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2333264" y="3372203"/>
                  <a:ext cx="178118" cy="15848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TLSHAPE_T_53aaf0937f8a4096948ed4814cc8aac5_Shape">
                  <a:extLst>
                    <a:ext uri="{FF2B5EF4-FFF2-40B4-BE49-F238E27FC236}">
                      <a16:creationId xmlns:a16="http://schemas.microsoft.com/office/drawing/2014/main" id="{4CE7B88A-48F4-11E4-6AF1-76E7BE3B4104}"/>
                    </a:ext>
                  </a:extLst>
                </p:cNvPr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2511381" y="3372203"/>
                  <a:ext cx="2388786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TLSHAPE_T_1c0dad75d28849e69eff8f2ef29cfb84_Title">
                  <a:extLst>
                    <a:ext uri="{FF2B5EF4-FFF2-40B4-BE49-F238E27FC236}">
                      <a16:creationId xmlns:a16="http://schemas.microsoft.com/office/drawing/2014/main" id="{CA4B90C4-CDAD-E188-77EC-42E72A012A0A}"/>
                    </a:ext>
                  </a:extLst>
                </p:cNvPr>
                <p:cNvSpPr txBox="1"/>
                <p:nvPr>
                  <p:custDataLst>
                    <p:tags r:id="rId134"/>
                  </p:custDataLst>
                </p:nvPr>
              </p:nvSpPr>
              <p:spPr>
                <a:xfrm>
                  <a:off x="331493" y="3377870"/>
                  <a:ext cx="1776364" cy="139696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BALCH HALL RENOVATION ($89M)</a:t>
                  </a:r>
                </a:p>
              </p:txBody>
            </p:sp>
            <p:sp>
              <p:nvSpPr>
                <p:cNvPr id="139" name="OTLSHAPE_T_53aaf0937f8a4096948ed4814cc8aac5_JoinedDate">
                  <a:extLst>
                    <a:ext uri="{FF2B5EF4-FFF2-40B4-BE49-F238E27FC236}">
                      <a16:creationId xmlns:a16="http://schemas.microsoft.com/office/drawing/2014/main" id="{6F4C8ED7-2831-C6B1-34F0-1A23A5D86D22}"/>
                    </a:ext>
                  </a:extLst>
                </p:cNvPr>
                <p:cNvSpPr txBox="1"/>
                <p:nvPr>
                  <p:custDataLst>
                    <p:tags r:id="rId135"/>
                  </p:custDataLst>
                </p:nvPr>
              </p:nvSpPr>
              <p:spPr>
                <a:xfrm>
                  <a:off x="3210725" y="3389065"/>
                  <a:ext cx="1017689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Mar ‘22 - Jul ‘24</a:t>
                  </a:r>
                </a:p>
              </p:txBody>
            </p:sp>
            <p:sp>
              <p:nvSpPr>
                <p:cNvPr id="140" name="OTLSHAPE_T_a85819568d2c479abf1457b9fd23ed95_Shape">
                  <a:extLst>
                    <a:ext uri="{FF2B5EF4-FFF2-40B4-BE49-F238E27FC236}">
                      <a16:creationId xmlns:a16="http://schemas.microsoft.com/office/drawing/2014/main" id="{04878768-35A6-C172-FAE7-DB1B88776C6F}"/>
                    </a:ext>
                  </a:extLst>
                </p:cNvPr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4900168" y="3369666"/>
                  <a:ext cx="1039507" cy="170688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TLSHAPE_T_53aaf0937f8a4096948ed4814cc8aac5_JoinedDate">
                  <a:extLst>
                    <a:ext uri="{FF2B5EF4-FFF2-40B4-BE49-F238E27FC236}">
                      <a16:creationId xmlns:a16="http://schemas.microsoft.com/office/drawing/2014/main" id="{B7EA6DB6-4E93-834E-3E20-5F5C0E56C255}"/>
                    </a:ext>
                  </a:extLst>
                </p:cNvPr>
                <p:cNvSpPr txBox="1"/>
                <p:nvPr>
                  <p:custDataLst>
                    <p:tags r:id="rId137"/>
                  </p:custDataLst>
                </p:nvPr>
              </p:nvSpPr>
              <p:spPr>
                <a:xfrm>
                  <a:off x="5257303" y="3389678"/>
                  <a:ext cx="346096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620" spc="-2" dirty="0">
                      <a:solidFill>
                        <a:prstClr val="white"/>
                      </a:solidFill>
                      <a:latin typeface="Calibri" panose="020F0502020204030204" pitchFamily="34" charset="0"/>
                    </a:rPr>
                    <a:t>Aug</a:t>
                  </a:r>
                  <a:r>
                    <a:rPr kumimoji="0" lang="en-US" sz="620" b="0" i="0" u="none" strike="noStrike" kern="1200" cap="none" spc="-2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‘25</a:t>
                  </a:r>
                </a:p>
              </p:txBody>
            </p:sp>
          </p:grpSp>
        </p:grpSp>
        <p:sp>
          <p:nvSpPr>
            <p:cNvPr id="217" name="OTLSHAPE_T_a41a8e5809d2470da2cf5462d394681b_Shape">
              <a:extLst>
                <a:ext uri="{FF2B5EF4-FFF2-40B4-BE49-F238E27FC236}">
                  <a16:creationId xmlns:a16="http://schemas.microsoft.com/office/drawing/2014/main" id="{12C6432A-DC5D-328B-34C2-138B0ED1E419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935135" y="1746978"/>
              <a:ext cx="1663290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126B3545-7193-9B0F-1036-356859F763B3}"/>
              </a:ext>
            </a:extLst>
          </p:cNvPr>
          <p:cNvGrpSpPr/>
          <p:nvPr/>
        </p:nvGrpSpPr>
        <p:grpSpPr>
          <a:xfrm>
            <a:off x="248620" y="1438230"/>
            <a:ext cx="5441953" cy="130221"/>
            <a:chOff x="331493" y="2776611"/>
            <a:chExt cx="7255937" cy="17362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C9CCB17-26FF-7DCE-0534-324FFA2960D2}"/>
                </a:ext>
              </a:extLst>
            </p:cNvPr>
            <p:cNvGrpSpPr/>
            <p:nvPr/>
          </p:nvGrpSpPr>
          <p:grpSpPr>
            <a:xfrm>
              <a:off x="331493" y="2776616"/>
              <a:ext cx="5574395" cy="173622"/>
              <a:chOff x="331493" y="2012900"/>
              <a:chExt cx="5574395" cy="173622"/>
            </a:xfrm>
          </p:grpSpPr>
          <p:sp>
            <p:nvSpPr>
              <p:cNvPr id="76" name="OTLSHAPE_T_b20ae05b8b8b4ff4b44e272c51d72275_Shape">
                <a:extLst>
                  <a:ext uri="{FF2B5EF4-FFF2-40B4-BE49-F238E27FC236}">
                    <a16:creationId xmlns:a16="http://schemas.microsoft.com/office/drawing/2014/main" id="{672352BD-BC3C-62D8-9344-686442213F23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3158647" y="2012911"/>
                <a:ext cx="320364" cy="17068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TLSHAPE_T_77e1abb108164ff7a60d5a044b0d469b_Shape">
                <a:extLst>
                  <a:ext uri="{FF2B5EF4-FFF2-40B4-BE49-F238E27FC236}">
                    <a16:creationId xmlns:a16="http://schemas.microsoft.com/office/drawing/2014/main" id="{534264E2-A620-EA07-73FC-719565B6CA08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3479011" y="2012900"/>
                <a:ext cx="2426877" cy="173622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TLSHAPE_T_03ec8f3723ff4dd2a098d67cf11e1413_Title">
                <a:extLst>
                  <a:ext uri="{FF2B5EF4-FFF2-40B4-BE49-F238E27FC236}">
                    <a16:creationId xmlns:a16="http://schemas.microsoft.com/office/drawing/2014/main" id="{13B459E4-73F9-F463-1C96-9BB77BEE04F1}"/>
                  </a:ext>
                </a:extLst>
              </p:cNvPr>
              <p:cNvSpPr txBox="1"/>
              <p:nvPr>
                <p:custDataLst>
                  <p:tags r:id="rId124"/>
                </p:custDataLst>
              </p:nvPr>
            </p:nvSpPr>
            <p:spPr>
              <a:xfrm>
                <a:off x="331493" y="2027874"/>
                <a:ext cx="1100035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CIS BUILDING ($113M)</a:t>
                </a:r>
              </a:p>
            </p:txBody>
          </p:sp>
          <p:sp>
            <p:nvSpPr>
              <p:cNvPr id="79" name="OTLSHAPE_T_77e1abb108164ff7a60d5a044b0d469b_JoinedDate">
                <a:extLst>
                  <a:ext uri="{FF2B5EF4-FFF2-40B4-BE49-F238E27FC236}">
                    <a16:creationId xmlns:a16="http://schemas.microsoft.com/office/drawing/2014/main" id="{8311A426-7792-F740-886B-9E3CE954012A}"/>
                  </a:ext>
                </a:extLst>
              </p:cNvPr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4146165" y="2034112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Feb ‘23 – May ‘25</a:t>
                </a:r>
              </a:p>
            </p:txBody>
          </p:sp>
          <p:sp>
            <p:nvSpPr>
              <p:cNvPr id="80" name="OTLSHAPE_T_b20ae05b8b8b4ff4b44e272c51d72275_Title">
                <a:extLst>
                  <a:ext uri="{FF2B5EF4-FFF2-40B4-BE49-F238E27FC236}">
                    <a16:creationId xmlns:a16="http://schemas.microsoft.com/office/drawing/2014/main" id="{4603A141-FE56-8AD4-0310-B800C8079790}"/>
                  </a:ext>
                </a:extLst>
              </p:cNvPr>
              <p:cNvSpPr txBox="1"/>
              <p:nvPr>
                <p:custDataLst>
                  <p:tags r:id="rId126"/>
                </p:custDataLst>
              </p:nvPr>
            </p:nvSpPr>
            <p:spPr>
              <a:xfrm>
                <a:off x="3008023" y="2042107"/>
                <a:ext cx="31432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8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81" name="OTLSHAPE_T_03ec8f3723ff4dd2a098d67cf11e1413_Shape">
                <a:extLst>
                  <a:ext uri="{FF2B5EF4-FFF2-40B4-BE49-F238E27FC236}">
                    <a16:creationId xmlns:a16="http://schemas.microsoft.com/office/drawing/2014/main" id="{593AC9C3-53CB-0C4D-A60D-B6954DB9B8CC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2245286" y="2012911"/>
                <a:ext cx="912657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TLSHAPE_T_1c0dad75d28849e69eff8f2ef29cfb84_JoinedDate">
                <a:extLst>
                  <a:ext uri="{FF2B5EF4-FFF2-40B4-BE49-F238E27FC236}">
                    <a16:creationId xmlns:a16="http://schemas.microsoft.com/office/drawing/2014/main" id="{7F60D428-82FB-3658-DE39-3A083D692759}"/>
                  </a:ext>
                </a:extLst>
              </p:cNvPr>
              <p:cNvSpPr txBox="1"/>
              <p:nvPr>
                <p:custDataLst>
                  <p:tags r:id="rId128"/>
                </p:custDataLst>
              </p:nvPr>
            </p:nvSpPr>
            <p:spPr>
              <a:xfrm>
                <a:off x="2401502" y="2035660"/>
                <a:ext cx="66352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‘22</a:t>
                </a:r>
              </a:p>
            </p:txBody>
          </p:sp>
          <p:cxnSp>
            <p:nvCxnSpPr>
              <p:cNvPr id="8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1916BFF0-99F4-FA76-2721-D55E44F9499E}"/>
                  </a:ext>
                </a:extLst>
              </p:cNvPr>
              <p:cNvCxnSpPr>
                <a:cxnSpLocks/>
              </p:cNvCxnSpPr>
              <p:nvPr>
                <p:custDataLst>
                  <p:tags r:id="rId129"/>
                </p:custDataLst>
              </p:nvPr>
            </p:nvCxnSpPr>
            <p:spPr>
              <a:xfrm>
                <a:off x="1418483" y="2095300"/>
                <a:ext cx="744572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9" name="OTLSHAPE_T_a41a8e5809d2470da2cf5462d394681b_Shape">
              <a:extLst>
                <a:ext uri="{FF2B5EF4-FFF2-40B4-BE49-F238E27FC236}">
                  <a16:creationId xmlns:a16="http://schemas.microsoft.com/office/drawing/2014/main" id="{E41A4DD7-2FF7-631E-B3FF-C29E3FABF009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5892646" y="2776611"/>
              <a:ext cx="1694784" cy="170686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DC52F21E-E1F1-462E-0BFB-B5E736AFB41E}"/>
              </a:ext>
            </a:extLst>
          </p:cNvPr>
          <p:cNvGrpSpPr/>
          <p:nvPr/>
        </p:nvGrpSpPr>
        <p:grpSpPr>
          <a:xfrm>
            <a:off x="239216" y="3261609"/>
            <a:ext cx="6826769" cy="128017"/>
            <a:chOff x="338995" y="3020006"/>
            <a:chExt cx="9102357" cy="17068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AB5D8CA-8D6E-692A-14C4-EEBEFAA5F86F}"/>
                </a:ext>
              </a:extLst>
            </p:cNvPr>
            <p:cNvGrpSpPr/>
            <p:nvPr/>
          </p:nvGrpSpPr>
          <p:grpSpPr>
            <a:xfrm>
              <a:off x="338995" y="3020006"/>
              <a:ext cx="7751290" cy="170689"/>
              <a:chOff x="338995" y="4672622"/>
              <a:chExt cx="7751290" cy="170689"/>
            </a:xfrm>
          </p:grpSpPr>
          <p:sp>
            <p:nvSpPr>
              <p:cNvPr id="151" name="OTLSHAPE_T_a7cf7a6393af461ea7fbcf5c188d7b5c_Title">
                <a:extLst>
                  <a:ext uri="{FF2B5EF4-FFF2-40B4-BE49-F238E27FC236}">
                    <a16:creationId xmlns:a16="http://schemas.microsoft.com/office/drawing/2014/main" id="{4DEC5534-D426-C551-EA54-D316848EB416}"/>
                  </a:ext>
                </a:extLst>
              </p:cNvPr>
              <p:cNvSpPr txBox="1"/>
              <p:nvPr>
                <p:custDataLst>
                  <p:tags r:id="rId115"/>
                </p:custDataLst>
              </p:nvPr>
            </p:nvSpPr>
            <p:spPr>
              <a:xfrm>
                <a:off x="338995" y="4675230"/>
                <a:ext cx="1893059" cy="13969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FIELD HOCKEY CLUBHOUSE ($11.3M)</a:t>
                </a:r>
              </a:p>
            </p:txBody>
          </p:sp>
          <p:sp>
            <p:nvSpPr>
              <p:cNvPr id="152" name="OTLSHAPE_T_cf68ec9fed5a4eeab6fee37b5e1219ab_Shape">
                <a:extLst>
                  <a:ext uri="{FF2B5EF4-FFF2-40B4-BE49-F238E27FC236}">
                    <a16:creationId xmlns:a16="http://schemas.microsoft.com/office/drawing/2014/main" id="{131BEDA2-59E3-B7DD-5892-8C18B6CB40CF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5949997" y="4672623"/>
                <a:ext cx="206200" cy="166163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OTLSHAPE_T_53aaf0937f8a4096948ed4814cc8aac5_Shape">
                <a:extLst>
                  <a:ext uri="{FF2B5EF4-FFF2-40B4-BE49-F238E27FC236}">
                    <a16:creationId xmlns:a16="http://schemas.microsoft.com/office/drawing/2014/main" id="{BB1FA509-2A3F-0CE1-27BC-7A8C4B9B4061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6141773" y="4672623"/>
                <a:ext cx="1948512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TLSHAPE_T_1c0dad75d28849e69eff8f2ef29cfb84_Shape">
                <a:extLst>
                  <a:ext uri="{FF2B5EF4-FFF2-40B4-BE49-F238E27FC236}">
                    <a16:creationId xmlns:a16="http://schemas.microsoft.com/office/drawing/2014/main" id="{266B232A-5E09-F535-5DBD-B2D0E9537169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4429405" y="4672622"/>
                <a:ext cx="1516299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OTLSHAPE_T_77e1abb108164ff7a60d5a044b0d469b_JoinedDate">
                <a:extLst>
                  <a:ext uri="{FF2B5EF4-FFF2-40B4-BE49-F238E27FC236}">
                    <a16:creationId xmlns:a16="http://schemas.microsoft.com/office/drawing/2014/main" id="{8B93AED8-9876-E325-601B-3F8626F84ECD}"/>
                  </a:ext>
                </a:extLst>
              </p:cNvPr>
              <p:cNvSpPr txBox="1"/>
              <p:nvPr>
                <p:custDataLst>
                  <p:tags r:id="rId119"/>
                </p:custDataLst>
              </p:nvPr>
            </p:nvSpPr>
            <p:spPr>
              <a:xfrm>
                <a:off x="6822825" y="4691079"/>
                <a:ext cx="5915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- Jul ‘27 </a:t>
                </a:r>
              </a:p>
            </p:txBody>
          </p:sp>
          <p:sp>
            <p:nvSpPr>
              <p:cNvPr id="157" name="OTLSHAPE_T_77e1abb108164ff7a60d5a044b0d469b_JoinedDate">
                <a:extLst>
                  <a:ext uri="{FF2B5EF4-FFF2-40B4-BE49-F238E27FC236}">
                    <a16:creationId xmlns:a16="http://schemas.microsoft.com/office/drawing/2014/main" id="{A2B606A4-4666-3448-DCBC-E6D219AE1518}"/>
                  </a:ext>
                </a:extLst>
              </p:cNvPr>
              <p:cNvSpPr txBox="1"/>
              <p:nvPr>
                <p:custDataLst>
                  <p:tags r:id="rId120"/>
                </p:custDataLst>
              </p:nvPr>
            </p:nvSpPr>
            <p:spPr>
              <a:xfrm>
                <a:off x="4854323" y="4689996"/>
                <a:ext cx="85786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Dec ‘25</a:t>
                </a:r>
              </a:p>
            </p:txBody>
          </p:sp>
        </p:grpSp>
        <p:sp>
          <p:nvSpPr>
            <p:cNvPr id="235" name="OTLSHAPE_T_a41a8e5809d2470da2cf5462d394681b_Shape">
              <a:extLst>
                <a:ext uri="{FF2B5EF4-FFF2-40B4-BE49-F238E27FC236}">
                  <a16:creationId xmlns:a16="http://schemas.microsoft.com/office/drawing/2014/main" id="{66889F79-4318-A9BA-F880-D0DB22BA0B1D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074867" y="3020007"/>
              <a:ext cx="1366485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345FE24D-FC02-1E0C-7CF8-F9CAE9E4E0D9}"/>
              </a:ext>
            </a:extLst>
          </p:cNvPr>
          <p:cNvGrpSpPr/>
          <p:nvPr/>
        </p:nvGrpSpPr>
        <p:grpSpPr>
          <a:xfrm>
            <a:off x="241416" y="2439142"/>
            <a:ext cx="6234084" cy="128021"/>
            <a:chOff x="322969" y="3583939"/>
            <a:chExt cx="8312113" cy="17069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EDD193C-E153-DA74-DB99-350187768639}"/>
                </a:ext>
              </a:extLst>
            </p:cNvPr>
            <p:cNvGrpSpPr/>
            <p:nvPr/>
          </p:nvGrpSpPr>
          <p:grpSpPr>
            <a:xfrm>
              <a:off x="322969" y="3583939"/>
              <a:ext cx="6701862" cy="170694"/>
              <a:chOff x="304856" y="4142448"/>
              <a:chExt cx="6701862" cy="170694"/>
            </a:xfrm>
          </p:grpSpPr>
          <p:sp>
            <p:nvSpPr>
              <p:cNvPr id="101" name="OTLSHAPE_T_a7cf7a6393af461ea7fbcf5c188d7b5c_Title">
                <a:extLst>
                  <a:ext uri="{FF2B5EF4-FFF2-40B4-BE49-F238E27FC236}">
                    <a16:creationId xmlns:a16="http://schemas.microsoft.com/office/drawing/2014/main" id="{AF813A83-CABD-58FE-5986-FD071D95F3F5}"/>
                  </a:ext>
                </a:extLst>
              </p:cNvPr>
              <p:cNvSpPr txBox="1"/>
              <p:nvPr>
                <p:custDataLst>
                  <p:tags r:id="rId107"/>
                </p:custDataLst>
              </p:nvPr>
            </p:nvSpPr>
            <p:spPr>
              <a:xfrm>
                <a:off x="304856" y="4148048"/>
                <a:ext cx="300136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MEINIG FIELDHOUSE ($53.7M)</a:t>
                </a:r>
              </a:p>
            </p:txBody>
          </p:sp>
          <p:sp>
            <p:nvSpPr>
              <p:cNvPr id="102" name="OTLSHAPE_T_cf68ec9fed5a4eeab6fee37b5e1219ab_Shape">
                <a:extLst>
                  <a:ext uri="{FF2B5EF4-FFF2-40B4-BE49-F238E27FC236}">
                    <a16:creationId xmlns:a16="http://schemas.microsoft.com/office/drawing/2014/main" id="{3E2E9DD1-4DCE-04C5-EE94-CA78233F8C7E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4971912" y="4142455"/>
                <a:ext cx="238097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TLSHAPE_T_53aaf0937f8a4096948ed4814cc8aac5_Shape">
                <a:extLst>
                  <a:ext uri="{FF2B5EF4-FFF2-40B4-BE49-F238E27FC236}">
                    <a16:creationId xmlns:a16="http://schemas.microsoft.com/office/drawing/2014/main" id="{4E56E97D-EFA4-3660-67B0-642B08BCE862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5211670" y="4142448"/>
                <a:ext cx="1795048" cy="165760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TLSHAPE_T_1c0dad75d28849e69eff8f2ef29cfb84_Shape">
                <a:extLst>
                  <a:ext uri="{FF2B5EF4-FFF2-40B4-BE49-F238E27FC236}">
                    <a16:creationId xmlns:a16="http://schemas.microsoft.com/office/drawing/2014/main" id="{9D63F246-7C50-B029-F75F-F8E216612BEB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3807260" y="4142448"/>
                <a:ext cx="115901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BA3FFFBD-2841-CE05-68D9-64FC52A5F30D}"/>
                  </a:ext>
                </a:extLst>
              </p:cNvPr>
              <p:cNvCxnSpPr>
                <a:cxnSpLocks/>
              </p:cNvCxnSpPr>
              <p:nvPr>
                <p:custDataLst>
                  <p:tags r:id="rId111"/>
                </p:custDataLst>
              </p:nvPr>
            </p:nvCxnSpPr>
            <p:spPr>
              <a:xfrm>
                <a:off x="1943932" y="4217895"/>
                <a:ext cx="182670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OTLSHAPE_T_77e1abb108164ff7a60d5a044b0d469b_JoinedDate">
                <a:extLst>
                  <a:ext uri="{FF2B5EF4-FFF2-40B4-BE49-F238E27FC236}">
                    <a16:creationId xmlns:a16="http://schemas.microsoft.com/office/drawing/2014/main" id="{9EAAC569-04B3-4386-030C-DA6529F786A8}"/>
                  </a:ext>
                </a:extLst>
              </p:cNvPr>
              <p:cNvSpPr txBox="1"/>
              <p:nvPr>
                <p:custDataLst>
                  <p:tags r:id="rId112"/>
                </p:custDataLst>
              </p:nvPr>
            </p:nvSpPr>
            <p:spPr>
              <a:xfrm>
                <a:off x="3871801" y="4172143"/>
                <a:ext cx="857861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July ‘24</a:t>
                </a:r>
              </a:p>
            </p:txBody>
          </p:sp>
          <p:sp>
            <p:nvSpPr>
              <p:cNvPr id="107" name="OTLSHAPE_T_77e1abb108164ff7a60d5a044b0d469b_JoinedDate">
                <a:extLst>
                  <a:ext uri="{FF2B5EF4-FFF2-40B4-BE49-F238E27FC236}">
                    <a16:creationId xmlns:a16="http://schemas.microsoft.com/office/drawing/2014/main" id="{69C67817-6D42-BD00-5E99-FC53A65FF459}"/>
                  </a:ext>
                </a:extLst>
              </p:cNvPr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9993" y="4157995"/>
                <a:ext cx="880111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‘24 - June ‘26</a:t>
                </a:r>
              </a:p>
            </p:txBody>
          </p:sp>
        </p:grpSp>
        <p:sp>
          <p:nvSpPr>
            <p:cNvPr id="236" name="OTLSHAPE_T_a41a8e5809d2470da2cf5462d394681b_Shape">
              <a:extLst>
                <a:ext uri="{FF2B5EF4-FFF2-40B4-BE49-F238E27FC236}">
                  <a16:creationId xmlns:a16="http://schemas.microsoft.com/office/drawing/2014/main" id="{E6C53479-CC05-3F93-296C-2CBB6F226641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007083" y="3583946"/>
              <a:ext cx="1627999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A7E17C0A-4D20-B50B-FB60-26066D441157}"/>
              </a:ext>
            </a:extLst>
          </p:cNvPr>
          <p:cNvGrpSpPr/>
          <p:nvPr/>
        </p:nvGrpSpPr>
        <p:grpSpPr>
          <a:xfrm>
            <a:off x="234953" y="2241126"/>
            <a:ext cx="6240546" cy="128022"/>
            <a:chOff x="325350" y="4394033"/>
            <a:chExt cx="8320728" cy="17069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6CE87AE-1B64-80CC-0CB5-F4B6EC8F92F9}"/>
                </a:ext>
              </a:extLst>
            </p:cNvPr>
            <p:cNvGrpSpPr/>
            <p:nvPr/>
          </p:nvGrpSpPr>
          <p:grpSpPr>
            <a:xfrm>
              <a:off x="325350" y="4394033"/>
              <a:ext cx="6669273" cy="170696"/>
              <a:chOff x="331492" y="2809228"/>
              <a:chExt cx="6669273" cy="170696"/>
            </a:xfrm>
          </p:grpSpPr>
          <p:sp>
            <p:nvSpPr>
              <p:cNvPr id="93" name="OTLSHAPE_T_a7cf7a6393af461ea7fbcf5c188d7b5c_Title">
                <a:extLst>
                  <a:ext uri="{FF2B5EF4-FFF2-40B4-BE49-F238E27FC236}">
                    <a16:creationId xmlns:a16="http://schemas.microsoft.com/office/drawing/2014/main" id="{4E6C6DA4-83C7-33FC-F021-D767AA61928C}"/>
                  </a:ext>
                </a:extLst>
              </p:cNvPr>
              <p:cNvSpPr txBox="1"/>
              <p:nvPr>
                <p:custDataLst>
                  <p:tags r:id="rId99"/>
                </p:custDataLst>
              </p:nvPr>
            </p:nvSpPr>
            <p:spPr>
              <a:xfrm>
                <a:off x="331492" y="2837673"/>
                <a:ext cx="2287523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 ($69M)</a:t>
                </a:r>
              </a:p>
            </p:txBody>
          </p:sp>
          <p:cxnSp>
            <p:nvCxnSpPr>
              <p:cNvPr id="9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678B6686-9E1F-8A34-5DEF-C0532F5B31B0}"/>
                  </a:ext>
                </a:extLst>
              </p:cNvPr>
              <p:cNvCxnSpPr>
                <a:cxnSpLocks/>
              </p:cNvCxnSpPr>
              <p:nvPr>
                <p:custDataLst>
                  <p:tags r:id="rId100"/>
                </p:custDataLst>
              </p:nvPr>
            </p:nvCxnSpPr>
            <p:spPr>
              <a:xfrm>
                <a:off x="2040122" y="2890208"/>
                <a:ext cx="14217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5" name="OTLSHAPE_T_1c0dad75d28849e69eff8f2ef29cfb84_Shape">
                <a:extLst>
                  <a:ext uri="{FF2B5EF4-FFF2-40B4-BE49-F238E27FC236}">
                    <a16:creationId xmlns:a16="http://schemas.microsoft.com/office/drawing/2014/main" id="{0E466B7B-EAC0-1E5B-605E-7AFEC2C40E11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2248104" y="2809228"/>
                <a:ext cx="1043104" cy="166513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TLSHAPE_T_b20ae05b8b8b4ff4b44e272c51d72275_Shape">
                <a:extLst>
                  <a:ext uri="{FF2B5EF4-FFF2-40B4-BE49-F238E27FC236}">
                    <a16:creationId xmlns:a16="http://schemas.microsoft.com/office/drawing/2014/main" id="{E2156DCD-3376-AEB5-2D6D-E4FF71BC823E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3293633" y="2809228"/>
                <a:ext cx="202224" cy="16651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TLSHAPE_T_a41a8e5809d2470da2cf5462d394681b_Shape">
                <a:extLst>
                  <a:ext uri="{FF2B5EF4-FFF2-40B4-BE49-F238E27FC236}">
                    <a16:creationId xmlns:a16="http://schemas.microsoft.com/office/drawing/2014/main" id="{0376C164-3EF5-C09E-74FD-0FF327233066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3499187" y="2809236"/>
                <a:ext cx="350157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TLSHAPE_T_a41a8e5809d2470da2cf5462d394681b_JoinedDate">
                <a:extLst>
                  <a:ext uri="{FF2B5EF4-FFF2-40B4-BE49-F238E27FC236}">
                    <a16:creationId xmlns:a16="http://schemas.microsoft.com/office/drawing/2014/main" id="{5D1C9E7E-9B77-D70C-FC67-BB524F20E1C9}"/>
                  </a:ext>
                </a:extLst>
              </p:cNvPr>
              <p:cNvSpPr txBox="1"/>
              <p:nvPr>
                <p:custDataLst>
                  <p:tags r:id="rId104"/>
                </p:custDataLst>
              </p:nvPr>
            </p:nvSpPr>
            <p:spPr>
              <a:xfrm>
                <a:off x="4579380" y="2829827"/>
                <a:ext cx="1467027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May ‘26</a:t>
                </a:r>
              </a:p>
            </p:txBody>
          </p:sp>
          <p:sp>
            <p:nvSpPr>
              <p:cNvPr id="99" name="OTLSHAPE_T_1c0dad75d28849e69eff8f2ef29cfb84_JoinedDate">
                <a:extLst>
                  <a:ext uri="{FF2B5EF4-FFF2-40B4-BE49-F238E27FC236}">
                    <a16:creationId xmlns:a16="http://schemas.microsoft.com/office/drawing/2014/main" id="{58D34C5E-D721-4E06-793D-6133D6D6D9F4}"/>
                  </a:ext>
                </a:extLst>
              </p:cNvPr>
              <p:cNvSpPr txBox="1"/>
              <p:nvPr>
                <p:custDataLst>
                  <p:tags r:id="rId105"/>
                </p:custDataLst>
              </p:nvPr>
            </p:nvSpPr>
            <p:spPr>
              <a:xfrm>
                <a:off x="2553305" y="2832921"/>
                <a:ext cx="663523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Dec ‘22</a:t>
                </a:r>
              </a:p>
            </p:txBody>
          </p:sp>
        </p:grpSp>
        <p:sp>
          <p:nvSpPr>
            <p:cNvPr id="237" name="OTLSHAPE_T_a41a8e5809d2470da2cf5462d394681b_Shape">
              <a:extLst>
                <a:ext uri="{FF2B5EF4-FFF2-40B4-BE49-F238E27FC236}">
                  <a16:creationId xmlns:a16="http://schemas.microsoft.com/office/drawing/2014/main" id="{3AFEEFF4-0FE1-4652-4AD8-8D6B89D7979A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990798" y="4394041"/>
              <a:ext cx="1655280" cy="165801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1FBEE63F-53B7-09A2-0D90-1EDEED9571B6}"/>
              </a:ext>
            </a:extLst>
          </p:cNvPr>
          <p:cNvGrpSpPr/>
          <p:nvPr/>
        </p:nvGrpSpPr>
        <p:grpSpPr>
          <a:xfrm>
            <a:off x="239216" y="4476219"/>
            <a:ext cx="8188594" cy="128547"/>
            <a:chOff x="323525" y="4666477"/>
            <a:chExt cx="10918125" cy="171396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70D4C8B-19A2-58C3-97D9-FD2737B3E53E}"/>
                </a:ext>
              </a:extLst>
            </p:cNvPr>
            <p:cNvGrpSpPr/>
            <p:nvPr/>
          </p:nvGrpSpPr>
          <p:grpSpPr>
            <a:xfrm>
              <a:off x="323525" y="4666477"/>
              <a:ext cx="9857466" cy="171396"/>
              <a:chOff x="322969" y="7001062"/>
              <a:chExt cx="9857466" cy="171396"/>
            </a:xfrm>
          </p:grpSpPr>
          <p:sp>
            <p:nvSpPr>
              <p:cNvPr id="203" name="OTLSHAPE_T_1c0dad75d28849e69eff8f2ef29cfb84_Title">
                <a:extLst>
                  <a:ext uri="{FF2B5EF4-FFF2-40B4-BE49-F238E27FC236}">
                    <a16:creationId xmlns:a16="http://schemas.microsoft.com/office/drawing/2014/main" id="{CB9EF8D6-B5E4-F687-8B57-CF588DF4662D}"/>
                  </a:ext>
                </a:extLst>
              </p:cNvPr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322969" y="7001062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II ($</a:t>
                </a:r>
                <a:r>
                  <a:rPr lang="en-US" sz="681" b="1" spc="-8" dirty="0">
                    <a:solidFill>
                      <a:srgbClr val="007F51"/>
                    </a:solidFill>
                    <a:latin typeface="Calibri" panose="020F0502020204030204" pitchFamily="34" charset="0"/>
                  </a:rPr>
                  <a:t>74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  <p:cxnSp>
            <p:nvCxnSpPr>
              <p:cNvPr id="20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F38B224C-309B-D63D-611D-1B03274F72CA}"/>
                  </a:ext>
                </a:extLst>
              </p:cNvPr>
              <p:cNvCxnSpPr>
                <a:cxnSpLocks/>
              </p:cNvCxnSpPr>
              <p:nvPr>
                <p:custDataLst>
                  <p:tags r:id="rId94"/>
                </p:custDataLst>
              </p:nvPr>
            </p:nvCxnSpPr>
            <p:spPr>
              <a:xfrm>
                <a:off x="1886117" y="7085417"/>
                <a:ext cx="3613500" cy="723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5" name="OTLSHAPE_T_cf68ec9fed5a4eeab6fee37b5e1219ab_Shape">
                <a:extLst>
                  <a:ext uri="{FF2B5EF4-FFF2-40B4-BE49-F238E27FC236}">
                    <a16:creationId xmlns:a16="http://schemas.microsoft.com/office/drawing/2014/main" id="{605A46ED-AC7A-BD78-75A2-3716533FEBED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7160165" y="7001769"/>
                <a:ext cx="381416" cy="17068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OTLSHAPE_T_53aaf0937f8a4096948ed4814cc8aac5_Shape">
                <a:extLst>
                  <a:ext uri="{FF2B5EF4-FFF2-40B4-BE49-F238E27FC236}">
                    <a16:creationId xmlns:a16="http://schemas.microsoft.com/office/drawing/2014/main" id="{891EE81D-BD16-1FC0-4452-8BA07241D1ED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7544237" y="7001761"/>
                <a:ext cx="2636198" cy="17068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TLSHAPE_T_1c0dad75d28849e69eff8f2ef29cfb84_Shape">
                <a:extLst>
                  <a:ext uri="{FF2B5EF4-FFF2-40B4-BE49-F238E27FC236}">
                    <a16:creationId xmlns:a16="http://schemas.microsoft.com/office/drawing/2014/main" id="{FD54D1B0-9610-7665-9660-9A88D312EBE5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5599182" y="7001759"/>
                <a:ext cx="1560984" cy="17068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8" name="OTLSHAPE_T_a41a8e5809d2470da2cf5462d394681b_Shape">
              <a:extLst>
                <a:ext uri="{FF2B5EF4-FFF2-40B4-BE49-F238E27FC236}">
                  <a16:creationId xmlns:a16="http://schemas.microsoft.com/office/drawing/2014/main" id="{58834597-6241-A00A-BB51-D19D150243F9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180993" y="4667157"/>
              <a:ext cx="1060657" cy="165779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CDDC2D44-70C5-2332-6E01-27B4400DFC22}"/>
              </a:ext>
            </a:extLst>
          </p:cNvPr>
          <p:cNvGrpSpPr/>
          <p:nvPr/>
        </p:nvGrpSpPr>
        <p:grpSpPr>
          <a:xfrm>
            <a:off x="239216" y="4288303"/>
            <a:ext cx="7642255" cy="132037"/>
            <a:chOff x="321903" y="5752497"/>
            <a:chExt cx="10189673" cy="176049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1A583D1D-27D2-0E7B-A650-14B93BA0A42A}"/>
                </a:ext>
              </a:extLst>
            </p:cNvPr>
            <p:cNvGrpSpPr/>
            <p:nvPr/>
          </p:nvGrpSpPr>
          <p:grpSpPr>
            <a:xfrm>
              <a:off x="321903" y="5752497"/>
              <a:ext cx="9129014" cy="176049"/>
              <a:chOff x="330208" y="6291879"/>
              <a:chExt cx="9129014" cy="176049"/>
            </a:xfrm>
          </p:grpSpPr>
          <p:sp>
            <p:nvSpPr>
              <p:cNvPr id="176" name="OTLSHAPE_T_1c0dad75d28849e69eff8f2ef29cfb84_Title">
                <a:extLst>
                  <a:ext uri="{FF2B5EF4-FFF2-40B4-BE49-F238E27FC236}">
                    <a16:creationId xmlns:a16="http://schemas.microsoft.com/office/drawing/2014/main" id="{F13D9C86-23E3-06F5-EFBA-425801BF0EB9}"/>
                  </a:ext>
                </a:extLst>
              </p:cNvPr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330208" y="6291879"/>
                <a:ext cx="272675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GENEVA FOOD RESEARCH LAB RENO ($30M)</a:t>
                </a:r>
              </a:p>
            </p:txBody>
          </p:sp>
          <p:cxnSp>
            <p:nvCxnSpPr>
              <p:cNvPr id="177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B86F81A4-037D-7F01-2028-84DD63AF2EA5}"/>
                  </a:ext>
                </a:extLst>
              </p:cNvPr>
              <p:cNvCxnSpPr>
                <a:cxnSpLocks/>
              </p:cNvCxnSpPr>
              <p:nvPr>
                <p:custDataLst>
                  <p:tags r:id="rId88"/>
                </p:custDataLst>
              </p:nvPr>
            </p:nvCxnSpPr>
            <p:spPr>
              <a:xfrm>
                <a:off x="2426680" y="6376234"/>
                <a:ext cx="261010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8" name="OTLSHAPE_T_cf68ec9fed5a4eeab6fee37b5e1219ab_Shape">
                <a:extLst>
                  <a:ext uri="{FF2B5EF4-FFF2-40B4-BE49-F238E27FC236}">
                    <a16:creationId xmlns:a16="http://schemas.microsoft.com/office/drawing/2014/main" id="{41606764-A793-E5B6-81FB-6B034674E08F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7280952" y="6297240"/>
                <a:ext cx="3040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OTLSHAPE_T_53aaf0937f8a4096948ed4814cc8aac5_Shape">
                <a:extLst>
                  <a:ext uri="{FF2B5EF4-FFF2-40B4-BE49-F238E27FC236}">
                    <a16:creationId xmlns:a16="http://schemas.microsoft.com/office/drawing/2014/main" id="{3534781F-E8B4-95B3-D569-E48A5725941B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7584994" y="6297240"/>
                <a:ext cx="187422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TLSHAPE_T_1c0dad75d28849e69eff8f2ef29cfb84_Shape">
                <a:extLst>
                  <a:ext uri="{FF2B5EF4-FFF2-40B4-BE49-F238E27FC236}">
                    <a16:creationId xmlns:a16="http://schemas.microsoft.com/office/drawing/2014/main" id="{6C54F587-04CC-A21D-2BA9-8D73C5E99D78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5131597" y="6295832"/>
                <a:ext cx="215992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5" name="OTLSHAPE_T_a41a8e5809d2470da2cf5462d394681b_Shape">
              <a:extLst>
                <a:ext uri="{FF2B5EF4-FFF2-40B4-BE49-F238E27FC236}">
                  <a16:creationId xmlns:a16="http://schemas.microsoft.com/office/drawing/2014/main" id="{2DD9E603-63DB-DDC8-212E-01E364857997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450919" y="5760596"/>
              <a:ext cx="1060657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151062D-637A-6F83-9E7D-3F83A7CCB732}"/>
              </a:ext>
            </a:extLst>
          </p:cNvPr>
          <p:cNvGrpSpPr/>
          <p:nvPr/>
        </p:nvGrpSpPr>
        <p:grpSpPr>
          <a:xfrm>
            <a:off x="237512" y="2694074"/>
            <a:ext cx="6681777" cy="320697"/>
            <a:chOff x="237512" y="2980104"/>
            <a:chExt cx="6681777" cy="32069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4442DE3-15B0-B65E-9906-796A2CE5008B}"/>
                </a:ext>
              </a:extLst>
            </p:cNvPr>
            <p:cNvGrpSpPr/>
            <p:nvPr/>
          </p:nvGrpSpPr>
          <p:grpSpPr>
            <a:xfrm>
              <a:off x="237512" y="2980104"/>
              <a:ext cx="6536782" cy="134436"/>
              <a:chOff x="237512" y="2980104"/>
              <a:chExt cx="6536782" cy="134436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B10A7726-F407-0506-6C4D-10A597D23B75}"/>
                  </a:ext>
                </a:extLst>
              </p:cNvPr>
              <p:cNvGrpSpPr/>
              <p:nvPr/>
            </p:nvGrpSpPr>
            <p:grpSpPr>
              <a:xfrm>
                <a:off x="237512" y="2980104"/>
                <a:ext cx="5489161" cy="134436"/>
                <a:chOff x="322969" y="5169041"/>
                <a:chExt cx="7318882" cy="179247"/>
              </a:xfrm>
            </p:grpSpPr>
            <p:sp>
              <p:nvSpPr>
                <p:cNvPr id="143" name="OTLSHAPE_T_1c0dad75d28849e69eff8f2ef29cfb84_Title">
                  <a:extLst>
                    <a:ext uri="{FF2B5EF4-FFF2-40B4-BE49-F238E27FC236}">
                      <a16:creationId xmlns:a16="http://schemas.microsoft.com/office/drawing/2014/main" id="{8CE4BA7C-D43B-4AA7-35E7-E2891BC98AA2}"/>
                    </a:ext>
                  </a:extLst>
                </p:cNvPr>
                <p:cNvSpPr txBox="1"/>
                <p:nvPr>
                  <p:custDataLst>
                    <p:tags r:id="rId79"/>
                  </p:custDataLst>
                </p:nvPr>
              </p:nvSpPr>
              <p:spPr>
                <a:xfrm>
                  <a:off x="322969" y="5169041"/>
                  <a:ext cx="1937525" cy="13969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KING-SHAW RENOVATION ($11M)</a:t>
                  </a:r>
                </a:p>
              </p:txBody>
            </p:sp>
            <p:sp>
              <p:nvSpPr>
                <p:cNvPr id="144" name="OTLSHAPE_T_1c0dad75d28849e69eff8f2ef29cfb84_Shape">
                  <a:extLst>
                    <a:ext uri="{FF2B5EF4-FFF2-40B4-BE49-F238E27FC236}">
                      <a16:creationId xmlns:a16="http://schemas.microsoft.com/office/drawing/2014/main" id="{4DC9E934-6DD8-E142-1DAF-147E0781380F}"/>
                    </a:ext>
                  </a:extLst>
                </p:cNvPr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4581659" y="5177608"/>
                  <a:ext cx="1037908" cy="167274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TLSHAPE_T_cf68ec9fed5a4eeab6fee37b5e1219ab_Shape">
                  <a:extLst>
                    <a:ext uri="{FF2B5EF4-FFF2-40B4-BE49-F238E27FC236}">
                      <a16:creationId xmlns:a16="http://schemas.microsoft.com/office/drawing/2014/main" id="{E093263E-81B8-DBDF-E9AE-3211B0959A30}"/>
                    </a:ext>
                  </a:extLst>
                </p:cNvPr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5620455" y="5177608"/>
                  <a:ext cx="249480" cy="166102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TLSHAPE_T_53aaf0937f8a4096948ed4814cc8aac5_Shape">
                  <a:extLst>
                    <a:ext uri="{FF2B5EF4-FFF2-40B4-BE49-F238E27FC236}">
                      <a16:creationId xmlns:a16="http://schemas.microsoft.com/office/drawing/2014/main" id="{FD440DEE-952C-6A53-426C-BE8027BD0B8C}"/>
                    </a:ext>
                  </a:extLst>
                </p:cNvPr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5874400" y="5177600"/>
                  <a:ext cx="1767451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7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8ACCF164-94E9-817A-A06B-7559460B4A0D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83"/>
                  </p:custDataLst>
                </p:nvPr>
              </p:nvCxnSpPr>
              <p:spPr>
                <a:xfrm>
                  <a:off x="2011056" y="5249426"/>
                  <a:ext cx="2503959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8" name="OTLSHAPE_T_77e1abb108164ff7a60d5a044b0d469b_JoinedDate">
                  <a:extLst>
                    <a:ext uri="{FF2B5EF4-FFF2-40B4-BE49-F238E27FC236}">
                      <a16:creationId xmlns:a16="http://schemas.microsoft.com/office/drawing/2014/main" id="{2952C328-400F-F05B-5F96-F83BB0769C8F}"/>
                    </a:ext>
                  </a:extLst>
                </p:cNvPr>
                <p:cNvSpPr txBox="1"/>
                <p:nvPr>
                  <p:custDataLst>
                    <p:tags r:id="rId84"/>
                  </p:custDataLst>
                </p:nvPr>
              </p:nvSpPr>
              <p:spPr>
                <a:xfrm>
                  <a:off x="4674217" y="520127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Feb ‘24 - Feb ‘25</a:t>
                  </a:r>
                </a:p>
              </p:txBody>
            </p:sp>
            <p:sp>
              <p:nvSpPr>
                <p:cNvPr id="149" name="OTLSHAPE_T_77e1abb108164ff7a60d5a044b0d469b_JoinedDate">
                  <a:extLst>
                    <a:ext uri="{FF2B5EF4-FFF2-40B4-BE49-F238E27FC236}">
                      <a16:creationId xmlns:a16="http://schemas.microsoft.com/office/drawing/2014/main" id="{F7B6F53F-3A46-F75B-D334-5D6C131666ED}"/>
                    </a:ext>
                  </a:extLst>
                </p:cNvPr>
                <p:cNvSpPr txBox="1"/>
                <p:nvPr>
                  <p:custDataLst>
                    <p:tags r:id="rId85"/>
                  </p:custDataLst>
                </p:nvPr>
              </p:nvSpPr>
              <p:spPr>
                <a:xfrm>
                  <a:off x="6337481" y="520211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May ‘25 - Jan ‘27</a:t>
                  </a:r>
                </a:p>
              </p:txBody>
            </p:sp>
          </p:grpSp>
          <p:sp>
            <p:nvSpPr>
              <p:cNvPr id="274" name="OTLSHAPE_T_a41a8e5809d2470da2cf5462d394681b_Shape">
                <a:extLst>
                  <a:ext uri="{FF2B5EF4-FFF2-40B4-BE49-F238E27FC236}">
                    <a16:creationId xmlns:a16="http://schemas.microsoft.com/office/drawing/2014/main" id="{C8E6A36F-3483-BAEC-645C-9C57EB998E2F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5731371" y="2988431"/>
                <a:ext cx="1042923" cy="124333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BCF81428-5FCD-734F-4FAB-EDE49B928DE1}"/>
                </a:ext>
              </a:extLst>
            </p:cNvPr>
            <p:cNvGrpSpPr/>
            <p:nvPr/>
          </p:nvGrpSpPr>
          <p:grpSpPr>
            <a:xfrm>
              <a:off x="239216" y="3172775"/>
              <a:ext cx="6680073" cy="128026"/>
              <a:chOff x="316682" y="6016406"/>
              <a:chExt cx="8906763" cy="170700"/>
            </a:xfrm>
          </p:grpSpPr>
          <p:sp>
            <p:nvSpPr>
              <p:cNvPr id="187" name="OTLSHAPE_T_a7cf7a6393af461ea7fbcf5c188d7b5c_Title">
                <a:extLst>
                  <a:ext uri="{FF2B5EF4-FFF2-40B4-BE49-F238E27FC236}">
                    <a16:creationId xmlns:a16="http://schemas.microsoft.com/office/drawing/2014/main" id="{8E999B9D-30A5-A2B4-BF83-B912F3889491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316682" y="6017342"/>
                <a:ext cx="16628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RICE HALL RENOVATION ($26M)</a:t>
                </a:r>
              </a:p>
            </p:txBody>
          </p:sp>
          <p:sp>
            <p:nvSpPr>
              <p:cNvPr id="188" name="OTLSHAPE_T_53aaf0937f8a4096948ed4814cc8aac5_Shape">
                <a:extLst>
                  <a:ext uri="{FF2B5EF4-FFF2-40B4-BE49-F238E27FC236}">
                    <a16:creationId xmlns:a16="http://schemas.microsoft.com/office/drawing/2014/main" id="{A5868203-1A82-2CF2-245D-699E4E4F180A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5942460" y="6016419"/>
                <a:ext cx="1903164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OTLSHAPE_T_1c0dad75d28849e69eff8f2ef29cfb84_Shape">
                <a:extLst>
                  <a:ext uri="{FF2B5EF4-FFF2-40B4-BE49-F238E27FC236}">
                    <a16:creationId xmlns:a16="http://schemas.microsoft.com/office/drawing/2014/main" id="{27C238B8-6926-37F6-FAA0-81AEB01DC251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4589605" y="6016406"/>
                <a:ext cx="1012487" cy="16813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TLSHAPE_T_cf68ec9fed5a4eeab6fee37b5e1219ab_Shape">
                <a:extLst>
                  <a:ext uri="{FF2B5EF4-FFF2-40B4-BE49-F238E27FC236}">
                    <a16:creationId xmlns:a16="http://schemas.microsoft.com/office/drawing/2014/main" id="{F7D96E1B-E403-80A5-2253-63C4D2D7B7DC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5599052" y="6016419"/>
                <a:ext cx="350148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1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C4E79122-678C-739F-E0AC-54B3D2947119}"/>
                  </a:ext>
                </a:extLst>
              </p:cNvPr>
              <p:cNvCxnSpPr>
                <a:cxnSpLocks/>
                <a:stCxn id="187" idx="3"/>
              </p:cNvCxnSpPr>
              <p:nvPr>
                <p:custDataLst>
                  <p:tags r:id="rId76"/>
                </p:custDataLst>
              </p:nvPr>
            </p:nvCxnSpPr>
            <p:spPr>
              <a:xfrm>
                <a:off x="1979511" y="6087189"/>
                <a:ext cx="2513960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6" name="OTLSHAPE_T_a41a8e5809d2470da2cf5462d394681b_Shape">
                <a:extLst>
                  <a:ext uri="{FF2B5EF4-FFF2-40B4-BE49-F238E27FC236}">
                    <a16:creationId xmlns:a16="http://schemas.microsoft.com/office/drawing/2014/main" id="{12B92373-25BF-3E69-6997-2B4218C067FC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7853792" y="6016419"/>
                <a:ext cx="1369653" cy="165779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C06A21E4-7D26-95E3-E679-BAB3314B4272}"/>
              </a:ext>
            </a:extLst>
          </p:cNvPr>
          <p:cNvGrpSpPr/>
          <p:nvPr/>
        </p:nvGrpSpPr>
        <p:grpSpPr>
          <a:xfrm>
            <a:off x="247422" y="3907848"/>
            <a:ext cx="7079245" cy="128016"/>
            <a:chOff x="318954" y="6294170"/>
            <a:chExt cx="9438993" cy="170688"/>
          </a:xfrm>
        </p:grpSpPr>
        <p:sp>
          <p:nvSpPr>
            <p:cNvPr id="192" name="OTLSHAPE_T_1c0dad75d28849e69eff8f2ef29cfb84_Title">
              <a:extLst>
                <a:ext uri="{FF2B5EF4-FFF2-40B4-BE49-F238E27FC236}">
                  <a16:creationId xmlns:a16="http://schemas.microsoft.com/office/drawing/2014/main" id="{C55BC944-B2EA-8D53-C838-B5CF746FC2F9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318954" y="6298457"/>
              <a:ext cx="1937525" cy="13969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TMCF RENOVATION ($10M)</a:t>
              </a:r>
            </a:p>
          </p:txBody>
        </p:sp>
        <p:cxnSp>
          <p:nvCxnSpPr>
            <p:cNvPr id="193" name="OTLSHAPE_T_65b98e319ace42448a50c102b1fb4eaf_HorizontalConnector1">
              <a:extLst>
                <a:ext uri="{FF2B5EF4-FFF2-40B4-BE49-F238E27FC236}">
                  <a16:creationId xmlns:a16="http://schemas.microsoft.com/office/drawing/2014/main" id="{2D80BDF9-47EC-BEBB-6FDC-FB72284091DA}"/>
                </a:ext>
              </a:extLst>
            </p:cNvPr>
            <p:cNvCxnSpPr>
              <a:cxnSpLocks/>
            </p:cNvCxnSpPr>
            <p:nvPr>
              <p:custDataLst>
                <p:tags r:id="rId67"/>
              </p:custDataLst>
            </p:nvPr>
          </p:nvCxnSpPr>
          <p:spPr>
            <a:xfrm>
              <a:off x="1726737" y="6382811"/>
              <a:ext cx="391299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4" name="OTLSHAPE_T_cf68ec9fed5a4eeab6fee37b5e1219ab_Shape">
              <a:extLst>
                <a:ext uri="{FF2B5EF4-FFF2-40B4-BE49-F238E27FC236}">
                  <a16:creationId xmlns:a16="http://schemas.microsoft.com/office/drawing/2014/main" id="{47927201-642E-1122-0BAF-62A4ECC9D2E9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129580" y="6294170"/>
              <a:ext cx="230071" cy="170688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TLSHAPE_T_53aaf0937f8a4096948ed4814cc8aac5_Shape">
              <a:extLst>
                <a:ext uri="{FF2B5EF4-FFF2-40B4-BE49-F238E27FC236}">
                  <a16:creationId xmlns:a16="http://schemas.microsoft.com/office/drawing/2014/main" id="{3C029F5C-0B8F-D0CC-0A55-ED17101442BD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348936" y="6294170"/>
              <a:ext cx="1330833" cy="17068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TLSHAPE_T_1c0dad75d28849e69eff8f2ef29cfb84_Shape">
              <a:extLst>
                <a:ext uri="{FF2B5EF4-FFF2-40B4-BE49-F238E27FC236}">
                  <a16:creationId xmlns:a16="http://schemas.microsoft.com/office/drawing/2014/main" id="{B6AF0193-0617-9E9B-2E79-F1AE8F1C05FC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5705276" y="6294170"/>
              <a:ext cx="1424304" cy="170688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TLSHAPE_T_a41a8e5809d2470da2cf5462d394681b_Shape">
              <a:extLst>
                <a:ext uri="{FF2B5EF4-FFF2-40B4-BE49-F238E27FC236}">
                  <a16:creationId xmlns:a16="http://schemas.microsoft.com/office/drawing/2014/main" id="{A2E901B3-6883-1A97-7B00-98082ACEC8DA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679771" y="6294170"/>
              <a:ext cx="1078176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170214F1-B8CA-8C8F-355B-B326840EF7BB}"/>
              </a:ext>
            </a:extLst>
          </p:cNvPr>
          <p:cNvGrpSpPr/>
          <p:nvPr/>
        </p:nvGrpSpPr>
        <p:grpSpPr>
          <a:xfrm>
            <a:off x="248619" y="3447869"/>
            <a:ext cx="7455741" cy="134430"/>
            <a:chOff x="331491" y="3862296"/>
            <a:chExt cx="9940987" cy="17924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2392F8F-0C5E-D28E-29F0-38108C27EEFB}"/>
                </a:ext>
              </a:extLst>
            </p:cNvPr>
            <p:cNvGrpSpPr/>
            <p:nvPr/>
          </p:nvGrpSpPr>
          <p:grpSpPr>
            <a:xfrm>
              <a:off x="331491" y="3862296"/>
              <a:ext cx="8403068" cy="176505"/>
              <a:chOff x="331491" y="4161579"/>
              <a:chExt cx="8403068" cy="176505"/>
            </a:xfrm>
          </p:grpSpPr>
          <p:sp>
            <p:nvSpPr>
              <p:cNvPr id="39" name="OTLSHAPE_T_1c0dad75d28849e69eff8f2ef29cfb84_Title">
                <a:extLst>
                  <a:ext uri="{FF2B5EF4-FFF2-40B4-BE49-F238E27FC236}">
                    <a16:creationId xmlns:a16="http://schemas.microsoft.com/office/drawing/2014/main" id="{9F768F81-8E62-BF28-73E9-85A20F0F3A07}"/>
                  </a:ext>
                </a:extLst>
              </p:cNvPr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331491" y="4187696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McGRAW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HALL RENOVATION ($108.5M)</a:t>
                </a:r>
              </a:p>
            </p:txBody>
          </p:sp>
          <p:sp>
            <p:nvSpPr>
              <p:cNvPr id="40" name="OTLSHAPE_T_b20ae05b8b8b4ff4b44e272c51d72275_Shape">
                <a:extLst>
                  <a:ext uri="{FF2B5EF4-FFF2-40B4-BE49-F238E27FC236}">
                    <a16:creationId xmlns:a16="http://schemas.microsoft.com/office/drawing/2014/main" id="{BF0515E0-0AEC-24D8-96FA-86C36A78D11C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4874268" y="4162743"/>
                <a:ext cx="349861" cy="17534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TLSHAPE_T_77e1abb108164ff7a60d5a044b0d469b_Shape">
                <a:extLst>
                  <a:ext uri="{FF2B5EF4-FFF2-40B4-BE49-F238E27FC236}">
                    <a16:creationId xmlns:a16="http://schemas.microsoft.com/office/drawing/2014/main" id="{25A1574E-9790-51F8-1AC0-C076C4AAE384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5238305" y="4161579"/>
                <a:ext cx="3496254" cy="17650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TLSHAPE_T_77e1abb108164ff7a60d5a044b0d469b_JoinedDate">
                <a:extLst>
                  <a:ext uri="{FF2B5EF4-FFF2-40B4-BE49-F238E27FC236}">
                    <a16:creationId xmlns:a16="http://schemas.microsoft.com/office/drawing/2014/main" id="{BFEAA913-1F94-7982-1F2A-BE4EBB24A82C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6691027" y="4169911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Jan ‘28</a:t>
                </a:r>
              </a:p>
            </p:txBody>
          </p:sp>
          <p:sp>
            <p:nvSpPr>
              <p:cNvPr id="43" name="OTLSHAPE_T_03ec8f3723ff4dd2a098d67cf11e1413_Shape">
                <a:extLst>
                  <a:ext uri="{FF2B5EF4-FFF2-40B4-BE49-F238E27FC236}">
                    <a16:creationId xmlns:a16="http://schemas.microsoft.com/office/drawing/2014/main" id="{3D716046-B030-7912-7C40-704032B29BF7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3316049" y="4164405"/>
                <a:ext cx="1560751" cy="159502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TLSHAPE_T_77e1abb108164ff7a60d5a044b0d469b_JoinedDate">
                <a:extLst>
                  <a:ext uri="{FF2B5EF4-FFF2-40B4-BE49-F238E27FC236}">
                    <a16:creationId xmlns:a16="http://schemas.microsoft.com/office/drawing/2014/main" id="{D928DCCE-3C9C-8F30-4809-637462B45B8C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3865196" y="4181267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‘23 - Aug ‘24</a:t>
                </a:r>
              </a:p>
            </p:txBody>
          </p:sp>
        </p:grpSp>
        <p:sp>
          <p:nvSpPr>
            <p:cNvPr id="289" name="OTLSHAPE_T_a41a8e5809d2470da2cf5462d394681b_Shape">
              <a:extLst>
                <a:ext uri="{FF2B5EF4-FFF2-40B4-BE49-F238E27FC236}">
                  <a16:creationId xmlns:a16="http://schemas.microsoft.com/office/drawing/2014/main" id="{F91B85B5-A003-6058-CFC9-226885A43F1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720669" y="3865479"/>
              <a:ext cx="1551809" cy="17605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07EEE2E4-8E09-20F0-3DE4-18A075A610D0}"/>
              </a:ext>
            </a:extLst>
          </p:cNvPr>
          <p:cNvGrpSpPr/>
          <p:nvPr/>
        </p:nvGrpSpPr>
        <p:grpSpPr>
          <a:xfrm>
            <a:off x="250242" y="3640543"/>
            <a:ext cx="7585656" cy="132566"/>
            <a:chOff x="333656" y="4118211"/>
            <a:chExt cx="10114208" cy="17675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0E8D093-06EC-44A7-99EA-1E5C4A778B4A}"/>
                </a:ext>
              </a:extLst>
            </p:cNvPr>
            <p:cNvGrpSpPr/>
            <p:nvPr/>
          </p:nvGrpSpPr>
          <p:grpSpPr>
            <a:xfrm>
              <a:off x="333656" y="4118211"/>
              <a:ext cx="8690881" cy="170689"/>
              <a:chOff x="333656" y="5454372"/>
              <a:chExt cx="8690881" cy="170689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642C6B99-85D7-C9B2-C0AC-ECCF538F3E10}"/>
                  </a:ext>
                </a:extLst>
              </p:cNvPr>
              <p:cNvGrpSpPr/>
              <p:nvPr/>
            </p:nvGrpSpPr>
            <p:grpSpPr>
              <a:xfrm>
                <a:off x="333656" y="5454372"/>
                <a:ext cx="8690881" cy="170689"/>
                <a:chOff x="319946" y="5720608"/>
                <a:chExt cx="8690881" cy="170689"/>
              </a:xfrm>
            </p:grpSpPr>
            <p:sp>
              <p:nvSpPr>
                <p:cNvPr id="128" name="OTLSHAPE_T_1c0dad75d28849e69eff8f2ef29cfb84_Title">
                  <a:extLst>
                    <a:ext uri="{FF2B5EF4-FFF2-40B4-BE49-F238E27FC236}">
                      <a16:creationId xmlns:a16="http://schemas.microsoft.com/office/drawing/2014/main" id="{2FC03627-2185-42D2-C7FD-9178A7EE9D65}"/>
                    </a:ext>
                  </a:extLst>
                </p:cNvPr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319946" y="5732462"/>
                  <a:ext cx="1937525" cy="14012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DUFFIELD HALL EXPANSION ($88.3M</a:t>
                  </a: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/>
                    </a:rPr>
                    <a:t>)</a:t>
                  </a:r>
                  <a:endParaRPr kumimoji="0" lang="en-US" sz="683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TLSHAPE_T_53aaf0937f8a4096948ed4814cc8aac5_Shape">
                  <a:extLst>
                    <a:ext uri="{FF2B5EF4-FFF2-40B4-BE49-F238E27FC236}">
                      <a16:creationId xmlns:a16="http://schemas.microsoft.com/office/drawing/2014/main" id="{AD5953B4-BD1F-0147-D6A5-851479189D5B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5833423" y="5720608"/>
                  <a:ext cx="3177404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TLSHAPE_T_1c0dad75d28849e69eff8f2ef29cfb84_Shape">
                  <a:extLst>
                    <a:ext uri="{FF2B5EF4-FFF2-40B4-BE49-F238E27FC236}">
                      <a16:creationId xmlns:a16="http://schemas.microsoft.com/office/drawing/2014/main" id="{59C9ABCC-E450-4CBE-1D7F-DFC1DB9262A4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809079" y="5720608"/>
                  <a:ext cx="1847092" cy="170689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TLSHAPE_T_cf68ec9fed5a4eeab6fee37b5e1219ab_Shape">
                  <a:extLst>
                    <a:ext uri="{FF2B5EF4-FFF2-40B4-BE49-F238E27FC236}">
                      <a16:creationId xmlns:a16="http://schemas.microsoft.com/office/drawing/2014/main" id="{EFB6BB99-FB5E-E098-72B7-614A2A4E9CC2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5655184" y="5720608"/>
                  <a:ext cx="178119" cy="170689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DBB93A39-10C8-B0F3-8981-1EA12CD79E7F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58"/>
                  </p:custDataLst>
                </p:nvPr>
              </p:nvCxnSpPr>
              <p:spPr>
                <a:xfrm>
                  <a:off x="2180507" y="5817765"/>
                  <a:ext cx="1558228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6" name="OTLSHAPE_T_77e1abb108164ff7a60d5a044b0d469b_JoinedDate">
                <a:extLst>
                  <a:ext uri="{FF2B5EF4-FFF2-40B4-BE49-F238E27FC236}">
                    <a16:creationId xmlns:a16="http://schemas.microsoft.com/office/drawing/2014/main" id="{455DAE1D-5FCA-AE8E-B41B-3204A053F050}"/>
                  </a:ext>
                </a:extLst>
              </p:cNvPr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4363879" y="5489706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Sep ‘23 - Feb ‘25</a:t>
                </a:r>
              </a:p>
            </p:txBody>
          </p:sp>
          <p:sp>
            <p:nvSpPr>
              <p:cNvPr id="127" name="OTLSHAPE_T_77e1abb108164ff7a60d5a044b0d469b_JoinedDate">
                <a:extLst>
                  <a:ext uri="{FF2B5EF4-FFF2-40B4-BE49-F238E27FC236}">
                    <a16:creationId xmlns:a16="http://schemas.microsoft.com/office/drawing/2014/main" id="{DD2500E4-B0D9-D49D-F405-C48C7002A71E}"/>
                  </a:ext>
                </a:extLst>
              </p:cNvPr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7061132" y="5472903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Apr ‘28</a:t>
                </a:r>
              </a:p>
            </p:txBody>
          </p:sp>
        </p:grpSp>
        <p:sp>
          <p:nvSpPr>
            <p:cNvPr id="290" name="OTLSHAPE_T_a41a8e5809d2470da2cf5462d394681b_Shape">
              <a:extLst>
                <a:ext uri="{FF2B5EF4-FFF2-40B4-BE49-F238E27FC236}">
                  <a16:creationId xmlns:a16="http://schemas.microsoft.com/office/drawing/2014/main" id="{C912427B-C696-0DF1-F19E-7635607B65A5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018883" y="4118211"/>
              <a:ext cx="1428981" cy="176755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0E463E4-F37D-61DA-33A5-60CE7D905D3B}"/>
              </a:ext>
            </a:extLst>
          </p:cNvPr>
          <p:cNvGrpSpPr/>
          <p:nvPr/>
        </p:nvGrpSpPr>
        <p:grpSpPr>
          <a:xfrm>
            <a:off x="247422" y="4091743"/>
            <a:ext cx="7544454" cy="140681"/>
            <a:chOff x="242226" y="4536417"/>
            <a:chExt cx="7544454" cy="140681"/>
          </a:xfrm>
        </p:grpSpPr>
        <p:sp>
          <p:nvSpPr>
            <p:cNvPr id="307" name="OTLSHAPE_T_1c0dad75d28849e69eff8f2ef29cfb84_Title">
              <a:extLst>
                <a:ext uri="{FF2B5EF4-FFF2-40B4-BE49-F238E27FC236}">
                  <a16:creationId xmlns:a16="http://schemas.microsoft.com/office/drawing/2014/main" id="{EE6020B6-B329-EB7E-5937-2109E1F8D548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242226" y="4536417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BB HALL MAKER SPACE ($11M)</a:t>
              </a:r>
            </a:p>
          </p:txBody>
        </p:sp>
        <p:sp>
          <p:nvSpPr>
            <p:cNvPr id="308" name="OTLSHAPE_T_1c0dad75d28849e69eff8f2ef29cfb84_Shape">
              <a:extLst>
                <a:ext uri="{FF2B5EF4-FFF2-40B4-BE49-F238E27FC236}">
                  <a16:creationId xmlns:a16="http://schemas.microsoft.com/office/drawing/2014/main" id="{22B6A8FB-EE8D-521B-49FA-F780A25BA5A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00199" y="4542826"/>
              <a:ext cx="890076" cy="12433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TLSHAPE_T_cf68ec9fed5a4eeab6fee37b5e1219ab_Shape">
              <a:extLst>
                <a:ext uri="{FF2B5EF4-FFF2-40B4-BE49-F238E27FC236}">
                  <a16:creationId xmlns:a16="http://schemas.microsoft.com/office/drawing/2014/main" id="{77F6303E-4F30-83A0-CF8A-C83D2BC459C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693623" y="4543705"/>
              <a:ext cx="187110" cy="124577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TLSHAPE_T_53aaf0937f8a4096948ed4814cc8aac5_Shape">
              <a:extLst>
                <a:ext uri="{FF2B5EF4-FFF2-40B4-BE49-F238E27FC236}">
                  <a16:creationId xmlns:a16="http://schemas.microsoft.com/office/drawing/2014/main" id="{DC893ED0-D0ED-399F-2155-3A3DC7A7DB0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884080" y="4549082"/>
              <a:ext cx="1111805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1" name="OTLSHAPE_T_65b98e319ace42448a50c102b1fb4eaf_HorizontalConnector1">
              <a:extLst>
                <a:ext uri="{FF2B5EF4-FFF2-40B4-BE49-F238E27FC236}">
                  <a16:creationId xmlns:a16="http://schemas.microsoft.com/office/drawing/2014/main" id="{94193072-AEBF-EA97-DBFA-A24938DCEC0B}"/>
                </a:ext>
              </a:extLst>
            </p:cNvPr>
            <p:cNvCxnSpPr>
              <a:cxnSpLocks/>
            </p:cNvCxnSpPr>
            <p:nvPr>
              <p:custDataLst>
                <p:tags r:id="rId49"/>
              </p:custDataLst>
            </p:nvPr>
          </p:nvCxnSpPr>
          <p:spPr>
            <a:xfrm>
              <a:off x="1371484" y="4596695"/>
              <a:ext cx="3374614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06" name="OTLSHAPE_T_a41a8e5809d2470da2cf5462d394681b_Shape">
              <a:extLst>
                <a:ext uri="{FF2B5EF4-FFF2-40B4-BE49-F238E27FC236}">
                  <a16:creationId xmlns:a16="http://schemas.microsoft.com/office/drawing/2014/main" id="{A72E5F11-2212-2A34-8242-6109BE66A8C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991187" y="4549082"/>
              <a:ext cx="795493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E41E9ED2-C5AD-E511-2704-000517B45C5C}"/>
              </a:ext>
            </a:extLst>
          </p:cNvPr>
          <p:cNvSpPr txBox="1"/>
          <p:nvPr/>
        </p:nvSpPr>
        <p:spPr>
          <a:xfrm>
            <a:off x="242226" y="149353"/>
            <a:ext cx="4595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 Program - Projects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 $10M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7F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(CCF Projects in Green)</a:t>
            </a:r>
          </a:p>
        </p:txBody>
      </p:sp>
      <p:cxnSp>
        <p:nvCxnSpPr>
          <p:cNvPr id="5" name="OTLSHAPE_T_65b98e319ace42448a50c102b1fb4eaf_HorizontalConnector1">
            <a:extLst>
              <a:ext uri="{FF2B5EF4-FFF2-40B4-BE49-F238E27FC236}">
                <a16:creationId xmlns:a16="http://schemas.microsoft.com/office/drawing/2014/main" id="{9A6CCDD3-D5D6-3FB4-0A3A-A0CE69BFE84F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1721415" y="3535212"/>
            <a:ext cx="715926" cy="1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4" name="OTLSHAPE_T_77e1abb108164ff7a60d5a044b0d469b_JoinedDate">
            <a:extLst>
              <a:ext uri="{FF2B5EF4-FFF2-40B4-BE49-F238E27FC236}">
                <a16:creationId xmlns:a16="http://schemas.microsoft.com/office/drawing/2014/main" id="{BDA6EEFB-75A9-BDC4-52EF-011D935429F7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492624" y="3086548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Feb ‘24 - Feb ‘25</a:t>
            </a:r>
          </a:p>
        </p:txBody>
      </p:sp>
      <p:sp>
        <p:nvSpPr>
          <p:cNvPr id="165" name="OTLSHAPE_T_77e1abb108164ff7a60d5a044b0d469b_JoinedDate">
            <a:extLst>
              <a:ext uri="{FF2B5EF4-FFF2-40B4-BE49-F238E27FC236}">
                <a16:creationId xmlns:a16="http://schemas.microsoft.com/office/drawing/2014/main" id="{B7497B8F-30A0-7C19-C9A3-1067E8F6185A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72048" y="2897952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 ‘25 - </a:t>
            </a:r>
            <a:r>
              <a:rPr lang="en-US" sz="620" spc="-5" dirty="0">
                <a:solidFill>
                  <a:prstClr val="white"/>
                </a:solidFill>
                <a:latin typeface="Calibri" panose="020F0502020204030204" pitchFamily="34" charset="0"/>
              </a:rPr>
              <a:t>Mar</a:t>
            </a: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 27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18F57-8044-C602-6DE8-647E8FF27BCC}"/>
              </a:ext>
            </a:extLst>
          </p:cNvPr>
          <p:cNvGrpSpPr/>
          <p:nvPr/>
        </p:nvGrpSpPr>
        <p:grpSpPr>
          <a:xfrm>
            <a:off x="239216" y="4660645"/>
            <a:ext cx="8576180" cy="133915"/>
            <a:chOff x="239216" y="4424105"/>
            <a:chExt cx="8576180" cy="133915"/>
          </a:xfrm>
        </p:grpSpPr>
        <p:sp>
          <p:nvSpPr>
            <p:cNvPr id="174" name="OTLSHAPE_T_1c0dad75d28849e69eff8f2ef29cfb84_Shape">
              <a:extLst>
                <a:ext uri="{FF2B5EF4-FFF2-40B4-BE49-F238E27FC236}">
                  <a16:creationId xmlns:a16="http://schemas.microsoft.com/office/drawing/2014/main" id="{19C4A8EC-0EE5-423C-C4CD-1B333B9F8E1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986758" y="4430004"/>
              <a:ext cx="1432237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TLSHAPE_T_1c0dad75d28849e69eff8f2ef29cfb84_Title">
              <a:extLst>
                <a:ext uri="{FF2B5EF4-FFF2-40B4-BE49-F238E27FC236}">
                  <a16:creationId xmlns:a16="http://schemas.microsoft.com/office/drawing/2014/main" id="{43634D17-1C52-C54F-4436-CCB2FD6B34D9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AHDC EXPANSION ($30M)</a:t>
              </a:r>
            </a:p>
          </p:txBody>
        </p:sp>
        <p:cxnSp>
          <p:nvCxnSpPr>
            <p:cNvPr id="170" name="OTLSHAPE_T_65b98e319ace42448a50c102b1fb4eaf_HorizontalConnector1">
              <a:extLst>
                <a:ext uri="{FF2B5EF4-FFF2-40B4-BE49-F238E27FC236}">
                  <a16:creationId xmlns:a16="http://schemas.microsoft.com/office/drawing/2014/main" id="{E01C4DBE-3992-1971-CDE5-DE4537D21729}"/>
                </a:ext>
              </a:extLst>
            </p:cNvPr>
            <p:cNvCxnSpPr>
              <a:cxnSpLocks/>
            </p:cNvCxnSpPr>
            <p:nvPr>
              <p:custDataLst>
                <p:tags r:id="rId41"/>
              </p:custDataLst>
            </p:nvPr>
          </p:nvCxnSpPr>
          <p:spPr>
            <a:xfrm>
              <a:off x="1295053" y="4490306"/>
              <a:ext cx="3624698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71" name="OTLSHAPE_T_cf68ec9fed5a4eeab6fee37b5e1219ab_Shape">
              <a:extLst>
                <a:ext uri="{FF2B5EF4-FFF2-40B4-BE49-F238E27FC236}">
                  <a16:creationId xmlns:a16="http://schemas.microsoft.com/office/drawing/2014/main" id="{9D201BA8-D6AC-ADA7-5D54-6A12FF6B110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405978" y="4425454"/>
              <a:ext cx="255483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TLSHAPE_T_53aaf0937f8a4096948ed4814cc8aac5_Shape">
              <a:extLst>
                <a:ext uri="{FF2B5EF4-FFF2-40B4-BE49-F238E27FC236}">
                  <a16:creationId xmlns:a16="http://schemas.microsoft.com/office/drawing/2014/main" id="{5BF8B993-8DB0-7A84-7F54-3B8F1948A3A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641914" y="4427737"/>
              <a:ext cx="1778750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TLSHAPE_T_a41a8e5809d2470da2cf5462d394681b_Shape">
              <a:extLst>
                <a:ext uri="{FF2B5EF4-FFF2-40B4-BE49-F238E27FC236}">
                  <a16:creationId xmlns:a16="http://schemas.microsoft.com/office/drawing/2014/main" id="{BE43830D-0E0A-513E-07D7-C285467A5AB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97926" y="4424105"/>
              <a:ext cx="41747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OTLSHAPE_T_65b98e319ace42448a50c102b1fb4eaf_HorizontalConnector1">
            <a:extLst>
              <a:ext uri="{FF2B5EF4-FFF2-40B4-BE49-F238E27FC236}">
                <a16:creationId xmlns:a16="http://schemas.microsoft.com/office/drawing/2014/main" id="{F8FEA18F-1213-52BD-5FC6-0CAB5E44A1D3}"/>
              </a:ext>
            </a:extLst>
          </p:cNvPr>
          <p:cNvCxnSpPr>
            <a:cxnSpLocks/>
            <a:stCxn id="151" idx="3"/>
          </p:cNvCxnSpPr>
          <p:nvPr>
            <p:custDataLst>
              <p:tags r:id="rId24"/>
            </p:custDataLst>
          </p:nvPr>
        </p:nvCxnSpPr>
        <p:spPr>
          <a:xfrm>
            <a:off x="1659010" y="3315951"/>
            <a:ext cx="1611309" cy="5987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4F165E-420D-85AF-BFE3-42981F6E0BA3}"/>
              </a:ext>
            </a:extLst>
          </p:cNvPr>
          <p:cNvGrpSpPr/>
          <p:nvPr/>
        </p:nvGrpSpPr>
        <p:grpSpPr>
          <a:xfrm>
            <a:off x="246041" y="4850437"/>
            <a:ext cx="8576180" cy="133915"/>
            <a:chOff x="239216" y="4424105"/>
            <a:chExt cx="8576180" cy="133915"/>
          </a:xfrm>
        </p:grpSpPr>
        <p:sp>
          <p:nvSpPr>
            <p:cNvPr id="23" name="OTLSHAPE_T_1c0dad75d28849e69eff8f2ef29cfb84_Shape">
              <a:extLst>
                <a:ext uri="{FF2B5EF4-FFF2-40B4-BE49-F238E27FC236}">
                  <a16:creationId xmlns:a16="http://schemas.microsoft.com/office/drawing/2014/main" id="{2028383C-B0F6-CA03-3F35-B993A6D8FF6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382908" y="4430004"/>
              <a:ext cx="1186810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TLSHAPE_T_1c0dad75d28849e69eff8f2ef29cfb84_Title">
              <a:extLst>
                <a:ext uri="{FF2B5EF4-FFF2-40B4-BE49-F238E27FC236}">
                  <a16:creationId xmlns:a16="http://schemas.microsoft.com/office/drawing/2014/main" id="{A5986F85-1F17-7224-C794-FF191F6254A5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CARPENTER ADDITON ($35M)</a:t>
              </a:r>
            </a:p>
          </p:txBody>
        </p:sp>
        <p:cxnSp>
          <p:nvCxnSpPr>
            <p:cNvPr id="54" name="OTLSHAPE_T_65b98e319ace42448a50c102b1fb4eaf_HorizontalConnector1">
              <a:extLst>
                <a:ext uri="{FF2B5EF4-FFF2-40B4-BE49-F238E27FC236}">
                  <a16:creationId xmlns:a16="http://schemas.microsoft.com/office/drawing/2014/main" id="{60D8DF5B-96FC-7D87-0390-9C95575421FA}"/>
                </a:ext>
              </a:extLst>
            </p:cNvPr>
            <p:cNvCxnSpPr>
              <a:cxnSpLocks/>
            </p:cNvCxnSpPr>
            <p:nvPr>
              <p:custDataLst>
                <p:tags r:id="rId35"/>
              </p:custDataLst>
            </p:nvPr>
          </p:nvCxnSpPr>
          <p:spPr>
            <a:xfrm>
              <a:off x="1335205" y="4490306"/>
              <a:ext cx="400334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5" name="OTLSHAPE_T_cf68ec9fed5a4eeab6fee37b5e1219ab_Shape">
              <a:extLst>
                <a:ext uri="{FF2B5EF4-FFF2-40B4-BE49-F238E27FC236}">
                  <a16:creationId xmlns:a16="http://schemas.microsoft.com/office/drawing/2014/main" id="{ECC1C327-7EA7-D98C-7E02-3172E450B288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53204" y="4425453"/>
              <a:ext cx="218349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TLSHAPE_T_53aaf0937f8a4096948ed4814cc8aac5_Shape">
              <a:extLst>
                <a:ext uri="{FF2B5EF4-FFF2-40B4-BE49-F238E27FC236}">
                  <a16:creationId xmlns:a16="http://schemas.microsoft.com/office/drawing/2014/main" id="{8F948A9E-B14D-3AA7-6E6D-2647D207A9D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772978" y="4427737"/>
              <a:ext cx="1458892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TLSHAPE_T_a41a8e5809d2470da2cf5462d394681b_Shape">
              <a:extLst>
                <a:ext uri="{FF2B5EF4-FFF2-40B4-BE49-F238E27FC236}">
                  <a16:creationId xmlns:a16="http://schemas.microsoft.com/office/drawing/2014/main" id="{A4438D5D-8E34-6FD5-BF74-8D47D786063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231876" y="4424105"/>
              <a:ext cx="58352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06C4BC-D89C-A69A-5BF7-3ECEFE855D3E}"/>
              </a:ext>
            </a:extLst>
          </p:cNvPr>
          <p:cNvGrpSpPr/>
          <p:nvPr/>
        </p:nvGrpSpPr>
        <p:grpSpPr>
          <a:xfrm>
            <a:off x="237512" y="3067877"/>
            <a:ext cx="6808563" cy="129125"/>
            <a:chOff x="237512" y="2793837"/>
            <a:chExt cx="6808563" cy="129125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2DF2417E-C647-834D-D699-DAD863FC89D3}"/>
                </a:ext>
              </a:extLst>
            </p:cNvPr>
            <p:cNvGrpSpPr/>
            <p:nvPr/>
          </p:nvGrpSpPr>
          <p:grpSpPr>
            <a:xfrm>
              <a:off x="237512" y="2793837"/>
              <a:ext cx="6808563" cy="129125"/>
              <a:chOff x="316335" y="5170584"/>
              <a:chExt cx="9078084" cy="172165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DECD6D4B-FCF6-CFDE-F69E-5A82FCA017F5}"/>
                  </a:ext>
                </a:extLst>
              </p:cNvPr>
              <p:cNvGrpSpPr/>
              <p:nvPr/>
            </p:nvGrpSpPr>
            <p:grpSpPr>
              <a:xfrm>
                <a:off x="316335" y="5170584"/>
                <a:ext cx="7691682" cy="170696"/>
                <a:chOff x="327330" y="6036318"/>
                <a:chExt cx="7691682" cy="170696"/>
              </a:xfrm>
            </p:grpSpPr>
            <p:sp>
              <p:nvSpPr>
                <p:cNvPr id="182" name="OTLSHAPE_T_a7cf7a6393af461ea7fbcf5c188d7b5c_Title">
                  <a:extLst>
                    <a:ext uri="{FF2B5EF4-FFF2-40B4-BE49-F238E27FC236}">
                      <a16:creationId xmlns:a16="http://schemas.microsoft.com/office/drawing/2014/main" id="{5B35A0B3-EDF7-6593-80F1-2C5CB4A343E7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327330" y="6038883"/>
                  <a:ext cx="1662829" cy="139696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0" cap="none" spc="-5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LIFE SCIENCES PAVILION ($22M)</a:t>
                  </a:r>
                </a:p>
              </p:txBody>
            </p:sp>
            <p:sp>
              <p:nvSpPr>
                <p:cNvPr id="183" name="OTLSHAPE_T_53aaf0937f8a4096948ed4814cc8aac5_Shape">
                  <a:extLst>
                    <a:ext uri="{FF2B5EF4-FFF2-40B4-BE49-F238E27FC236}">
                      <a16:creationId xmlns:a16="http://schemas.microsoft.com/office/drawing/2014/main" id="{BA6BDC58-E9BA-75F3-138A-815DC46D2C24}"/>
                    </a:ext>
                  </a:extLst>
                </p:cNvPr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6117973" y="6036318"/>
                  <a:ext cx="1901039" cy="170687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TLSHAPE_T_1c0dad75d28849e69eff8f2ef29cfb84_Shape">
                  <a:extLst>
                    <a:ext uri="{FF2B5EF4-FFF2-40B4-BE49-F238E27FC236}">
                      <a16:creationId xmlns:a16="http://schemas.microsoft.com/office/drawing/2014/main" id="{984CBA15-CA05-D18E-41C5-8855B231B8E8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4693487" y="6036327"/>
                  <a:ext cx="1205737" cy="170687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TLSHAPE_T_cf68ec9fed5a4eeab6fee37b5e1219ab_Shape">
                  <a:extLst>
                    <a:ext uri="{FF2B5EF4-FFF2-40B4-BE49-F238E27FC236}">
                      <a16:creationId xmlns:a16="http://schemas.microsoft.com/office/drawing/2014/main" id="{6AE327B3-E84D-EE65-281D-0774A2F27765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5903293" y="6036327"/>
                  <a:ext cx="220935" cy="170687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6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B1C05212-7131-7B83-B990-301FC845EDDD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2"/>
                  </p:custDataLst>
                </p:nvPr>
              </p:nvCxnSpPr>
              <p:spPr>
                <a:xfrm>
                  <a:off x="1906207" y="6102949"/>
                  <a:ext cx="2715455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73" name="OTLSHAPE_T_a41a8e5809d2470da2cf5462d394681b_Shape">
                <a:extLst>
                  <a:ext uri="{FF2B5EF4-FFF2-40B4-BE49-F238E27FC236}">
                    <a16:creationId xmlns:a16="http://schemas.microsoft.com/office/drawing/2014/main" id="{808966C0-40FE-C3CE-8DA3-0AC7BF42EFF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997043" y="5176972"/>
                <a:ext cx="1397376" cy="165777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7" name="OTLSHAPE_T_77e1abb108164ff7a60d5a044b0d469b_JoinedDate">
              <a:extLst>
                <a:ext uri="{FF2B5EF4-FFF2-40B4-BE49-F238E27FC236}">
                  <a16:creationId xmlns:a16="http://schemas.microsoft.com/office/drawing/2014/main" id="{293D8A14-74A8-2DFD-D6E9-56C2C313F0F3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837279" y="2814339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Apr ‘27</a:t>
              </a:r>
            </a:p>
          </p:txBody>
        </p:sp>
        <p:sp>
          <p:nvSpPr>
            <p:cNvPr id="166" name="OTLSHAPE_T_77e1abb108164ff7a60d5a044b0d469b_JoinedDate">
              <a:extLst>
                <a:ext uri="{FF2B5EF4-FFF2-40B4-BE49-F238E27FC236}">
                  <a16:creationId xmlns:a16="http://schemas.microsoft.com/office/drawing/2014/main" id="{E31E7B5A-09AD-36B7-CF56-33C6FEF0FAA0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637495" y="2814340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Feb ‘25</a:t>
              </a:r>
            </a:p>
          </p:txBody>
        </p:sp>
      </p:grp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D09CF5B7-D3A8-AB60-7B8F-B3B1C35D4763}"/>
              </a:ext>
            </a:extLst>
          </p:cNvPr>
          <p:cNvCxnSpPr>
            <a:cxnSpLocks/>
          </p:cNvCxnSpPr>
          <p:nvPr/>
        </p:nvCxnSpPr>
        <p:spPr>
          <a:xfrm flipV="1">
            <a:off x="5267814" y="496414"/>
            <a:ext cx="0" cy="4770665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E87E91-A1DF-F4AC-1900-ED58F204DD34}"/>
              </a:ext>
            </a:extLst>
          </p:cNvPr>
          <p:cNvSpPr/>
          <p:nvPr/>
        </p:nvSpPr>
        <p:spPr>
          <a:xfrm>
            <a:off x="152399" y="2613170"/>
            <a:ext cx="8943351" cy="1218337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A8243-221D-E969-CD35-7986BF30A1B0}"/>
              </a:ext>
            </a:extLst>
          </p:cNvPr>
          <p:cNvSpPr txBox="1"/>
          <p:nvPr/>
        </p:nvSpPr>
        <p:spPr>
          <a:xfrm>
            <a:off x="7503610" y="2678625"/>
            <a:ext cx="154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6 projects @ $356M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Helvetica Light" panose="020B0403020202020204" pitchFamily="34" charset="0"/>
              </a:rPr>
              <a:t>In Construction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45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05B34-8A3C-A59B-93A4-AEDDACEB4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E90E84EF-17A6-1F24-6679-575EE9F92565}"/>
              </a:ext>
            </a:extLst>
          </p:cNvPr>
          <p:cNvCxnSpPr>
            <a:cxnSpLocks/>
          </p:cNvCxnSpPr>
          <p:nvPr/>
        </p:nvCxnSpPr>
        <p:spPr>
          <a:xfrm flipV="1">
            <a:off x="8053016" y="780666"/>
            <a:ext cx="0" cy="4568710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DF34962F-97F5-238B-44A3-62BABD96DD2B}"/>
              </a:ext>
            </a:extLst>
          </p:cNvPr>
          <p:cNvCxnSpPr>
            <a:cxnSpLocks/>
          </p:cNvCxnSpPr>
          <p:nvPr/>
        </p:nvCxnSpPr>
        <p:spPr>
          <a:xfrm flipV="1">
            <a:off x="7264843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1C8169-91EF-7E1C-BBC2-27CE2C6D2A70}"/>
              </a:ext>
            </a:extLst>
          </p:cNvPr>
          <p:cNvCxnSpPr>
            <a:cxnSpLocks/>
          </p:cNvCxnSpPr>
          <p:nvPr/>
        </p:nvCxnSpPr>
        <p:spPr>
          <a:xfrm flipV="1">
            <a:off x="4879403" y="763780"/>
            <a:ext cx="0" cy="45764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F3F1B0-59E6-8C6B-5259-51F2F1ECED72}"/>
              </a:ext>
            </a:extLst>
          </p:cNvPr>
          <p:cNvCxnSpPr>
            <a:cxnSpLocks/>
          </p:cNvCxnSpPr>
          <p:nvPr/>
        </p:nvCxnSpPr>
        <p:spPr>
          <a:xfrm flipV="1">
            <a:off x="2484129" y="768879"/>
            <a:ext cx="0" cy="45804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A03D72-B0CD-D1AB-EC0F-8240376C74AE}"/>
              </a:ext>
            </a:extLst>
          </p:cNvPr>
          <p:cNvCxnSpPr>
            <a:cxnSpLocks/>
          </p:cNvCxnSpPr>
          <p:nvPr/>
        </p:nvCxnSpPr>
        <p:spPr>
          <a:xfrm flipV="1">
            <a:off x="3283305" y="768880"/>
            <a:ext cx="0" cy="4571351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EB6346-CAD2-957A-555D-CC52181E522A}"/>
              </a:ext>
            </a:extLst>
          </p:cNvPr>
          <p:cNvCxnSpPr>
            <a:cxnSpLocks/>
          </p:cNvCxnSpPr>
          <p:nvPr/>
        </p:nvCxnSpPr>
        <p:spPr>
          <a:xfrm flipV="1">
            <a:off x="4072763" y="768880"/>
            <a:ext cx="9650" cy="4580495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D40D3F-9191-61D8-19DC-2E3B55E51D23}"/>
              </a:ext>
            </a:extLst>
          </p:cNvPr>
          <p:cNvCxnSpPr>
            <a:cxnSpLocks/>
          </p:cNvCxnSpPr>
          <p:nvPr/>
        </p:nvCxnSpPr>
        <p:spPr>
          <a:xfrm flipV="1">
            <a:off x="5692463" y="706657"/>
            <a:ext cx="0" cy="4633574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DDEEA5-D8C8-B9D6-3B18-BFCCD7E13F14}"/>
              </a:ext>
            </a:extLst>
          </p:cNvPr>
          <p:cNvCxnSpPr>
            <a:cxnSpLocks/>
          </p:cNvCxnSpPr>
          <p:nvPr/>
        </p:nvCxnSpPr>
        <p:spPr>
          <a:xfrm flipV="1">
            <a:off x="6478745" y="763779"/>
            <a:ext cx="0" cy="4585596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</p:cxnSp>
      <p:sp>
        <p:nvSpPr>
          <p:cNvPr id="22" name="OTLSHAPE_TB_00000000000000000000000000000000_ScaleContainer">
            <a:extLst>
              <a:ext uri="{FF2B5EF4-FFF2-40B4-BE49-F238E27FC236}">
                <a16:creationId xmlns:a16="http://schemas.microsoft.com/office/drawing/2014/main" id="{ADB7EA0F-A4D3-2630-ED41-AB979B673C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2227" y="495604"/>
            <a:ext cx="8613539" cy="235745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TLSHAPE_TB_00000000000000000000000000000000_TimescaleInterval2">
            <a:extLst>
              <a:ext uri="{FF2B5EF4-FFF2-40B4-BE49-F238E27FC236}">
                <a16:creationId xmlns:a16="http://schemas.microsoft.com/office/drawing/2014/main" id="{9CC9E864-6A13-8EBD-BCC1-A0EA6998937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2537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25" name="OTLSHAPE_TB_00000000000000000000000000000000_TimescaleInterval3">
            <a:extLst>
              <a:ext uri="{FF2B5EF4-FFF2-40B4-BE49-F238E27FC236}">
                <a16:creationId xmlns:a16="http://schemas.microsoft.com/office/drawing/2014/main" id="{ABD7FBA4-4A81-E066-C10F-8C223EC69D3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23419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2023</a:t>
            </a:r>
          </a:p>
        </p:txBody>
      </p:sp>
      <p:sp>
        <p:nvSpPr>
          <p:cNvPr id="26" name="OTLSHAPE_TB_00000000000000000000000000000000_TimescaleInterval4">
            <a:extLst>
              <a:ext uri="{FF2B5EF4-FFF2-40B4-BE49-F238E27FC236}">
                <a16:creationId xmlns:a16="http://schemas.microsoft.com/office/drawing/2014/main" id="{0957580A-82A5-A307-F682-AC2810B1BC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2365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27" name="OTLSHAPE_TB_00000000000000000000000000000000_TimescaleInterval5">
            <a:extLst>
              <a:ext uri="{FF2B5EF4-FFF2-40B4-BE49-F238E27FC236}">
                <a16:creationId xmlns:a16="http://schemas.microsoft.com/office/drawing/2014/main" id="{6117E632-05BB-F964-F68E-CCBCF8D9D0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21702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28" name="OTLSHAPE_TB_00000000000000000000000000000000_TimescaleInterval6">
            <a:extLst>
              <a:ext uri="{FF2B5EF4-FFF2-40B4-BE49-F238E27FC236}">
                <a16:creationId xmlns:a16="http://schemas.microsoft.com/office/drawing/2014/main" id="{241A297F-A890-D068-7548-3F5E2FF6022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19751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2026</a:t>
            </a:r>
          </a:p>
        </p:txBody>
      </p:sp>
      <p:sp>
        <p:nvSpPr>
          <p:cNvPr id="29" name="OTLSHAPE_TB_00000000000000000000000000000000_TimescaleInterval7">
            <a:extLst>
              <a:ext uri="{FF2B5EF4-FFF2-40B4-BE49-F238E27FC236}">
                <a16:creationId xmlns:a16="http://schemas.microsoft.com/office/drawing/2014/main" id="{56C33E02-F7EA-A058-4AED-EF4E92BA7CC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17800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30" name="OTLSHAPE_TB_00000000000000000000000000000000_TimescaleInterval8">
            <a:extLst>
              <a:ext uri="{FF2B5EF4-FFF2-40B4-BE49-F238E27FC236}">
                <a16:creationId xmlns:a16="http://schemas.microsoft.com/office/drawing/2014/main" id="{7458C720-7082-D723-2B87-A9A21FEB421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518034" y="5506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2028</a:t>
            </a:r>
          </a:p>
        </p:txBody>
      </p:sp>
      <p:cxnSp>
        <p:nvCxnSpPr>
          <p:cNvPr id="31" name="OTLSHAPE_TB_00000000000000000000000000000000_Separator1">
            <a:extLst>
              <a:ext uri="{FF2B5EF4-FFF2-40B4-BE49-F238E27FC236}">
                <a16:creationId xmlns:a16="http://schemas.microsoft.com/office/drawing/2014/main" id="{E2B8FFD9-5B61-C1CA-B1F1-225B65D7DFCE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1686080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OTLSHAPE_TB_00000000000000000000000000000000_Separator2">
            <a:extLst>
              <a:ext uri="{FF2B5EF4-FFF2-40B4-BE49-F238E27FC236}">
                <a16:creationId xmlns:a16="http://schemas.microsoft.com/office/drawing/2014/main" id="{8037A662-0A80-4844-FEF4-64ABF22226C0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484128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OTLSHAPE_TB_00000000000000000000000000000000_Separator3">
            <a:extLst>
              <a:ext uri="{FF2B5EF4-FFF2-40B4-BE49-F238E27FC236}">
                <a16:creationId xmlns:a16="http://schemas.microsoft.com/office/drawing/2014/main" id="{E73D1498-E267-DE9E-201D-E7E6FB20D8EA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284364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OTLSHAPE_TB_00000000000000000000000000000000_Separator4">
            <a:extLst>
              <a:ext uri="{FF2B5EF4-FFF2-40B4-BE49-F238E27FC236}">
                <a16:creationId xmlns:a16="http://schemas.microsoft.com/office/drawing/2014/main" id="{D5C25966-D00E-1F1B-9660-95B7016649BD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4082412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OTLSHAPE_TB_00000000000000000000000000000000_Separator5">
            <a:extLst>
              <a:ext uri="{FF2B5EF4-FFF2-40B4-BE49-F238E27FC236}">
                <a16:creationId xmlns:a16="http://schemas.microsoft.com/office/drawing/2014/main" id="{0FAE7899-AE1E-519D-6C4F-E9B0EC047C95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4880461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OTLSHAPE_TB_00000000000000000000000000000000_Separator6">
            <a:extLst>
              <a:ext uri="{FF2B5EF4-FFF2-40B4-BE49-F238E27FC236}">
                <a16:creationId xmlns:a16="http://schemas.microsoft.com/office/drawing/2014/main" id="{72223CE8-38ED-E686-70CE-5B71DF604A8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678509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OTLSHAPE_TB_00000000000000000000000000000000_Separator7">
            <a:extLst>
              <a:ext uri="{FF2B5EF4-FFF2-40B4-BE49-F238E27FC236}">
                <a16:creationId xmlns:a16="http://schemas.microsoft.com/office/drawing/2014/main" id="{68F15730-E311-85B3-D1DC-A99DB77E4908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6478745" y="550610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C1ED3590-EBBE-8B0A-103A-9E83A6FF2984}"/>
              </a:ext>
            </a:extLst>
          </p:cNvPr>
          <p:cNvGrpSpPr/>
          <p:nvPr/>
        </p:nvGrpSpPr>
        <p:grpSpPr>
          <a:xfrm>
            <a:off x="239559" y="2052962"/>
            <a:ext cx="6235934" cy="128017"/>
            <a:chOff x="331490" y="3287389"/>
            <a:chExt cx="8314578" cy="17068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CF531C3-024C-08CC-BAE7-53BA51BD4605}"/>
                </a:ext>
              </a:extLst>
            </p:cNvPr>
            <p:cNvGrpSpPr/>
            <p:nvPr/>
          </p:nvGrpSpPr>
          <p:grpSpPr>
            <a:xfrm>
              <a:off x="331490" y="3287389"/>
              <a:ext cx="6695866" cy="170687"/>
              <a:chOff x="331490" y="4949970"/>
              <a:chExt cx="6695866" cy="170687"/>
            </a:xfrm>
          </p:grpSpPr>
          <p:sp>
            <p:nvSpPr>
              <p:cNvPr id="109" name="OTLSHAPE_T_1c0dad75d28849e69eff8f2ef29cfb84_Shape">
                <a:extLst>
                  <a:ext uri="{FF2B5EF4-FFF2-40B4-BE49-F238E27FC236}">
                    <a16:creationId xmlns:a16="http://schemas.microsoft.com/office/drawing/2014/main" id="{D879A9C0-F9BC-65E5-0872-3B0A6F763937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3309216" y="4949970"/>
                <a:ext cx="1001441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TLSHAPE_T_a7cf7a6393af461ea7fbcf5c188d7b5c_Title">
                <a:extLst>
                  <a:ext uri="{FF2B5EF4-FFF2-40B4-BE49-F238E27FC236}">
                    <a16:creationId xmlns:a16="http://schemas.microsoft.com/office/drawing/2014/main" id="{AB5BD51B-31FE-A251-BDA5-0D03E872C9C4}"/>
                  </a:ext>
                </a:extLst>
              </p:cNvPr>
              <p:cNvSpPr txBox="1"/>
              <p:nvPr>
                <p:custDataLst>
                  <p:tags r:id="rId170"/>
                </p:custDataLst>
              </p:nvPr>
            </p:nvSpPr>
            <p:spPr>
              <a:xfrm>
                <a:off x="331490" y="4960415"/>
                <a:ext cx="3001363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SIBLEY DOME RENOVATION ($17.6M)</a:t>
                </a:r>
              </a:p>
            </p:txBody>
          </p:sp>
          <p:sp>
            <p:nvSpPr>
              <p:cNvPr id="111" name="OTLSHAPE_T_cf68ec9fed5a4eeab6fee37b5e1219ab_Shape">
                <a:extLst>
                  <a:ext uri="{FF2B5EF4-FFF2-40B4-BE49-F238E27FC236}">
                    <a16:creationId xmlns:a16="http://schemas.microsoft.com/office/drawing/2014/main" id="{4260D40F-B609-3B93-400B-5C5E48FEE3B4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4310659" y="4949970"/>
                <a:ext cx="279224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TLSHAPE_T_53aaf0937f8a4096948ed4814cc8aac5_Shape">
                <a:extLst>
                  <a:ext uri="{FF2B5EF4-FFF2-40B4-BE49-F238E27FC236}">
                    <a16:creationId xmlns:a16="http://schemas.microsoft.com/office/drawing/2014/main" id="{E1859D4A-53A1-9BD5-BE23-4443F82EF6AC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4596026" y="4949970"/>
                <a:ext cx="2431330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64E79C98-DD3E-F874-50AD-78ECFF3BAE44}"/>
                  </a:ext>
                </a:extLst>
              </p:cNvPr>
              <p:cNvCxnSpPr>
                <a:cxnSpLocks/>
              </p:cNvCxnSpPr>
              <p:nvPr>
                <p:custDataLst>
                  <p:tags r:id="rId173"/>
                </p:custDataLst>
              </p:nvPr>
            </p:nvCxnSpPr>
            <p:spPr>
              <a:xfrm>
                <a:off x="2180819" y="5030262"/>
                <a:ext cx="102990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OTLSHAPE_T_77e1abb108164ff7a60d5a044b0d469b_JoinedDate">
                <a:extLst>
                  <a:ext uri="{FF2B5EF4-FFF2-40B4-BE49-F238E27FC236}">
                    <a16:creationId xmlns:a16="http://schemas.microsoft.com/office/drawing/2014/main" id="{588AC817-D2CE-313D-6634-C845F1571582}"/>
                  </a:ext>
                </a:extLst>
              </p:cNvPr>
              <p:cNvSpPr txBox="1"/>
              <p:nvPr>
                <p:custDataLst>
                  <p:tags r:id="rId174"/>
                </p:custDataLst>
              </p:nvPr>
            </p:nvSpPr>
            <p:spPr>
              <a:xfrm>
                <a:off x="3359886" y="4965050"/>
                <a:ext cx="92696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Nov  ‘23</a:t>
                </a:r>
              </a:p>
            </p:txBody>
          </p:sp>
          <p:sp>
            <p:nvSpPr>
              <p:cNvPr id="115" name="OTLSHAPE_T_77e1abb108164ff7a60d5a044b0d469b_JoinedDate">
                <a:extLst>
                  <a:ext uri="{FF2B5EF4-FFF2-40B4-BE49-F238E27FC236}">
                    <a16:creationId xmlns:a16="http://schemas.microsoft.com/office/drawing/2014/main" id="{A449D42E-AE02-B7B6-A888-35383FD37925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5316488" y="4969548"/>
                <a:ext cx="880109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‘24 - Jun ‘26</a:t>
                </a:r>
              </a:p>
            </p:txBody>
          </p:sp>
        </p:grpSp>
        <p:sp>
          <p:nvSpPr>
            <p:cNvPr id="158" name="OTLSHAPE_T_a41a8e5809d2470da2cf5462d394681b_Shape">
              <a:extLst>
                <a:ext uri="{FF2B5EF4-FFF2-40B4-BE49-F238E27FC236}">
                  <a16:creationId xmlns:a16="http://schemas.microsoft.com/office/drawing/2014/main" id="{70B4E9C3-4AC4-4379-92B8-6A00461E1BEF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7047692" y="3287389"/>
              <a:ext cx="1598376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1" name="OTLSHAPE_TB_00000000000000000000000000000000_TodayMarkerShape">
            <a:extLst>
              <a:ext uri="{FF2B5EF4-FFF2-40B4-BE49-F238E27FC236}">
                <a16:creationId xmlns:a16="http://schemas.microsoft.com/office/drawing/2014/main" id="{2057E0F4-069D-E573-588C-94DFD4EFDD57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231655" y="417827"/>
            <a:ext cx="70724" cy="78582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OTLSHAPE_TB_00000000000000000000000000000000_TimescaleInterval8">
            <a:extLst>
              <a:ext uri="{FF2B5EF4-FFF2-40B4-BE49-F238E27FC236}">
                <a16:creationId xmlns:a16="http://schemas.microsoft.com/office/drawing/2014/main" id="{37BA37D8-A5B1-30F0-9E88-1141B7E209EE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304132" y="555710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2029</a:t>
            </a:r>
          </a:p>
        </p:txBody>
      </p:sp>
      <p:cxnSp>
        <p:nvCxnSpPr>
          <p:cNvPr id="227" name="OTLSHAPE_TB_00000000000000000000000000000000_Separator7">
            <a:extLst>
              <a:ext uri="{FF2B5EF4-FFF2-40B4-BE49-F238E27FC236}">
                <a16:creationId xmlns:a16="http://schemas.microsoft.com/office/drawing/2014/main" id="{ABEB6657-3028-5D03-0987-0D60A92C9864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7260952" y="557569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0" name="OTLSHAPE_TB_00000000000000000000000000000000_TimescaleInterval8">
            <a:extLst>
              <a:ext uri="{FF2B5EF4-FFF2-40B4-BE49-F238E27FC236}">
                <a16:creationId xmlns:a16="http://schemas.microsoft.com/office/drawing/2014/main" id="{E7ED1E52-EAB2-9425-DCB4-0CA2FA94699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098289" y="557456"/>
            <a:ext cx="226145" cy="12573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7" b="1" i="0" u="none" strike="noStrike" kern="1200" cap="none" spc="-17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2030</a:t>
            </a:r>
          </a:p>
        </p:txBody>
      </p:sp>
      <p:cxnSp>
        <p:nvCxnSpPr>
          <p:cNvPr id="231" name="OTLSHAPE_TB_00000000000000000000000000000000_Separator7">
            <a:extLst>
              <a:ext uri="{FF2B5EF4-FFF2-40B4-BE49-F238E27FC236}">
                <a16:creationId xmlns:a16="http://schemas.microsoft.com/office/drawing/2014/main" id="{CCE5C602-98C9-83DC-6D82-76EBF7DAB44B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8055109" y="559314"/>
            <a:ext cx="0" cy="125730"/>
          </a:xfrm>
          <a:prstGeom prst="line">
            <a:avLst/>
          </a:prstGeom>
          <a:noFill/>
          <a:ln w="8313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81937D9F-6C24-C158-5329-0CDDB2F23160}"/>
              </a:ext>
            </a:extLst>
          </p:cNvPr>
          <p:cNvGrpSpPr/>
          <p:nvPr/>
        </p:nvGrpSpPr>
        <p:grpSpPr>
          <a:xfrm>
            <a:off x="248619" y="913813"/>
            <a:ext cx="5153217" cy="129479"/>
            <a:chOff x="331491" y="1483770"/>
            <a:chExt cx="6870956" cy="17263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BB119D2-B0D6-0DA2-0CC0-D86AFD0692FD}"/>
                </a:ext>
              </a:extLst>
            </p:cNvPr>
            <p:cNvGrpSpPr/>
            <p:nvPr/>
          </p:nvGrpSpPr>
          <p:grpSpPr>
            <a:xfrm>
              <a:off x="331491" y="1485719"/>
              <a:ext cx="5211714" cy="170689"/>
              <a:chOff x="331491" y="2286313"/>
              <a:chExt cx="5211714" cy="170689"/>
            </a:xfrm>
          </p:grpSpPr>
          <p:cxnSp>
            <p:nvCxnSpPr>
              <p:cNvPr id="68" name="OTLSHAPE_T_fb16ab266b6e4281a38e3574a8fa7065_HorizontalConnector1">
                <a:extLst>
                  <a:ext uri="{FF2B5EF4-FFF2-40B4-BE49-F238E27FC236}">
                    <a16:creationId xmlns:a16="http://schemas.microsoft.com/office/drawing/2014/main" id="{24618289-3A25-4E46-E5B2-CE85AC33659B}"/>
                  </a:ext>
                </a:extLst>
              </p:cNvPr>
              <p:cNvCxnSpPr>
                <a:cxnSpLocks/>
              </p:cNvCxnSpPr>
              <p:nvPr>
                <p:custDataLst>
                  <p:tags r:id="rId161"/>
                </p:custDataLst>
              </p:nvPr>
            </p:nvCxnSpPr>
            <p:spPr>
              <a:xfrm>
                <a:off x="3920196" y="2370137"/>
                <a:ext cx="1262398" cy="1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OTLSHAPE_T_2ca1f387052743ad80cb392e7bc2a3d8_Shape">
                <a:extLst>
                  <a:ext uri="{FF2B5EF4-FFF2-40B4-BE49-F238E27FC236}">
                    <a16:creationId xmlns:a16="http://schemas.microsoft.com/office/drawing/2014/main" id="{F53B9079-B34B-1B8E-DE0C-D9CE25E54132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2492813" y="2286314"/>
                <a:ext cx="1891714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TLSHAPE_T_a85819568d2c479abf1457b9fd23ed95_Shape">
                <a:extLst>
                  <a:ext uri="{FF2B5EF4-FFF2-40B4-BE49-F238E27FC236}">
                    <a16:creationId xmlns:a16="http://schemas.microsoft.com/office/drawing/2014/main" id="{54FDDF93-2EFB-C269-817E-D60D3769D3AF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4380202" y="2286313"/>
                <a:ext cx="1163003" cy="170687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TLSHAPE_T_fb16ab266b6e4281a38e3574a8fa7065_Title">
                <a:extLst>
                  <a:ext uri="{FF2B5EF4-FFF2-40B4-BE49-F238E27FC236}">
                    <a16:creationId xmlns:a16="http://schemas.microsoft.com/office/drawing/2014/main" id="{B0091D16-47E8-3276-EB7C-56E48127B285}"/>
                  </a:ext>
                </a:extLst>
              </p:cNvPr>
              <p:cNvSpPr txBox="1"/>
              <p:nvPr>
                <p:custDataLst>
                  <p:tags r:id="rId164"/>
                </p:custDataLst>
              </p:nvPr>
            </p:nvSpPr>
            <p:spPr>
              <a:xfrm>
                <a:off x="331491" y="2300290"/>
                <a:ext cx="2329762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NEW EXP. HALL FOR CHESS ($28M)</a:t>
                </a:r>
              </a:p>
            </p:txBody>
          </p:sp>
          <p:sp>
            <p:nvSpPr>
              <p:cNvPr id="72" name="OTLSHAPE_T_2ca1f387052743ad80cb392e7bc2a3d8_JoinedDate">
                <a:extLst>
                  <a:ext uri="{FF2B5EF4-FFF2-40B4-BE49-F238E27FC236}">
                    <a16:creationId xmlns:a16="http://schemas.microsoft.com/office/drawing/2014/main" id="{439E1775-770B-FCBC-6430-06AD70D19592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2993375" y="2303175"/>
                <a:ext cx="890588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Dec ‘23</a:t>
                </a:r>
              </a:p>
            </p:txBody>
          </p:sp>
          <p:sp>
            <p:nvSpPr>
              <p:cNvPr id="73" name="OTLSHAPE_T_a85819568d2c479abf1457b9fd23ed95_JoinedDate">
                <a:extLst>
                  <a:ext uri="{FF2B5EF4-FFF2-40B4-BE49-F238E27FC236}">
                    <a16:creationId xmlns:a16="http://schemas.microsoft.com/office/drawing/2014/main" id="{C08A5D75-02AC-317E-7F6F-C14BA9732D7D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4542604" y="2303175"/>
                <a:ext cx="838200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‘24 - Jan ‘25</a:t>
                </a:r>
              </a:p>
            </p:txBody>
          </p:sp>
          <p:cxnSp>
            <p:nvCxnSpPr>
              <p:cNvPr id="7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D535C56C-6991-3EED-7BF0-3C61C9C132B5}"/>
                  </a:ext>
                </a:extLst>
              </p:cNvPr>
              <p:cNvCxnSpPr>
                <a:cxnSpLocks/>
              </p:cNvCxnSpPr>
              <p:nvPr>
                <p:custDataLst>
                  <p:tags r:id="rId167"/>
                </p:custDataLst>
              </p:nvPr>
            </p:nvCxnSpPr>
            <p:spPr>
              <a:xfrm>
                <a:off x="2100885" y="2360268"/>
                <a:ext cx="350816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0" name="OTLSHAPE_T_a41a8e5809d2470da2cf5462d394681b_Shape">
              <a:extLst>
                <a:ext uri="{FF2B5EF4-FFF2-40B4-BE49-F238E27FC236}">
                  <a16:creationId xmlns:a16="http://schemas.microsoft.com/office/drawing/2014/main" id="{A07AA6FA-246A-39A5-9EE5-A72C78ADB791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5548178" y="1483770"/>
              <a:ext cx="1654269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6E80B625-C3EB-4D92-0C69-0DACB70EAD03}"/>
              </a:ext>
            </a:extLst>
          </p:cNvPr>
          <p:cNvGrpSpPr/>
          <p:nvPr/>
        </p:nvGrpSpPr>
        <p:grpSpPr>
          <a:xfrm>
            <a:off x="248619" y="1264951"/>
            <a:ext cx="5439738" cy="128016"/>
            <a:chOff x="331492" y="1991123"/>
            <a:chExt cx="7252982" cy="17068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75D947B-D4C0-EAE0-EBE2-15CD74A79C7E}"/>
                </a:ext>
              </a:extLst>
            </p:cNvPr>
            <p:cNvGrpSpPr/>
            <p:nvPr/>
          </p:nvGrpSpPr>
          <p:grpSpPr>
            <a:xfrm>
              <a:off x="331492" y="1991123"/>
              <a:ext cx="5425841" cy="170687"/>
              <a:chOff x="331492" y="2554760"/>
              <a:chExt cx="5425841" cy="170687"/>
            </a:xfrm>
          </p:grpSpPr>
          <p:sp>
            <p:nvSpPr>
              <p:cNvPr id="62" name="OTLSHAPE_T_056b725d95914bf6ab61e2d8f6adc036_Shape">
                <a:extLst>
                  <a:ext uri="{FF2B5EF4-FFF2-40B4-BE49-F238E27FC236}">
                    <a16:creationId xmlns:a16="http://schemas.microsoft.com/office/drawing/2014/main" id="{4BA44FE3-3E11-FD72-99A9-335B90E99B72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2325691" y="2554760"/>
                <a:ext cx="201131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TLSHAPE_T_a41a8e5809d2470da2cf5462d394681b_Shape">
                <a:extLst>
                  <a:ext uri="{FF2B5EF4-FFF2-40B4-BE49-F238E27FC236}">
                    <a16:creationId xmlns:a16="http://schemas.microsoft.com/office/drawing/2014/main" id="{2BD6A1F4-94C6-4D72-A174-00AC013BFDB5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2523325" y="2554760"/>
                <a:ext cx="3234008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TLSHAPE_T_afeff8b098014f5a990542bd0d080ea3_Title">
                <a:extLst>
                  <a:ext uri="{FF2B5EF4-FFF2-40B4-BE49-F238E27FC236}">
                    <a16:creationId xmlns:a16="http://schemas.microsoft.com/office/drawing/2014/main" id="{55AA8AB1-3458-2E66-DBF8-8AA593EB288B}"/>
                  </a:ext>
                </a:extLst>
              </p:cNvPr>
              <p:cNvSpPr txBox="1"/>
              <p:nvPr>
                <p:custDataLst>
                  <p:tags r:id="rId157"/>
                </p:custDataLst>
              </p:nvPr>
            </p:nvSpPr>
            <p:spPr>
              <a:xfrm>
                <a:off x="331492" y="2572704"/>
                <a:ext cx="1466851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ATKINSON HALL ($87.9M)</a:t>
                </a:r>
              </a:p>
            </p:txBody>
          </p:sp>
          <p:sp>
            <p:nvSpPr>
              <p:cNvPr id="65" name="OTLSHAPE_T_a41a8e5809d2470da2cf5462d394681b_JoinedDate">
                <a:extLst>
                  <a:ext uri="{FF2B5EF4-FFF2-40B4-BE49-F238E27FC236}">
                    <a16:creationId xmlns:a16="http://schemas.microsoft.com/office/drawing/2014/main" id="{1A2741C0-32A3-55BA-7843-9B0F94969C4B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3661778" y="2564827"/>
                <a:ext cx="86963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Apr ‘22 - Apr ‘25</a:t>
                </a:r>
              </a:p>
            </p:txBody>
          </p:sp>
          <p:cxnSp>
            <p:nvCxnSpPr>
              <p:cNvPr id="66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E864B1A0-6310-67BE-D9D4-A5B6BA7E0E56}"/>
                  </a:ext>
                </a:extLst>
              </p:cNvPr>
              <p:cNvCxnSpPr>
                <a:cxnSpLocks/>
              </p:cNvCxnSpPr>
              <p:nvPr>
                <p:custDataLst>
                  <p:tags r:id="rId159"/>
                </p:custDataLst>
              </p:nvPr>
            </p:nvCxnSpPr>
            <p:spPr>
              <a:xfrm>
                <a:off x="1618452" y="2634118"/>
                <a:ext cx="66963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3" name="OTLSHAPE_T_a41a8e5809d2470da2cf5462d394681b_Shape">
              <a:extLst>
                <a:ext uri="{FF2B5EF4-FFF2-40B4-BE49-F238E27FC236}">
                  <a16:creationId xmlns:a16="http://schemas.microsoft.com/office/drawing/2014/main" id="{5A13D1F5-31E5-0E06-50A9-FBB87A9536F0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5747659" y="1991123"/>
              <a:ext cx="1836815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91099B3-95F6-1DC0-ECF1-E23297EC300A}"/>
              </a:ext>
            </a:extLst>
          </p:cNvPr>
          <p:cNvGrpSpPr/>
          <p:nvPr/>
        </p:nvGrpSpPr>
        <p:grpSpPr>
          <a:xfrm>
            <a:off x="238865" y="1088556"/>
            <a:ext cx="5449491" cy="131132"/>
            <a:chOff x="318487" y="2259168"/>
            <a:chExt cx="7265987" cy="17484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D15D831-7A9E-23DB-0A26-5C47391B1125}"/>
                </a:ext>
              </a:extLst>
            </p:cNvPr>
            <p:cNvGrpSpPr/>
            <p:nvPr/>
          </p:nvGrpSpPr>
          <p:grpSpPr>
            <a:xfrm>
              <a:off x="318487" y="2259851"/>
              <a:ext cx="5341444" cy="174159"/>
              <a:chOff x="327451" y="3905036"/>
              <a:chExt cx="5341444" cy="174159"/>
            </a:xfrm>
          </p:grpSpPr>
          <p:sp>
            <p:nvSpPr>
              <p:cNvPr id="85" name="OTLSHAPE_T_a7cf7a6393af461ea7fbcf5c188d7b5c_Title">
                <a:extLst>
                  <a:ext uri="{FF2B5EF4-FFF2-40B4-BE49-F238E27FC236}">
                    <a16:creationId xmlns:a16="http://schemas.microsoft.com/office/drawing/2014/main" id="{2630B38D-0ADB-3682-1A11-34332C4FF3C7}"/>
                  </a:ext>
                </a:extLst>
              </p:cNvPr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327451" y="3923556"/>
                <a:ext cx="20992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OLIN LIBRARY RENO - McGraw ($22.1M)</a:t>
                </a:r>
              </a:p>
            </p:txBody>
          </p:sp>
          <p:sp>
            <p:nvSpPr>
              <p:cNvPr id="86" name="OTLSHAPE_T_03ec8f3723ff4dd2a098d67cf11e1413_Shape">
                <a:extLst>
                  <a:ext uri="{FF2B5EF4-FFF2-40B4-BE49-F238E27FC236}">
                    <a16:creationId xmlns:a16="http://schemas.microsoft.com/office/drawing/2014/main" id="{351969D4-AFB6-840F-F1CD-7F75C33C5334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3258750" y="3905036"/>
                <a:ext cx="839312" cy="17415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TLSHAPE_T_77e1abb108164ff7a60d5a044b0d469b_JoinedDate">
                <a:extLst>
                  <a:ext uri="{FF2B5EF4-FFF2-40B4-BE49-F238E27FC236}">
                    <a16:creationId xmlns:a16="http://schemas.microsoft.com/office/drawing/2014/main" id="{3BCDF730-EEF2-2E47-A64D-0ED49308AE63}"/>
                  </a:ext>
                </a:extLst>
              </p:cNvPr>
              <p:cNvSpPr txBox="1"/>
              <p:nvPr>
                <p:custDataLst>
                  <p:tags r:id="rId149"/>
                </p:custDataLst>
              </p:nvPr>
            </p:nvSpPr>
            <p:spPr>
              <a:xfrm>
                <a:off x="3309218" y="3931172"/>
                <a:ext cx="764182" cy="12719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– Sep ‘23</a:t>
                </a:r>
              </a:p>
            </p:txBody>
          </p:sp>
          <p:sp>
            <p:nvSpPr>
              <p:cNvPr id="88" name="OTLSHAPE_T_53aaf0937f8a4096948ed4814cc8aac5_Shape">
                <a:extLst>
                  <a:ext uri="{FF2B5EF4-FFF2-40B4-BE49-F238E27FC236}">
                    <a16:creationId xmlns:a16="http://schemas.microsoft.com/office/drawing/2014/main" id="{BCAE63B1-A29F-8540-37E6-304F6715AB6D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4310658" y="3906344"/>
                <a:ext cx="1358237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TLSHAPE_T_056b725d95914bf6ab61e2d8f6adc036_Shape">
                <a:extLst>
                  <a:ext uri="{FF2B5EF4-FFF2-40B4-BE49-F238E27FC236}">
                    <a16:creationId xmlns:a16="http://schemas.microsoft.com/office/drawing/2014/main" id="{5697ABC9-A8D3-C233-6161-B0B80F3CB42D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4098063" y="3909853"/>
                <a:ext cx="208443" cy="16709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06062FD2-0629-EBA1-1400-8ADCD032132E}"/>
                  </a:ext>
                </a:extLst>
              </p:cNvPr>
              <p:cNvCxnSpPr>
                <a:cxnSpLocks/>
              </p:cNvCxnSpPr>
              <p:nvPr>
                <p:custDataLst>
                  <p:tags r:id="rId152"/>
                </p:custDataLst>
              </p:nvPr>
            </p:nvCxnSpPr>
            <p:spPr>
              <a:xfrm>
                <a:off x="2267733" y="4002987"/>
                <a:ext cx="919789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1" name="OTLSHAPE_T_53aaf0937f8a4096948ed4814cc8aac5_JoinedDate">
                <a:extLst>
                  <a:ext uri="{FF2B5EF4-FFF2-40B4-BE49-F238E27FC236}">
                    <a16:creationId xmlns:a16="http://schemas.microsoft.com/office/drawing/2014/main" id="{C29152DA-AB4D-98BE-6162-801E772F69C7}"/>
                  </a:ext>
                </a:extLst>
              </p:cNvPr>
              <p:cNvSpPr txBox="1"/>
              <p:nvPr>
                <p:custDataLst>
                  <p:tags r:id="rId153"/>
                </p:custDataLst>
              </p:nvPr>
            </p:nvSpPr>
            <p:spPr>
              <a:xfrm>
                <a:off x="4474820" y="3924723"/>
                <a:ext cx="976355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Dec ’23 - Mar ‘25 </a:t>
                </a:r>
              </a:p>
            </p:txBody>
          </p:sp>
        </p:grpSp>
        <p:sp>
          <p:nvSpPr>
            <p:cNvPr id="213" name="OTLSHAPE_T_a41a8e5809d2470da2cf5462d394681b_Shape">
              <a:extLst>
                <a:ext uri="{FF2B5EF4-FFF2-40B4-BE49-F238E27FC236}">
                  <a16:creationId xmlns:a16="http://schemas.microsoft.com/office/drawing/2014/main" id="{7293AD45-F781-3588-9688-985AF6CF456A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5650672" y="2259168"/>
              <a:ext cx="1933802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BE6206C7-254E-042E-8746-3185C8493F94}"/>
              </a:ext>
            </a:extLst>
          </p:cNvPr>
          <p:cNvGrpSpPr/>
          <p:nvPr/>
        </p:nvGrpSpPr>
        <p:grpSpPr>
          <a:xfrm>
            <a:off x="245590" y="1867968"/>
            <a:ext cx="5610055" cy="130031"/>
            <a:chOff x="327453" y="2523921"/>
            <a:chExt cx="7480072" cy="1733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CF2A16C-5A65-8144-4851-C7DA4E6C1881}"/>
                </a:ext>
              </a:extLst>
            </p:cNvPr>
            <p:cNvGrpSpPr/>
            <p:nvPr/>
          </p:nvGrpSpPr>
          <p:grpSpPr>
            <a:xfrm>
              <a:off x="327453" y="2523921"/>
              <a:ext cx="6423890" cy="170965"/>
              <a:chOff x="327453" y="3294035"/>
              <a:chExt cx="6423890" cy="170965"/>
            </a:xfrm>
          </p:grpSpPr>
          <p:sp>
            <p:nvSpPr>
              <p:cNvPr id="46" name="OTLSHAPE_T_a7cf7a6393af461ea7fbcf5c188d7b5c_Title">
                <a:extLst>
                  <a:ext uri="{FF2B5EF4-FFF2-40B4-BE49-F238E27FC236}">
                    <a16:creationId xmlns:a16="http://schemas.microsoft.com/office/drawing/2014/main" id="{CE16A4E1-B1E4-E3BC-B036-63FAE2ED1C3B}"/>
                  </a:ext>
                </a:extLst>
              </p:cNvPr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327453" y="3307368"/>
                <a:ext cx="1733354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HUGHES HALL ENV REPLACE ($15M)</a:t>
                </a:r>
              </a:p>
            </p:txBody>
          </p:sp>
          <p:sp>
            <p:nvSpPr>
              <p:cNvPr id="47" name="OTLSHAPE_T_53aaf0937f8a4096948ed4814cc8aac5_Shape">
                <a:extLst>
                  <a:ext uri="{FF2B5EF4-FFF2-40B4-BE49-F238E27FC236}">
                    <a16:creationId xmlns:a16="http://schemas.microsoft.com/office/drawing/2014/main" id="{0D457406-3289-FD35-D33F-7D6BD5A2C86D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3582070" y="3294035"/>
                <a:ext cx="3169273" cy="16577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TLSHAPE_T_53aaf0937f8a4096948ed4814cc8aac5_JoinedDate">
                <a:extLst>
                  <a:ext uri="{FF2B5EF4-FFF2-40B4-BE49-F238E27FC236}">
                    <a16:creationId xmlns:a16="http://schemas.microsoft.com/office/drawing/2014/main" id="{8B10FC94-2C26-EA05-7584-96C5C509BB98}"/>
                  </a:ext>
                </a:extLst>
              </p:cNvPr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4778319" y="3310952"/>
                <a:ext cx="103543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May ‘23 - Apr ‘26 </a:t>
                </a:r>
              </a:p>
            </p:txBody>
          </p:sp>
          <p:sp>
            <p:nvSpPr>
              <p:cNvPr id="49" name="OTLSHAPE_T_1c0dad75d28849e69eff8f2ef29cfb84_Shape">
                <a:extLst>
                  <a:ext uri="{FF2B5EF4-FFF2-40B4-BE49-F238E27FC236}">
                    <a16:creationId xmlns:a16="http://schemas.microsoft.com/office/drawing/2014/main" id="{3A8CC195-653B-0000-DD99-9BBB43C6A356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2241322" y="3294312"/>
                <a:ext cx="1081325" cy="17068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TLSHAPE_T_1c0dad75d28849e69eff8f2ef29cfb84_JoinedDate">
                <a:extLst>
                  <a:ext uri="{FF2B5EF4-FFF2-40B4-BE49-F238E27FC236}">
                    <a16:creationId xmlns:a16="http://schemas.microsoft.com/office/drawing/2014/main" id="{49718ABC-16CF-C2BF-87DF-92B433CC2ACA}"/>
                  </a:ext>
                </a:extLst>
              </p:cNvPr>
              <p:cNvSpPr txBox="1"/>
              <p:nvPr>
                <p:custDataLst>
                  <p:tags r:id="rId143"/>
                </p:custDataLst>
              </p:nvPr>
            </p:nvSpPr>
            <p:spPr>
              <a:xfrm>
                <a:off x="2347055" y="3312225"/>
                <a:ext cx="927252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</a:t>
                </a:r>
              </a:p>
            </p:txBody>
          </p:sp>
          <p:sp>
            <p:nvSpPr>
              <p:cNvPr id="51" name="OTLSHAPE_T_cf68ec9fed5a4eeab6fee37b5e1219ab_Shape">
                <a:extLst>
                  <a:ext uri="{FF2B5EF4-FFF2-40B4-BE49-F238E27FC236}">
                    <a16:creationId xmlns:a16="http://schemas.microsoft.com/office/drawing/2014/main" id="{291BD2A4-9439-4834-BB7E-7E94218A3B6A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3321227" y="3294176"/>
                <a:ext cx="2608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4CF97B76-A399-C7D9-184D-6A77A55C7BDE}"/>
                  </a:ext>
                </a:extLst>
              </p:cNvPr>
              <p:cNvCxnSpPr>
                <a:cxnSpLocks/>
              </p:cNvCxnSpPr>
              <p:nvPr>
                <p:custDataLst>
                  <p:tags r:id="rId145"/>
                </p:custDataLst>
              </p:nvPr>
            </p:nvCxnSpPr>
            <p:spPr>
              <a:xfrm>
                <a:off x="2050701" y="3371601"/>
                <a:ext cx="133688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5" name="OTLSHAPE_T_a41a8e5809d2470da2cf5462d394681b_Shape">
              <a:extLst>
                <a:ext uri="{FF2B5EF4-FFF2-40B4-BE49-F238E27FC236}">
                  <a16:creationId xmlns:a16="http://schemas.microsoft.com/office/drawing/2014/main" id="{99485C91-E27E-2168-8ADF-FF1839B84CAB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746868" y="2526608"/>
              <a:ext cx="1060657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00BD82B9-0D1E-755D-24D9-224157D667E4}"/>
              </a:ext>
            </a:extLst>
          </p:cNvPr>
          <p:cNvGrpSpPr/>
          <p:nvPr/>
        </p:nvGrpSpPr>
        <p:grpSpPr>
          <a:xfrm>
            <a:off x="248620" y="1613715"/>
            <a:ext cx="5450198" cy="130141"/>
            <a:chOff x="331493" y="1744145"/>
            <a:chExt cx="7266932" cy="173521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4DA6C36-D6A9-83B7-5EF3-115B2894A6D2}"/>
                </a:ext>
              </a:extLst>
            </p:cNvPr>
            <p:cNvGrpSpPr/>
            <p:nvPr/>
          </p:nvGrpSpPr>
          <p:grpSpPr>
            <a:xfrm>
              <a:off x="331493" y="1744145"/>
              <a:ext cx="5608182" cy="173225"/>
              <a:chOff x="331493" y="2514259"/>
              <a:chExt cx="5608182" cy="173225"/>
            </a:xfrm>
          </p:grpSpPr>
          <p:cxnSp>
            <p:nvCxnSpPr>
              <p:cNvPr id="13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B8D9F06C-D106-9C43-FE93-1A49E8B7B51F}"/>
                  </a:ext>
                </a:extLst>
              </p:cNvPr>
              <p:cNvCxnSpPr>
                <a:cxnSpLocks/>
              </p:cNvCxnSpPr>
              <p:nvPr>
                <p:custDataLst>
                  <p:tags r:id="rId131"/>
                </p:custDataLst>
              </p:nvPr>
            </p:nvCxnSpPr>
            <p:spPr>
              <a:xfrm>
                <a:off x="1965441" y="2606849"/>
                <a:ext cx="304207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510CF19-CCB1-3DCA-E013-62C2EE12F257}"/>
                  </a:ext>
                </a:extLst>
              </p:cNvPr>
              <p:cNvGrpSpPr/>
              <p:nvPr/>
            </p:nvGrpSpPr>
            <p:grpSpPr>
              <a:xfrm>
                <a:off x="331493" y="2514259"/>
                <a:ext cx="5608182" cy="173225"/>
                <a:chOff x="331493" y="3369666"/>
                <a:chExt cx="5608182" cy="173225"/>
              </a:xfrm>
            </p:grpSpPr>
            <p:sp>
              <p:nvSpPr>
                <p:cNvPr id="136" name="OTLSHAPE_T_cf68ec9fed5a4eeab6fee37b5e1219ab_Shape">
                  <a:extLst>
                    <a:ext uri="{FF2B5EF4-FFF2-40B4-BE49-F238E27FC236}">
                      <a16:creationId xmlns:a16="http://schemas.microsoft.com/office/drawing/2014/main" id="{787A46B8-5029-A215-DC76-B7C85F2B876A}"/>
                    </a:ext>
                  </a:extLst>
                </p:cNvPr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2333264" y="3372203"/>
                  <a:ext cx="178118" cy="15848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TLSHAPE_T_53aaf0937f8a4096948ed4814cc8aac5_Shape">
                  <a:extLst>
                    <a:ext uri="{FF2B5EF4-FFF2-40B4-BE49-F238E27FC236}">
                      <a16:creationId xmlns:a16="http://schemas.microsoft.com/office/drawing/2014/main" id="{D7130EA7-B0EB-81D1-18F0-DC610FBDC91B}"/>
                    </a:ext>
                  </a:extLst>
                </p:cNvPr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2511381" y="3372203"/>
                  <a:ext cx="2388786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TLSHAPE_T_1c0dad75d28849e69eff8f2ef29cfb84_Title">
                  <a:extLst>
                    <a:ext uri="{FF2B5EF4-FFF2-40B4-BE49-F238E27FC236}">
                      <a16:creationId xmlns:a16="http://schemas.microsoft.com/office/drawing/2014/main" id="{2EB90349-EBD3-2C5A-A468-FF8648D4A7C9}"/>
                    </a:ext>
                  </a:extLst>
                </p:cNvPr>
                <p:cNvSpPr txBox="1"/>
                <p:nvPr>
                  <p:custDataLst>
                    <p:tags r:id="rId134"/>
                  </p:custDataLst>
                </p:nvPr>
              </p:nvSpPr>
              <p:spPr>
                <a:xfrm>
                  <a:off x="331493" y="3377870"/>
                  <a:ext cx="1776364" cy="139696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BALCH HALL RENOVATION ($89M)</a:t>
                  </a:r>
                </a:p>
              </p:txBody>
            </p:sp>
            <p:sp>
              <p:nvSpPr>
                <p:cNvPr id="139" name="OTLSHAPE_T_53aaf0937f8a4096948ed4814cc8aac5_JoinedDate">
                  <a:extLst>
                    <a:ext uri="{FF2B5EF4-FFF2-40B4-BE49-F238E27FC236}">
                      <a16:creationId xmlns:a16="http://schemas.microsoft.com/office/drawing/2014/main" id="{E478AB30-6DFC-93E0-2F95-E3733EA1EC67}"/>
                    </a:ext>
                  </a:extLst>
                </p:cNvPr>
                <p:cNvSpPr txBox="1"/>
                <p:nvPr>
                  <p:custDataLst>
                    <p:tags r:id="rId135"/>
                  </p:custDataLst>
                </p:nvPr>
              </p:nvSpPr>
              <p:spPr>
                <a:xfrm>
                  <a:off x="3210725" y="3389065"/>
                  <a:ext cx="1017689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2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Mar ‘22 - Jul ‘24</a:t>
                  </a:r>
                </a:p>
              </p:txBody>
            </p:sp>
            <p:sp>
              <p:nvSpPr>
                <p:cNvPr id="140" name="OTLSHAPE_T_a85819568d2c479abf1457b9fd23ed95_Shape">
                  <a:extLst>
                    <a:ext uri="{FF2B5EF4-FFF2-40B4-BE49-F238E27FC236}">
                      <a16:creationId xmlns:a16="http://schemas.microsoft.com/office/drawing/2014/main" id="{2A3153CF-A92A-95C2-AF6A-B37F18DA3D0E}"/>
                    </a:ext>
                  </a:extLst>
                </p:cNvPr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4900168" y="3369666"/>
                  <a:ext cx="1039507" cy="170688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TLSHAPE_T_53aaf0937f8a4096948ed4814cc8aac5_JoinedDate">
                  <a:extLst>
                    <a:ext uri="{FF2B5EF4-FFF2-40B4-BE49-F238E27FC236}">
                      <a16:creationId xmlns:a16="http://schemas.microsoft.com/office/drawing/2014/main" id="{4FC8BF2D-0CF3-F50B-CF10-2F5D272035DE}"/>
                    </a:ext>
                  </a:extLst>
                </p:cNvPr>
                <p:cNvSpPr txBox="1"/>
                <p:nvPr>
                  <p:custDataLst>
                    <p:tags r:id="rId137"/>
                  </p:custDataLst>
                </p:nvPr>
              </p:nvSpPr>
              <p:spPr>
                <a:xfrm>
                  <a:off x="5257303" y="3389678"/>
                  <a:ext cx="346096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620" spc="-2" dirty="0">
                      <a:solidFill>
                        <a:prstClr val="white"/>
                      </a:solidFill>
                      <a:latin typeface="Calibri" panose="020F0502020204030204" pitchFamily="34" charset="0"/>
                    </a:rPr>
                    <a:t>Aug</a:t>
                  </a:r>
                  <a:r>
                    <a:rPr kumimoji="0" lang="en-US" sz="620" b="0" i="0" u="none" strike="noStrike" kern="1200" cap="none" spc="-2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‘25</a:t>
                  </a:r>
                </a:p>
              </p:txBody>
            </p:sp>
          </p:grpSp>
        </p:grpSp>
        <p:sp>
          <p:nvSpPr>
            <p:cNvPr id="217" name="OTLSHAPE_T_a41a8e5809d2470da2cf5462d394681b_Shape">
              <a:extLst>
                <a:ext uri="{FF2B5EF4-FFF2-40B4-BE49-F238E27FC236}">
                  <a16:creationId xmlns:a16="http://schemas.microsoft.com/office/drawing/2014/main" id="{5FD64375-EAF5-BB38-FE98-CA3231518840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935135" y="1746978"/>
              <a:ext cx="1663290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DA5402DB-FEF5-225F-2ED7-D7265F93D65D}"/>
              </a:ext>
            </a:extLst>
          </p:cNvPr>
          <p:cNvGrpSpPr/>
          <p:nvPr/>
        </p:nvGrpSpPr>
        <p:grpSpPr>
          <a:xfrm>
            <a:off x="248620" y="1438230"/>
            <a:ext cx="5441953" cy="130221"/>
            <a:chOff x="331493" y="2776611"/>
            <a:chExt cx="7255937" cy="17362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689AB5C-7443-9607-9123-486FE03B22B9}"/>
                </a:ext>
              </a:extLst>
            </p:cNvPr>
            <p:cNvGrpSpPr/>
            <p:nvPr/>
          </p:nvGrpSpPr>
          <p:grpSpPr>
            <a:xfrm>
              <a:off x="331493" y="2776616"/>
              <a:ext cx="5574395" cy="173622"/>
              <a:chOff x="331493" y="2012900"/>
              <a:chExt cx="5574395" cy="173622"/>
            </a:xfrm>
          </p:grpSpPr>
          <p:sp>
            <p:nvSpPr>
              <p:cNvPr id="76" name="OTLSHAPE_T_b20ae05b8b8b4ff4b44e272c51d72275_Shape">
                <a:extLst>
                  <a:ext uri="{FF2B5EF4-FFF2-40B4-BE49-F238E27FC236}">
                    <a16:creationId xmlns:a16="http://schemas.microsoft.com/office/drawing/2014/main" id="{201F4610-061B-64F7-B011-BC6D788C2680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3158647" y="2012911"/>
                <a:ext cx="320364" cy="170686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TLSHAPE_T_77e1abb108164ff7a60d5a044b0d469b_Shape">
                <a:extLst>
                  <a:ext uri="{FF2B5EF4-FFF2-40B4-BE49-F238E27FC236}">
                    <a16:creationId xmlns:a16="http://schemas.microsoft.com/office/drawing/2014/main" id="{FB66E78B-6707-3C64-AE98-AE271DDA00A7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3479011" y="2012900"/>
                <a:ext cx="2426877" cy="173622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TLSHAPE_T_03ec8f3723ff4dd2a098d67cf11e1413_Title">
                <a:extLst>
                  <a:ext uri="{FF2B5EF4-FFF2-40B4-BE49-F238E27FC236}">
                    <a16:creationId xmlns:a16="http://schemas.microsoft.com/office/drawing/2014/main" id="{413F6218-FF19-0327-B259-BD1D2421514B}"/>
                  </a:ext>
                </a:extLst>
              </p:cNvPr>
              <p:cNvSpPr txBox="1"/>
              <p:nvPr>
                <p:custDataLst>
                  <p:tags r:id="rId124"/>
                </p:custDataLst>
              </p:nvPr>
            </p:nvSpPr>
            <p:spPr>
              <a:xfrm>
                <a:off x="331493" y="2027874"/>
                <a:ext cx="1100035" cy="13969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2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CIS BUILDING ($113M)</a:t>
                </a:r>
              </a:p>
            </p:txBody>
          </p:sp>
          <p:sp>
            <p:nvSpPr>
              <p:cNvPr id="79" name="OTLSHAPE_T_77e1abb108164ff7a60d5a044b0d469b_JoinedDate">
                <a:extLst>
                  <a:ext uri="{FF2B5EF4-FFF2-40B4-BE49-F238E27FC236}">
                    <a16:creationId xmlns:a16="http://schemas.microsoft.com/office/drawing/2014/main" id="{0DA9A379-2391-FC78-F16C-F1267FA4FED2}"/>
                  </a:ext>
                </a:extLst>
              </p:cNvPr>
              <p:cNvSpPr txBox="1"/>
              <p:nvPr>
                <p:custDataLst>
                  <p:tags r:id="rId125"/>
                </p:custDataLst>
              </p:nvPr>
            </p:nvSpPr>
            <p:spPr>
              <a:xfrm>
                <a:off x="4146165" y="2034112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Feb ‘23 – May ‘25</a:t>
                </a:r>
              </a:p>
            </p:txBody>
          </p:sp>
          <p:sp>
            <p:nvSpPr>
              <p:cNvPr id="80" name="OTLSHAPE_T_b20ae05b8b8b4ff4b44e272c51d72275_Title">
                <a:extLst>
                  <a:ext uri="{FF2B5EF4-FFF2-40B4-BE49-F238E27FC236}">
                    <a16:creationId xmlns:a16="http://schemas.microsoft.com/office/drawing/2014/main" id="{46DF79B3-D2C6-51F7-C54F-0624EB642AC9}"/>
                  </a:ext>
                </a:extLst>
              </p:cNvPr>
              <p:cNvSpPr txBox="1"/>
              <p:nvPr>
                <p:custDataLst>
                  <p:tags r:id="rId126"/>
                </p:custDataLst>
              </p:nvPr>
            </p:nvSpPr>
            <p:spPr>
              <a:xfrm>
                <a:off x="3008023" y="2042107"/>
                <a:ext cx="31432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8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81" name="OTLSHAPE_T_03ec8f3723ff4dd2a098d67cf11e1413_Shape">
                <a:extLst>
                  <a:ext uri="{FF2B5EF4-FFF2-40B4-BE49-F238E27FC236}">
                    <a16:creationId xmlns:a16="http://schemas.microsoft.com/office/drawing/2014/main" id="{48667B1D-2CBE-E93D-FE54-A8616FDC7647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2245286" y="2012911"/>
                <a:ext cx="912657" cy="170686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TLSHAPE_T_1c0dad75d28849e69eff8f2ef29cfb84_JoinedDate">
                <a:extLst>
                  <a:ext uri="{FF2B5EF4-FFF2-40B4-BE49-F238E27FC236}">
                    <a16:creationId xmlns:a16="http://schemas.microsoft.com/office/drawing/2014/main" id="{F1906EBA-D89A-3A1D-FD9B-35913D196F5C}"/>
                  </a:ext>
                </a:extLst>
              </p:cNvPr>
              <p:cNvSpPr txBox="1"/>
              <p:nvPr>
                <p:custDataLst>
                  <p:tags r:id="rId128"/>
                </p:custDataLst>
              </p:nvPr>
            </p:nvSpPr>
            <p:spPr>
              <a:xfrm>
                <a:off x="2401502" y="2035660"/>
                <a:ext cx="663523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‘22</a:t>
                </a:r>
              </a:p>
            </p:txBody>
          </p:sp>
          <p:cxnSp>
            <p:nvCxnSpPr>
              <p:cNvPr id="83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C17618C6-0055-835D-9F82-CCCF5C1F79D1}"/>
                  </a:ext>
                </a:extLst>
              </p:cNvPr>
              <p:cNvCxnSpPr>
                <a:cxnSpLocks/>
              </p:cNvCxnSpPr>
              <p:nvPr>
                <p:custDataLst>
                  <p:tags r:id="rId129"/>
                </p:custDataLst>
              </p:nvPr>
            </p:nvCxnSpPr>
            <p:spPr>
              <a:xfrm>
                <a:off x="1418483" y="2095300"/>
                <a:ext cx="744572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9" name="OTLSHAPE_T_a41a8e5809d2470da2cf5462d394681b_Shape">
              <a:extLst>
                <a:ext uri="{FF2B5EF4-FFF2-40B4-BE49-F238E27FC236}">
                  <a16:creationId xmlns:a16="http://schemas.microsoft.com/office/drawing/2014/main" id="{8A5F0243-BB02-ABA8-2152-199B914BEB08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5892646" y="2776611"/>
              <a:ext cx="1694784" cy="170686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A70D4AE9-900D-671A-E29E-30A4F57404B0}"/>
              </a:ext>
            </a:extLst>
          </p:cNvPr>
          <p:cNvGrpSpPr/>
          <p:nvPr/>
        </p:nvGrpSpPr>
        <p:grpSpPr>
          <a:xfrm>
            <a:off x="239216" y="3261609"/>
            <a:ext cx="6826769" cy="128017"/>
            <a:chOff x="338995" y="3020006"/>
            <a:chExt cx="9102357" cy="17068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C7A461FA-D13B-26EB-2FBB-E1FDB386F11C}"/>
                </a:ext>
              </a:extLst>
            </p:cNvPr>
            <p:cNvGrpSpPr/>
            <p:nvPr/>
          </p:nvGrpSpPr>
          <p:grpSpPr>
            <a:xfrm>
              <a:off x="338995" y="3020006"/>
              <a:ext cx="7751290" cy="170689"/>
              <a:chOff x="338995" y="4672622"/>
              <a:chExt cx="7751290" cy="170689"/>
            </a:xfrm>
          </p:grpSpPr>
          <p:sp>
            <p:nvSpPr>
              <p:cNvPr id="151" name="OTLSHAPE_T_a7cf7a6393af461ea7fbcf5c188d7b5c_Title">
                <a:extLst>
                  <a:ext uri="{FF2B5EF4-FFF2-40B4-BE49-F238E27FC236}">
                    <a16:creationId xmlns:a16="http://schemas.microsoft.com/office/drawing/2014/main" id="{F30E5DB6-DBA2-1166-AEA1-CAB7F16A732C}"/>
                  </a:ext>
                </a:extLst>
              </p:cNvPr>
              <p:cNvSpPr txBox="1"/>
              <p:nvPr>
                <p:custDataLst>
                  <p:tags r:id="rId115"/>
                </p:custDataLst>
              </p:nvPr>
            </p:nvSpPr>
            <p:spPr>
              <a:xfrm>
                <a:off x="338995" y="4675230"/>
                <a:ext cx="1893059" cy="13969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FIELD HOCKEY CLUBHOUSE ($11.3M)</a:t>
                </a:r>
              </a:p>
            </p:txBody>
          </p:sp>
          <p:sp>
            <p:nvSpPr>
              <p:cNvPr id="152" name="OTLSHAPE_T_cf68ec9fed5a4eeab6fee37b5e1219ab_Shape">
                <a:extLst>
                  <a:ext uri="{FF2B5EF4-FFF2-40B4-BE49-F238E27FC236}">
                    <a16:creationId xmlns:a16="http://schemas.microsoft.com/office/drawing/2014/main" id="{197B1B04-D6C8-3A2D-B340-C4AC72263744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5949997" y="4672623"/>
                <a:ext cx="206200" cy="166163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OTLSHAPE_T_53aaf0937f8a4096948ed4814cc8aac5_Shape">
                <a:extLst>
                  <a:ext uri="{FF2B5EF4-FFF2-40B4-BE49-F238E27FC236}">
                    <a16:creationId xmlns:a16="http://schemas.microsoft.com/office/drawing/2014/main" id="{0C993B82-1117-5FEB-A3F4-30B021E705E3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6141773" y="4672623"/>
                <a:ext cx="1948512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TLSHAPE_T_1c0dad75d28849e69eff8f2ef29cfb84_Shape">
                <a:extLst>
                  <a:ext uri="{FF2B5EF4-FFF2-40B4-BE49-F238E27FC236}">
                    <a16:creationId xmlns:a16="http://schemas.microsoft.com/office/drawing/2014/main" id="{C5C8C82A-5DBF-F08D-0E59-F231CBC0D8BF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4429405" y="4672622"/>
                <a:ext cx="1516299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OTLSHAPE_T_77e1abb108164ff7a60d5a044b0d469b_JoinedDate">
                <a:extLst>
                  <a:ext uri="{FF2B5EF4-FFF2-40B4-BE49-F238E27FC236}">
                    <a16:creationId xmlns:a16="http://schemas.microsoft.com/office/drawing/2014/main" id="{8BCC27BE-F85E-5AE7-10D1-7BA475F2A5F5}"/>
                  </a:ext>
                </a:extLst>
              </p:cNvPr>
              <p:cNvSpPr txBox="1"/>
              <p:nvPr>
                <p:custDataLst>
                  <p:tags r:id="rId119"/>
                </p:custDataLst>
              </p:nvPr>
            </p:nvSpPr>
            <p:spPr>
              <a:xfrm>
                <a:off x="6822825" y="4691079"/>
                <a:ext cx="5915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- Jul ‘27 </a:t>
                </a:r>
              </a:p>
            </p:txBody>
          </p:sp>
          <p:sp>
            <p:nvSpPr>
              <p:cNvPr id="157" name="OTLSHAPE_T_77e1abb108164ff7a60d5a044b0d469b_JoinedDate">
                <a:extLst>
                  <a:ext uri="{FF2B5EF4-FFF2-40B4-BE49-F238E27FC236}">
                    <a16:creationId xmlns:a16="http://schemas.microsoft.com/office/drawing/2014/main" id="{F01AB832-FA14-1F07-0993-FF9D4DB24203}"/>
                  </a:ext>
                </a:extLst>
              </p:cNvPr>
              <p:cNvSpPr txBox="1"/>
              <p:nvPr>
                <p:custDataLst>
                  <p:tags r:id="rId120"/>
                </p:custDataLst>
              </p:nvPr>
            </p:nvSpPr>
            <p:spPr>
              <a:xfrm>
                <a:off x="4854323" y="4689996"/>
                <a:ext cx="85786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Dec ‘25</a:t>
                </a:r>
              </a:p>
            </p:txBody>
          </p:sp>
        </p:grpSp>
        <p:sp>
          <p:nvSpPr>
            <p:cNvPr id="235" name="OTLSHAPE_T_a41a8e5809d2470da2cf5462d394681b_Shape">
              <a:extLst>
                <a:ext uri="{FF2B5EF4-FFF2-40B4-BE49-F238E27FC236}">
                  <a16:creationId xmlns:a16="http://schemas.microsoft.com/office/drawing/2014/main" id="{79F7AB1E-A5D8-94C0-4684-4025886F2F1A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074867" y="3020007"/>
              <a:ext cx="1366485" cy="17068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AC5AE33D-C2F7-5C67-5ABC-54213177FA25}"/>
              </a:ext>
            </a:extLst>
          </p:cNvPr>
          <p:cNvGrpSpPr/>
          <p:nvPr/>
        </p:nvGrpSpPr>
        <p:grpSpPr>
          <a:xfrm>
            <a:off x="241416" y="2439142"/>
            <a:ext cx="6234084" cy="128021"/>
            <a:chOff x="322969" y="3583939"/>
            <a:chExt cx="8312113" cy="17069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460BCD5-4963-A872-3CE8-3CC46A23CF91}"/>
                </a:ext>
              </a:extLst>
            </p:cNvPr>
            <p:cNvGrpSpPr/>
            <p:nvPr/>
          </p:nvGrpSpPr>
          <p:grpSpPr>
            <a:xfrm>
              <a:off x="322969" y="3583939"/>
              <a:ext cx="6701862" cy="170694"/>
              <a:chOff x="304856" y="4142448"/>
              <a:chExt cx="6701862" cy="170694"/>
            </a:xfrm>
          </p:grpSpPr>
          <p:sp>
            <p:nvSpPr>
              <p:cNvPr id="101" name="OTLSHAPE_T_a7cf7a6393af461ea7fbcf5c188d7b5c_Title">
                <a:extLst>
                  <a:ext uri="{FF2B5EF4-FFF2-40B4-BE49-F238E27FC236}">
                    <a16:creationId xmlns:a16="http://schemas.microsoft.com/office/drawing/2014/main" id="{EBDE27CD-2C90-E020-77A7-F742FBFC54BE}"/>
                  </a:ext>
                </a:extLst>
              </p:cNvPr>
              <p:cNvSpPr txBox="1"/>
              <p:nvPr>
                <p:custDataLst>
                  <p:tags r:id="rId107"/>
                </p:custDataLst>
              </p:nvPr>
            </p:nvSpPr>
            <p:spPr>
              <a:xfrm>
                <a:off x="304856" y="4148048"/>
                <a:ext cx="300136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5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MEINIG FIELDHOUSE ($53.7M)</a:t>
                </a:r>
              </a:p>
            </p:txBody>
          </p:sp>
          <p:sp>
            <p:nvSpPr>
              <p:cNvPr id="102" name="OTLSHAPE_T_cf68ec9fed5a4eeab6fee37b5e1219ab_Shape">
                <a:extLst>
                  <a:ext uri="{FF2B5EF4-FFF2-40B4-BE49-F238E27FC236}">
                    <a16:creationId xmlns:a16="http://schemas.microsoft.com/office/drawing/2014/main" id="{6DB58143-3540-E14C-9669-5606A93D7C5C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4971912" y="4142455"/>
                <a:ext cx="238097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TLSHAPE_T_53aaf0937f8a4096948ed4814cc8aac5_Shape">
                <a:extLst>
                  <a:ext uri="{FF2B5EF4-FFF2-40B4-BE49-F238E27FC236}">
                    <a16:creationId xmlns:a16="http://schemas.microsoft.com/office/drawing/2014/main" id="{D59CE926-54A9-C740-3150-F46086DB13E0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5211670" y="4142448"/>
                <a:ext cx="1795048" cy="165760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TLSHAPE_T_1c0dad75d28849e69eff8f2ef29cfb84_Shape">
                <a:extLst>
                  <a:ext uri="{FF2B5EF4-FFF2-40B4-BE49-F238E27FC236}">
                    <a16:creationId xmlns:a16="http://schemas.microsoft.com/office/drawing/2014/main" id="{BCF0E727-96AE-2733-3B26-E5BCBA235576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3807260" y="4142448"/>
                <a:ext cx="115901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13CD78E2-E781-CF85-43EC-34C09C4B38C6}"/>
                  </a:ext>
                </a:extLst>
              </p:cNvPr>
              <p:cNvCxnSpPr>
                <a:cxnSpLocks/>
              </p:cNvCxnSpPr>
              <p:nvPr>
                <p:custDataLst>
                  <p:tags r:id="rId111"/>
                </p:custDataLst>
              </p:nvPr>
            </p:nvCxnSpPr>
            <p:spPr>
              <a:xfrm>
                <a:off x="1943932" y="4217895"/>
                <a:ext cx="1826701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OTLSHAPE_T_77e1abb108164ff7a60d5a044b0d469b_JoinedDate">
                <a:extLst>
                  <a:ext uri="{FF2B5EF4-FFF2-40B4-BE49-F238E27FC236}">
                    <a16:creationId xmlns:a16="http://schemas.microsoft.com/office/drawing/2014/main" id="{899E1E9F-56AC-951E-51C9-809C16355C91}"/>
                  </a:ext>
                </a:extLst>
              </p:cNvPr>
              <p:cNvSpPr txBox="1"/>
              <p:nvPr>
                <p:custDataLst>
                  <p:tags r:id="rId112"/>
                </p:custDataLst>
              </p:nvPr>
            </p:nvSpPr>
            <p:spPr>
              <a:xfrm>
                <a:off x="3871801" y="4172143"/>
                <a:ext cx="857861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Aug ‘23 - July ‘24</a:t>
                </a:r>
              </a:p>
            </p:txBody>
          </p:sp>
          <p:sp>
            <p:nvSpPr>
              <p:cNvPr id="107" name="OTLSHAPE_T_77e1abb108164ff7a60d5a044b0d469b_JoinedDate">
                <a:extLst>
                  <a:ext uri="{FF2B5EF4-FFF2-40B4-BE49-F238E27FC236}">
                    <a16:creationId xmlns:a16="http://schemas.microsoft.com/office/drawing/2014/main" id="{1D3548B1-51BF-441E-D0DF-93FEA0759C0A}"/>
                  </a:ext>
                </a:extLst>
              </p:cNvPr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9993" y="4157995"/>
                <a:ext cx="880111" cy="1272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Nov ‘24 - June ‘26</a:t>
                </a:r>
              </a:p>
            </p:txBody>
          </p:sp>
        </p:grpSp>
        <p:sp>
          <p:nvSpPr>
            <p:cNvPr id="236" name="OTLSHAPE_T_a41a8e5809d2470da2cf5462d394681b_Shape">
              <a:extLst>
                <a:ext uri="{FF2B5EF4-FFF2-40B4-BE49-F238E27FC236}">
                  <a16:creationId xmlns:a16="http://schemas.microsoft.com/office/drawing/2014/main" id="{8BA7ADB4-1B9C-49D1-DDE7-5C952FD153FB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007083" y="3583946"/>
              <a:ext cx="1627999" cy="17068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1790EF43-6DEC-7A7D-13DA-92AEE4474BE8}"/>
              </a:ext>
            </a:extLst>
          </p:cNvPr>
          <p:cNvGrpSpPr/>
          <p:nvPr/>
        </p:nvGrpSpPr>
        <p:grpSpPr>
          <a:xfrm>
            <a:off x="234953" y="2241126"/>
            <a:ext cx="6240546" cy="128022"/>
            <a:chOff x="325350" y="4394033"/>
            <a:chExt cx="8320728" cy="17069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BA114D1-23AC-EE47-FA8D-46B5A56D7376}"/>
                </a:ext>
              </a:extLst>
            </p:cNvPr>
            <p:cNvGrpSpPr/>
            <p:nvPr/>
          </p:nvGrpSpPr>
          <p:grpSpPr>
            <a:xfrm>
              <a:off x="325350" y="4394033"/>
              <a:ext cx="6669273" cy="170696"/>
              <a:chOff x="331492" y="2809228"/>
              <a:chExt cx="6669273" cy="170696"/>
            </a:xfrm>
          </p:grpSpPr>
          <p:sp>
            <p:nvSpPr>
              <p:cNvPr id="93" name="OTLSHAPE_T_a7cf7a6393af461ea7fbcf5c188d7b5c_Title">
                <a:extLst>
                  <a:ext uri="{FF2B5EF4-FFF2-40B4-BE49-F238E27FC236}">
                    <a16:creationId xmlns:a16="http://schemas.microsoft.com/office/drawing/2014/main" id="{BAD6F8BF-D738-0803-36E4-8B637B6A3FB7}"/>
                  </a:ext>
                </a:extLst>
              </p:cNvPr>
              <p:cNvSpPr txBox="1"/>
              <p:nvPr>
                <p:custDataLst>
                  <p:tags r:id="rId99"/>
                </p:custDataLst>
              </p:nvPr>
            </p:nvSpPr>
            <p:spPr>
              <a:xfrm>
                <a:off x="331492" y="2837673"/>
                <a:ext cx="2287523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 ($69M)</a:t>
                </a:r>
              </a:p>
            </p:txBody>
          </p:sp>
          <p:cxnSp>
            <p:nvCxnSpPr>
              <p:cNvPr id="9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C4F1C54E-6EF0-71E9-3DE7-8BE8C28D9066}"/>
                  </a:ext>
                </a:extLst>
              </p:cNvPr>
              <p:cNvCxnSpPr>
                <a:cxnSpLocks/>
              </p:cNvCxnSpPr>
              <p:nvPr>
                <p:custDataLst>
                  <p:tags r:id="rId100"/>
                </p:custDataLst>
              </p:nvPr>
            </p:nvCxnSpPr>
            <p:spPr>
              <a:xfrm>
                <a:off x="2040122" y="2890208"/>
                <a:ext cx="14217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5" name="OTLSHAPE_T_1c0dad75d28849e69eff8f2ef29cfb84_Shape">
                <a:extLst>
                  <a:ext uri="{FF2B5EF4-FFF2-40B4-BE49-F238E27FC236}">
                    <a16:creationId xmlns:a16="http://schemas.microsoft.com/office/drawing/2014/main" id="{D2894C70-47B2-5E9D-F4AB-94DAFE80646E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2248104" y="2809228"/>
                <a:ext cx="1043104" cy="166513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TLSHAPE_T_b20ae05b8b8b4ff4b44e272c51d72275_Shape">
                <a:extLst>
                  <a:ext uri="{FF2B5EF4-FFF2-40B4-BE49-F238E27FC236}">
                    <a16:creationId xmlns:a16="http://schemas.microsoft.com/office/drawing/2014/main" id="{685036EB-288C-A6ED-096B-C161BC86C4C9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3293633" y="2809228"/>
                <a:ext cx="202224" cy="16651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TLSHAPE_T_a41a8e5809d2470da2cf5462d394681b_Shape">
                <a:extLst>
                  <a:ext uri="{FF2B5EF4-FFF2-40B4-BE49-F238E27FC236}">
                    <a16:creationId xmlns:a16="http://schemas.microsoft.com/office/drawing/2014/main" id="{084D6A9E-8D75-6154-0CFF-0BE33A72FAEC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3499187" y="2809236"/>
                <a:ext cx="350157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TLSHAPE_T_a41a8e5809d2470da2cf5462d394681b_JoinedDate">
                <a:extLst>
                  <a:ext uri="{FF2B5EF4-FFF2-40B4-BE49-F238E27FC236}">
                    <a16:creationId xmlns:a16="http://schemas.microsoft.com/office/drawing/2014/main" id="{47293953-884D-2492-CF15-5651990727FE}"/>
                  </a:ext>
                </a:extLst>
              </p:cNvPr>
              <p:cNvSpPr txBox="1"/>
              <p:nvPr>
                <p:custDataLst>
                  <p:tags r:id="rId104"/>
                </p:custDataLst>
              </p:nvPr>
            </p:nvSpPr>
            <p:spPr>
              <a:xfrm>
                <a:off x="4579380" y="2829827"/>
                <a:ext cx="1467027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Mar ‘22 - May ‘26</a:t>
                </a:r>
              </a:p>
            </p:txBody>
          </p:sp>
          <p:sp>
            <p:nvSpPr>
              <p:cNvPr id="99" name="OTLSHAPE_T_1c0dad75d28849e69eff8f2ef29cfb84_JoinedDate">
                <a:extLst>
                  <a:ext uri="{FF2B5EF4-FFF2-40B4-BE49-F238E27FC236}">
                    <a16:creationId xmlns:a16="http://schemas.microsoft.com/office/drawing/2014/main" id="{B50CFAD2-AD8B-F6AF-47E7-4D0336F2E017}"/>
                  </a:ext>
                </a:extLst>
              </p:cNvPr>
              <p:cNvSpPr txBox="1"/>
              <p:nvPr>
                <p:custDataLst>
                  <p:tags r:id="rId105"/>
                </p:custDataLst>
              </p:nvPr>
            </p:nvSpPr>
            <p:spPr>
              <a:xfrm>
                <a:off x="2553305" y="2832921"/>
                <a:ext cx="663523" cy="12721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2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Dec ‘22</a:t>
                </a:r>
              </a:p>
            </p:txBody>
          </p:sp>
        </p:grpSp>
        <p:sp>
          <p:nvSpPr>
            <p:cNvPr id="237" name="OTLSHAPE_T_a41a8e5809d2470da2cf5462d394681b_Shape">
              <a:extLst>
                <a:ext uri="{FF2B5EF4-FFF2-40B4-BE49-F238E27FC236}">
                  <a16:creationId xmlns:a16="http://schemas.microsoft.com/office/drawing/2014/main" id="{60B3002F-A54F-4802-BB8E-72ACC56592F4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990798" y="4394041"/>
              <a:ext cx="1655280" cy="165801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FAB3A923-3457-A4AD-EBBA-E446BC23AC21}"/>
              </a:ext>
            </a:extLst>
          </p:cNvPr>
          <p:cNvGrpSpPr/>
          <p:nvPr/>
        </p:nvGrpSpPr>
        <p:grpSpPr>
          <a:xfrm>
            <a:off x="239216" y="4476219"/>
            <a:ext cx="8188594" cy="128547"/>
            <a:chOff x="323525" y="4666477"/>
            <a:chExt cx="10918125" cy="171396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D8514D33-A647-61D7-EC4F-2A47023EB70F}"/>
                </a:ext>
              </a:extLst>
            </p:cNvPr>
            <p:cNvGrpSpPr/>
            <p:nvPr/>
          </p:nvGrpSpPr>
          <p:grpSpPr>
            <a:xfrm>
              <a:off x="323525" y="4666477"/>
              <a:ext cx="9857466" cy="171396"/>
              <a:chOff x="322969" y="7001062"/>
              <a:chExt cx="9857466" cy="171396"/>
            </a:xfrm>
          </p:grpSpPr>
          <p:sp>
            <p:nvSpPr>
              <p:cNvPr id="203" name="OTLSHAPE_T_1c0dad75d28849e69eff8f2ef29cfb84_Title">
                <a:extLst>
                  <a:ext uri="{FF2B5EF4-FFF2-40B4-BE49-F238E27FC236}">
                    <a16:creationId xmlns:a16="http://schemas.microsoft.com/office/drawing/2014/main" id="{1DBD78EA-D148-95AE-A4E5-D175ABA43E15}"/>
                  </a:ext>
                </a:extLst>
              </p:cNvPr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322969" y="7001062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PLANT SCIENCE PHASE II ($</a:t>
                </a:r>
                <a:r>
                  <a:rPr lang="en-US" sz="681" b="1" spc="-8" dirty="0">
                    <a:solidFill>
                      <a:srgbClr val="007F51"/>
                    </a:solidFill>
                    <a:latin typeface="Calibri" panose="020F0502020204030204" pitchFamily="34" charset="0"/>
                  </a:rPr>
                  <a:t>74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  <p:cxnSp>
            <p:nvCxnSpPr>
              <p:cNvPr id="204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38E58D7F-4CA5-ADB3-9CA2-5E79F0734C04}"/>
                  </a:ext>
                </a:extLst>
              </p:cNvPr>
              <p:cNvCxnSpPr>
                <a:cxnSpLocks/>
              </p:cNvCxnSpPr>
              <p:nvPr>
                <p:custDataLst>
                  <p:tags r:id="rId94"/>
                </p:custDataLst>
              </p:nvPr>
            </p:nvCxnSpPr>
            <p:spPr>
              <a:xfrm>
                <a:off x="1886117" y="7085417"/>
                <a:ext cx="3613500" cy="723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5" name="OTLSHAPE_T_cf68ec9fed5a4eeab6fee37b5e1219ab_Shape">
                <a:extLst>
                  <a:ext uri="{FF2B5EF4-FFF2-40B4-BE49-F238E27FC236}">
                    <a16:creationId xmlns:a16="http://schemas.microsoft.com/office/drawing/2014/main" id="{BDA37F91-934F-8378-A28C-6076D59EE373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7160165" y="7001769"/>
                <a:ext cx="381416" cy="170689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OTLSHAPE_T_53aaf0937f8a4096948ed4814cc8aac5_Shape">
                <a:extLst>
                  <a:ext uri="{FF2B5EF4-FFF2-40B4-BE49-F238E27FC236}">
                    <a16:creationId xmlns:a16="http://schemas.microsoft.com/office/drawing/2014/main" id="{F13AC7BA-DD19-2FCD-3E85-2C5DF0E3AA35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7544237" y="7001761"/>
                <a:ext cx="2636198" cy="170689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TLSHAPE_T_1c0dad75d28849e69eff8f2ef29cfb84_Shape">
                <a:extLst>
                  <a:ext uri="{FF2B5EF4-FFF2-40B4-BE49-F238E27FC236}">
                    <a16:creationId xmlns:a16="http://schemas.microsoft.com/office/drawing/2014/main" id="{CB8D6957-DC45-C77F-EF8D-7B96642F320F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5599182" y="7001759"/>
                <a:ext cx="1560984" cy="170689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8" name="OTLSHAPE_T_a41a8e5809d2470da2cf5462d394681b_Shape">
              <a:extLst>
                <a:ext uri="{FF2B5EF4-FFF2-40B4-BE49-F238E27FC236}">
                  <a16:creationId xmlns:a16="http://schemas.microsoft.com/office/drawing/2014/main" id="{B5B58EB5-CD73-E936-0D56-DAAFC66ED8FA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180993" y="4667157"/>
              <a:ext cx="1060657" cy="165779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10765ED7-6F8A-BDED-BB1B-5B90F4AA9C04}"/>
              </a:ext>
            </a:extLst>
          </p:cNvPr>
          <p:cNvGrpSpPr/>
          <p:nvPr/>
        </p:nvGrpSpPr>
        <p:grpSpPr>
          <a:xfrm>
            <a:off x="239216" y="4288303"/>
            <a:ext cx="7642255" cy="132037"/>
            <a:chOff x="321903" y="5752497"/>
            <a:chExt cx="10189673" cy="176049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E1D5F28-7F5C-19E5-4123-504A1E52AED2}"/>
                </a:ext>
              </a:extLst>
            </p:cNvPr>
            <p:cNvGrpSpPr/>
            <p:nvPr/>
          </p:nvGrpSpPr>
          <p:grpSpPr>
            <a:xfrm>
              <a:off x="321903" y="5752497"/>
              <a:ext cx="9129014" cy="176049"/>
              <a:chOff x="330208" y="6291879"/>
              <a:chExt cx="9129014" cy="176049"/>
            </a:xfrm>
          </p:grpSpPr>
          <p:sp>
            <p:nvSpPr>
              <p:cNvPr id="176" name="OTLSHAPE_T_1c0dad75d28849e69eff8f2ef29cfb84_Title">
                <a:extLst>
                  <a:ext uri="{FF2B5EF4-FFF2-40B4-BE49-F238E27FC236}">
                    <a16:creationId xmlns:a16="http://schemas.microsoft.com/office/drawing/2014/main" id="{C6102D6F-D107-23ED-D996-8BEAD8089D07}"/>
                  </a:ext>
                </a:extLst>
              </p:cNvPr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330208" y="6291879"/>
                <a:ext cx="2726752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GENEVA FOOD RESEARCH LAB RENO ($30M)</a:t>
                </a:r>
              </a:p>
            </p:txBody>
          </p:sp>
          <p:cxnSp>
            <p:nvCxnSpPr>
              <p:cNvPr id="177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B7AA28BB-5783-AD5C-87B1-FD351146B266}"/>
                  </a:ext>
                </a:extLst>
              </p:cNvPr>
              <p:cNvCxnSpPr>
                <a:cxnSpLocks/>
              </p:cNvCxnSpPr>
              <p:nvPr>
                <p:custDataLst>
                  <p:tags r:id="rId88"/>
                </p:custDataLst>
              </p:nvPr>
            </p:nvCxnSpPr>
            <p:spPr>
              <a:xfrm>
                <a:off x="2426680" y="6376234"/>
                <a:ext cx="2610104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8" name="OTLSHAPE_T_cf68ec9fed5a4eeab6fee37b5e1219ab_Shape">
                <a:extLst>
                  <a:ext uri="{FF2B5EF4-FFF2-40B4-BE49-F238E27FC236}">
                    <a16:creationId xmlns:a16="http://schemas.microsoft.com/office/drawing/2014/main" id="{22C81302-16E5-FC5F-AE3C-A9CEEB05F206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7280952" y="6297240"/>
                <a:ext cx="304044" cy="170688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OTLSHAPE_T_53aaf0937f8a4096948ed4814cc8aac5_Shape">
                <a:extLst>
                  <a:ext uri="{FF2B5EF4-FFF2-40B4-BE49-F238E27FC236}">
                    <a16:creationId xmlns:a16="http://schemas.microsoft.com/office/drawing/2014/main" id="{6B4E2486-EE4C-A94C-3A76-8D1E3837FFAE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7584994" y="6297240"/>
                <a:ext cx="1874228" cy="17068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TLSHAPE_T_1c0dad75d28849e69eff8f2ef29cfb84_Shape">
                <a:extLst>
                  <a:ext uri="{FF2B5EF4-FFF2-40B4-BE49-F238E27FC236}">
                    <a16:creationId xmlns:a16="http://schemas.microsoft.com/office/drawing/2014/main" id="{F7FC28C0-9FFA-A423-903D-2A029EBE54AB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5131597" y="6295832"/>
                <a:ext cx="2159923" cy="170687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5" name="OTLSHAPE_T_a41a8e5809d2470da2cf5462d394681b_Shape">
              <a:extLst>
                <a:ext uri="{FF2B5EF4-FFF2-40B4-BE49-F238E27FC236}">
                  <a16:creationId xmlns:a16="http://schemas.microsoft.com/office/drawing/2014/main" id="{3D0CA10A-65B0-1458-1418-53CE6683A387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450919" y="5760596"/>
              <a:ext cx="1060657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82C0C08-4528-230B-6288-845F76C9115C}"/>
              </a:ext>
            </a:extLst>
          </p:cNvPr>
          <p:cNvGrpSpPr/>
          <p:nvPr/>
        </p:nvGrpSpPr>
        <p:grpSpPr>
          <a:xfrm>
            <a:off x="237512" y="2694074"/>
            <a:ext cx="6681777" cy="320697"/>
            <a:chOff x="237512" y="2980104"/>
            <a:chExt cx="6681777" cy="32069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063BAF-B3D2-B154-7285-2A9B8013062F}"/>
                </a:ext>
              </a:extLst>
            </p:cNvPr>
            <p:cNvGrpSpPr/>
            <p:nvPr/>
          </p:nvGrpSpPr>
          <p:grpSpPr>
            <a:xfrm>
              <a:off x="237512" y="2980104"/>
              <a:ext cx="6536782" cy="134436"/>
              <a:chOff x="237512" y="2980104"/>
              <a:chExt cx="6536782" cy="134436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0E9A73A-11DC-ED74-729E-976395034C5F}"/>
                  </a:ext>
                </a:extLst>
              </p:cNvPr>
              <p:cNvGrpSpPr/>
              <p:nvPr/>
            </p:nvGrpSpPr>
            <p:grpSpPr>
              <a:xfrm>
                <a:off x="237512" y="2980104"/>
                <a:ext cx="5489161" cy="134436"/>
                <a:chOff x="322969" y="5169041"/>
                <a:chExt cx="7318882" cy="179247"/>
              </a:xfrm>
            </p:grpSpPr>
            <p:sp>
              <p:nvSpPr>
                <p:cNvPr id="143" name="OTLSHAPE_T_1c0dad75d28849e69eff8f2ef29cfb84_Title">
                  <a:extLst>
                    <a:ext uri="{FF2B5EF4-FFF2-40B4-BE49-F238E27FC236}">
                      <a16:creationId xmlns:a16="http://schemas.microsoft.com/office/drawing/2014/main" id="{AA8BE2BE-9AD5-58AE-83CC-9CDE3F870C2A}"/>
                    </a:ext>
                  </a:extLst>
                </p:cNvPr>
                <p:cNvSpPr txBox="1"/>
                <p:nvPr>
                  <p:custDataLst>
                    <p:tags r:id="rId79"/>
                  </p:custDataLst>
                </p:nvPr>
              </p:nvSpPr>
              <p:spPr>
                <a:xfrm>
                  <a:off x="322969" y="5169041"/>
                  <a:ext cx="1937525" cy="13969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KING-SHAW RENOVATION ($11M)</a:t>
                  </a:r>
                </a:p>
              </p:txBody>
            </p:sp>
            <p:sp>
              <p:nvSpPr>
                <p:cNvPr id="144" name="OTLSHAPE_T_1c0dad75d28849e69eff8f2ef29cfb84_Shape">
                  <a:extLst>
                    <a:ext uri="{FF2B5EF4-FFF2-40B4-BE49-F238E27FC236}">
                      <a16:creationId xmlns:a16="http://schemas.microsoft.com/office/drawing/2014/main" id="{993CCE33-BB82-FEB0-D144-788044494925}"/>
                    </a:ext>
                  </a:extLst>
                </p:cNvPr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4581659" y="5177608"/>
                  <a:ext cx="1037908" cy="167274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TLSHAPE_T_cf68ec9fed5a4eeab6fee37b5e1219ab_Shape">
                  <a:extLst>
                    <a:ext uri="{FF2B5EF4-FFF2-40B4-BE49-F238E27FC236}">
                      <a16:creationId xmlns:a16="http://schemas.microsoft.com/office/drawing/2014/main" id="{85A7A727-0673-76BD-B4F7-D269FEE427B5}"/>
                    </a:ext>
                  </a:extLst>
                </p:cNvPr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5620455" y="5177608"/>
                  <a:ext cx="249480" cy="166102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TLSHAPE_T_53aaf0937f8a4096948ed4814cc8aac5_Shape">
                  <a:extLst>
                    <a:ext uri="{FF2B5EF4-FFF2-40B4-BE49-F238E27FC236}">
                      <a16:creationId xmlns:a16="http://schemas.microsoft.com/office/drawing/2014/main" id="{CF8E1FA8-CFC8-497E-182F-E08AE5BD1798}"/>
                    </a:ext>
                  </a:extLst>
                </p:cNvPr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5874400" y="5177600"/>
                  <a:ext cx="1767451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7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2278FC72-5145-E6C4-651E-EAE8945D1737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83"/>
                  </p:custDataLst>
                </p:nvPr>
              </p:nvCxnSpPr>
              <p:spPr>
                <a:xfrm>
                  <a:off x="2011056" y="5249426"/>
                  <a:ext cx="2503959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8" name="OTLSHAPE_T_77e1abb108164ff7a60d5a044b0d469b_JoinedDate">
                  <a:extLst>
                    <a:ext uri="{FF2B5EF4-FFF2-40B4-BE49-F238E27FC236}">
                      <a16:creationId xmlns:a16="http://schemas.microsoft.com/office/drawing/2014/main" id="{E305F210-384B-A0FE-222C-A33A06AAEC0B}"/>
                    </a:ext>
                  </a:extLst>
                </p:cNvPr>
                <p:cNvSpPr txBox="1"/>
                <p:nvPr>
                  <p:custDataLst>
                    <p:tags r:id="rId84"/>
                  </p:custDataLst>
                </p:nvPr>
              </p:nvSpPr>
              <p:spPr>
                <a:xfrm>
                  <a:off x="4674217" y="520127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Feb ‘24 - Feb ‘25</a:t>
                  </a:r>
                </a:p>
              </p:txBody>
            </p:sp>
            <p:sp>
              <p:nvSpPr>
                <p:cNvPr id="149" name="OTLSHAPE_T_77e1abb108164ff7a60d5a044b0d469b_JoinedDate">
                  <a:extLst>
                    <a:ext uri="{FF2B5EF4-FFF2-40B4-BE49-F238E27FC236}">
                      <a16:creationId xmlns:a16="http://schemas.microsoft.com/office/drawing/2014/main" id="{893FC7AE-39FC-D1B4-60FA-EDD1906B1678}"/>
                    </a:ext>
                  </a:extLst>
                </p:cNvPr>
                <p:cNvSpPr txBox="1"/>
                <p:nvPr>
                  <p:custDataLst>
                    <p:tags r:id="rId85"/>
                  </p:custDataLst>
                </p:nvPr>
              </p:nvSpPr>
              <p:spPr>
                <a:xfrm>
                  <a:off x="6337481" y="5202114"/>
                  <a:ext cx="880111" cy="12721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20" b="0" i="0" u="none" strike="noStrike" kern="1200" cap="none" spc="-5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May ‘25 - Jan ‘27</a:t>
                  </a:r>
                </a:p>
              </p:txBody>
            </p:sp>
          </p:grpSp>
          <p:sp>
            <p:nvSpPr>
              <p:cNvPr id="274" name="OTLSHAPE_T_a41a8e5809d2470da2cf5462d394681b_Shape">
                <a:extLst>
                  <a:ext uri="{FF2B5EF4-FFF2-40B4-BE49-F238E27FC236}">
                    <a16:creationId xmlns:a16="http://schemas.microsoft.com/office/drawing/2014/main" id="{1E93C9D3-345E-97BC-714E-DD7FDD78ED63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5731371" y="2988431"/>
                <a:ext cx="1042923" cy="124333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CF94CD69-B173-6375-DF50-52E5927D6578}"/>
                </a:ext>
              </a:extLst>
            </p:cNvPr>
            <p:cNvGrpSpPr/>
            <p:nvPr/>
          </p:nvGrpSpPr>
          <p:grpSpPr>
            <a:xfrm>
              <a:off x="239216" y="3172775"/>
              <a:ext cx="6680073" cy="128026"/>
              <a:chOff x="316682" y="6016406"/>
              <a:chExt cx="8906763" cy="170700"/>
            </a:xfrm>
          </p:grpSpPr>
          <p:sp>
            <p:nvSpPr>
              <p:cNvPr id="187" name="OTLSHAPE_T_a7cf7a6393af461ea7fbcf5c188d7b5c_Title">
                <a:extLst>
                  <a:ext uri="{FF2B5EF4-FFF2-40B4-BE49-F238E27FC236}">
                    <a16:creationId xmlns:a16="http://schemas.microsoft.com/office/drawing/2014/main" id="{ED965830-A9EE-6222-32F4-B31ED87244D3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316682" y="6017342"/>
                <a:ext cx="1662829" cy="13969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7F5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RICE HALL RENOVATION ($26M)</a:t>
                </a:r>
              </a:p>
            </p:txBody>
          </p:sp>
          <p:sp>
            <p:nvSpPr>
              <p:cNvPr id="188" name="OTLSHAPE_T_53aaf0937f8a4096948ed4814cc8aac5_Shape">
                <a:extLst>
                  <a:ext uri="{FF2B5EF4-FFF2-40B4-BE49-F238E27FC236}">
                    <a16:creationId xmlns:a16="http://schemas.microsoft.com/office/drawing/2014/main" id="{1CC953C3-B068-CB76-8BC7-CB1A2C6288AA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5942460" y="6016419"/>
                <a:ext cx="1903164" cy="1706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OTLSHAPE_T_1c0dad75d28849e69eff8f2ef29cfb84_Shape">
                <a:extLst>
                  <a:ext uri="{FF2B5EF4-FFF2-40B4-BE49-F238E27FC236}">
                    <a16:creationId xmlns:a16="http://schemas.microsoft.com/office/drawing/2014/main" id="{32743745-A70F-0B15-7B9B-4B05CC4BD814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4589605" y="6016406"/>
                <a:ext cx="1012487" cy="16813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TLSHAPE_T_cf68ec9fed5a4eeab6fee37b5e1219ab_Shape">
                <a:extLst>
                  <a:ext uri="{FF2B5EF4-FFF2-40B4-BE49-F238E27FC236}">
                    <a16:creationId xmlns:a16="http://schemas.microsoft.com/office/drawing/2014/main" id="{B9979A51-DADD-9352-21E6-9019EE207F48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5599052" y="6016419"/>
                <a:ext cx="350148" cy="170687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1" name="OTLSHAPE_T_65b98e319ace42448a50c102b1fb4eaf_HorizontalConnector1">
                <a:extLst>
                  <a:ext uri="{FF2B5EF4-FFF2-40B4-BE49-F238E27FC236}">
                    <a16:creationId xmlns:a16="http://schemas.microsoft.com/office/drawing/2014/main" id="{F218CB6B-65AA-D788-555D-9DC5AC7E1150}"/>
                  </a:ext>
                </a:extLst>
              </p:cNvPr>
              <p:cNvCxnSpPr>
                <a:cxnSpLocks/>
                <a:stCxn id="187" idx="3"/>
              </p:cNvCxnSpPr>
              <p:nvPr>
                <p:custDataLst>
                  <p:tags r:id="rId76"/>
                </p:custDataLst>
              </p:nvPr>
            </p:nvCxnSpPr>
            <p:spPr>
              <a:xfrm>
                <a:off x="1979511" y="6087189"/>
                <a:ext cx="2513960" cy="0"/>
              </a:xfrm>
              <a:prstGeom prst="line">
                <a:avLst/>
              </a:prstGeom>
              <a:noFill/>
              <a:ln w="8313" cap="flat" cmpd="sng" algn="ctr">
                <a:solidFill>
                  <a:srgbClr val="CCCC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6" name="OTLSHAPE_T_a41a8e5809d2470da2cf5462d394681b_Shape">
                <a:extLst>
                  <a:ext uri="{FF2B5EF4-FFF2-40B4-BE49-F238E27FC236}">
                    <a16:creationId xmlns:a16="http://schemas.microsoft.com/office/drawing/2014/main" id="{CF2EC1D3-5668-27E0-8B6A-6E3EB81042D8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7853792" y="6016419"/>
                <a:ext cx="1369653" cy="165779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68EAA9AF-14B9-EFB4-0351-BA2BBDCF2CEE}"/>
              </a:ext>
            </a:extLst>
          </p:cNvPr>
          <p:cNvGrpSpPr/>
          <p:nvPr/>
        </p:nvGrpSpPr>
        <p:grpSpPr>
          <a:xfrm>
            <a:off x="247422" y="3907848"/>
            <a:ext cx="7079245" cy="128016"/>
            <a:chOff x="318954" y="6294170"/>
            <a:chExt cx="9438993" cy="170688"/>
          </a:xfrm>
        </p:grpSpPr>
        <p:sp>
          <p:nvSpPr>
            <p:cNvPr id="192" name="OTLSHAPE_T_1c0dad75d28849e69eff8f2ef29cfb84_Title">
              <a:extLst>
                <a:ext uri="{FF2B5EF4-FFF2-40B4-BE49-F238E27FC236}">
                  <a16:creationId xmlns:a16="http://schemas.microsoft.com/office/drawing/2014/main" id="{E8CFE385-B2AC-3F2D-46D0-04B7A418CE7D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318954" y="6298457"/>
              <a:ext cx="1937525" cy="13969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TMCF RENOVATION ($10M)</a:t>
              </a:r>
            </a:p>
          </p:txBody>
        </p:sp>
        <p:cxnSp>
          <p:nvCxnSpPr>
            <p:cNvPr id="193" name="OTLSHAPE_T_65b98e319ace42448a50c102b1fb4eaf_HorizontalConnector1">
              <a:extLst>
                <a:ext uri="{FF2B5EF4-FFF2-40B4-BE49-F238E27FC236}">
                  <a16:creationId xmlns:a16="http://schemas.microsoft.com/office/drawing/2014/main" id="{B2E707F8-AF3D-7FBC-2B73-AC3C19B80CBD}"/>
                </a:ext>
              </a:extLst>
            </p:cNvPr>
            <p:cNvCxnSpPr>
              <a:cxnSpLocks/>
            </p:cNvCxnSpPr>
            <p:nvPr>
              <p:custDataLst>
                <p:tags r:id="rId67"/>
              </p:custDataLst>
            </p:nvPr>
          </p:nvCxnSpPr>
          <p:spPr>
            <a:xfrm>
              <a:off x="1726737" y="6382811"/>
              <a:ext cx="391299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4" name="OTLSHAPE_T_cf68ec9fed5a4eeab6fee37b5e1219ab_Shape">
              <a:extLst>
                <a:ext uri="{FF2B5EF4-FFF2-40B4-BE49-F238E27FC236}">
                  <a16:creationId xmlns:a16="http://schemas.microsoft.com/office/drawing/2014/main" id="{595A98CF-C531-4712-BE31-D77997D234EF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129580" y="6294170"/>
              <a:ext cx="230071" cy="170688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TLSHAPE_T_53aaf0937f8a4096948ed4814cc8aac5_Shape">
              <a:extLst>
                <a:ext uri="{FF2B5EF4-FFF2-40B4-BE49-F238E27FC236}">
                  <a16:creationId xmlns:a16="http://schemas.microsoft.com/office/drawing/2014/main" id="{05A4EAD3-645A-47A9-4F9D-45A80DE652F0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348936" y="6294170"/>
              <a:ext cx="1330833" cy="17068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TLSHAPE_T_1c0dad75d28849e69eff8f2ef29cfb84_Shape">
              <a:extLst>
                <a:ext uri="{FF2B5EF4-FFF2-40B4-BE49-F238E27FC236}">
                  <a16:creationId xmlns:a16="http://schemas.microsoft.com/office/drawing/2014/main" id="{553BDEE8-760F-66E2-A71C-B826F09427EA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5705276" y="6294170"/>
              <a:ext cx="1424304" cy="170688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TLSHAPE_T_a41a8e5809d2470da2cf5462d394681b_Shape">
              <a:extLst>
                <a:ext uri="{FF2B5EF4-FFF2-40B4-BE49-F238E27FC236}">
                  <a16:creationId xmlns:a16="http://schemas.microsoft.com/office/drawing/2014/main" id="{B7D8A1A1-F4CD-C7FC-61F2-AE9DE23639DE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679771" y="6294170"/>
              <a:ext cx="1078176" cy="165778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7E141FE5-9208-C9CF-A822-AE02FB4635C8}"/>
              </a:ext>
            </a:extLst>
          </p:cNvPr>
          <p:cNvGrpSpPr/>
          <p:nvPr/>
        </p:nvGrpSpPr>
        <p:grpSpPr>
          <a:xfrm>
            <a:off x="248619" y="3447869"/>
            <a:ext cx="7455741" cy="134430"/>
            <a:chOff x="331491" y="3862296"/>
            <a:chExt cx="9940987" cy="17924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E04A94-0A55-9B6F-52CA-48480A810E83}"/>
                </a:ext>
              </a:extLst>
            </p:cNvPr>
            <p:cNvGrpSpPr/>
            <p:nvPr/>
          </p:nvGrpSpPr>
          <p:grpSpPr>
            <a:xfrm>
              <a:off x="331491" y="3862296"/>
              <a:ext cx="8403068" cy="176505"/>
              <a:chOff x="331491" y="4161579"/>
              <a:chExt cx="8403068" cy="176505"/>
            </a:xfrm>
          </p:grpSpPr>
          <p:sp>
            <p:nvSpPr>
              <p:cNvPr id="39" name="OTLSHAPE_T_1c0dad75d28849e69eff8f2ef29cfb84_Title">
                <a:extLst>
                  <a:ext uri="{FF2B5EF4-FFF2-40B4-BE49-F238E27FC236}">
                    <a16:creationId xmlns:a16="http://schemas.microsoft.com/office/drawing/2014/main" id="{C9661757-DAB6-5714-7875-9A583D540D5F}"/>
                  </a:ext>
                </a:extLst>
              </p:cNvPr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331491" y="4187696"/>
                <a:ext cx="1937525" cy="13969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l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1" b="1" i="0" u="none" strike="noStrike" kern="1200" cap="none" spc="-8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McGRAW</a:t>
                </a:r>
                <a:r>
                  <a:rPr kumimoji="0" lang="en-US" sz="681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HALL RENOVATION ($108.5M)</a:t>
                </a:r>
              </a:p>
            </p:txBody>
          </p:sp>
          <p:sp>
            <p:nvSpPr>
              <p:cNvPr id="40" name="OTLSHAPE_T_b20ae05b8b8b4ff4b44e272c51d72275_Shape">
                <a:extLst>
                  <a:ext uri="{FF2B5EF4-FFF2-40B4-BE49-F238E27FC236}">
                    <a16:creationId xmlns:a16="http://schemas.microsoft.com/office/drawing/2014/main" id="{DB50913A-6F9E-76AE-DF65-BA128B3CB0E9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4874268" y="4162743"/>
                <a:ext cx="349861" cy="17534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TLSHAPE_T_77e1abb108164ff7a60d5a044b0d469b_Shape">
                <a:extLst>
                  <a:ext uri="{FF2B5EF4-FFF2-40B4-BE49-F238E27FC236}">
                    <a16:creationId xmlns:a16="http://schemas.microsoft.com/office/drawing/2014/main" id="{D198E1F2-1736-654F-FC56-6F0B846A247F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5238305" y="4161579"/>
                <a:ext cx="3496254" cy="17650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TLSHAPE_T_77e1abb108164ff7a60d5a044b0d469b_JoinedDate">
                <a:extLst>
                  <a:ext uri="{FF2B5EF4-FFF2-40B4-BE49-F238E27FC236}">
                    <a16:creationId xmlns:a16="http://schemas.microsoft.com/office/drawing/2014/main" id="{9DC50373-8D20-8120-5412-3D83E35C1AC8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6691027" y="4169911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Jan ‘28</a:t>
                </a:r>
              </a:p>
            </p:txBody>
          </p:sp>
          <p:sp>
            <p:nvSpPr>
              <p:cNvPr id="43" name="OTLSHAPE_T_03ec8f3723ff4dd2a098d67cf11e1413_Shape">
                <a:extLst>
                  <a:ext uri="{FF2B5EF4-FFF2-40B4-BE49-F238E27FC236}">
                    <a16:creationId xmlns:a16="http://schemas.microsoft.com/office/drawing/2014/main" id="{ECC1BADD-0E47-1CB7-89A7-72F83783CC55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3316049" y="4164405"/>
                <a:ext cx="1560751" cy="159502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TLSHAPE_T_77e1abb108164ff7a60d5a044b0d469b_JoinedDate">
                <a:extLst>
                  <a:ext uri="{FF2B5EF4-FFF2-40B4-BE49-F238E27FC236}">
                    <a16:creationId xmlns:a16="http://schemas.microsoft.com/office/drawing/2014/main" id="{60707A67-ECFC-B332-743C-48E5EDA0ECFB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3865196" y="4181267"/>
                <a:ext cx="880109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‘23 - Aug ‘24</a:t>
                </a:r>
              </a:p>
            </p:txBody>
          </p:sp>
        </p:grpSp>
        <p:sp>
          <p:nvSpPr>
            <p:cNvPr id="289" name="OTLSHAPE_T_a41a8e5809d2470da2cf5462d394681b_Shape">
              <a:extLst>
                <a:ext uri="{FF2B5EF4-FFF2-40B4-BE49-F238E27FC236}">
                  <a16:creationId xmlns:a16="http://schemas.microsoft.com/office/drawing/2014/main" id="{ED551C3B-FC42-2E14-CCC5-736F52A1BCB3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720669" y="3865479"/>
              <a:ext cx="1551809" cy="176057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456DFCC7-3268-EE90-B9F1-51A5FE85A7FE}"/>
              </a:ext>
            </a:extLst>
          </p:cNvPr>
          <p:cNvGrpSpPr/>
          <p:nvPr/>
        </p:nvGrpSpPr>
        <p:grpSpPr>
          <a:xfrm>
            <a:off x="250242" y="3640543"/>
            <a:ext cx="7585656" cy="132566"/>
            <a:chOff x="333656" y="4118211"/>
            <a:chExt cx="10114208" cy="17675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6A8D185-A6AE-7248-F6CB-1F77EB66B060}"/>
                </a:ext>
              </a:extLst>
            </p:cNvPr>
            <p:cNvGrpSpPr/>
            <p:nvPr/>
          </p:nvGrpSpPr>
          <p:grpSpPr>
            <a:xfrm>
              <a:off x="333656" y="4118211"/>
              <a:ext cx="8690881" cy="170689"/>
              <a:chOff x="333656" y="5454372"/>
              <a:chExt cx="8690881" cy="170689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09E77278-1DAA-3E64-A623-263346E4DA46}"/>
                  </a:ext>
                </a:extLst>
              </p:cNvPr>
              <p:cNvGrpSpPr/>
              <p:nvPr/>
            </p:nvGrpSpPr>
            <p:grpSpPr>
              <a:xfrm>
                <a:off x="333656" y="5454372"/>
                <a:ext cx="8690881" cy="170689"/>
                <a:chOff x="319946" y="5720608"/>
                <a:chExt cx="8690881" cy="170689"/>
              </a:xfrm>
            </p:grpSpPr>
            <p:sp>
              <p:nvSpPr>
                <p:cNvPr id="128" name="OTLSHAPE_T_1c0dad75d28849e69eff8f2ef29cfb84_Title">
                  <a:extLst>
                    <a:ext uri="{FF2B5EF4-FFF2-40B4-BE49-F238E27FC236}">
                      <a16:creationId xmlns:a16="http://schemas.microsoft.com/office/drawing/2014/main" id="{FBB8E61C-6B01-0E25-E01E-B58D5CF19337}"/>
                    </a:ext>
                  </a:extLst>
                </p:cNvPr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319946" y="5732462"/>
                  <a:ext cx="1937525" cy="140124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DUFFIELD HALL EXPANSION ($88.3M</a:t>
                  </a:r>
                  <a:r>
                    <a:rPr kumimoji="0" lang="en-US" sz="683" b="1" i="0" u="none" strike="noStrike" kern="1200" cap="none" spc="-8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/>
                    </a:rPr>
                    <a:t>)</a:t>
                  </a:r>
                  <a:endParaRPr kumimoji="0" lang="en-US" sz="683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TLSHAPE_T_53aaf0937f8a4096948ed4814cc8aac5_Shape">
                  <a:extLst>
                    <a:ext uri="{FF2B5EF4-FFF2-40B4-BE49-F238E27FC236}">
                      <a16:creationId xmlns:a16="http://schemas.microsoft.com/office/drawing/2014/main" id="{F105F6AF-8688-E9E6-F16F-8CC5D1B6DFC3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5833423" y="5720608"/>
                  <a:ext cx="3177404" cy="170688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TLSHAPE_T_1c0dad75d28849e69eff8f2ef29cfb84_Shape">
                  <a:extLst>
                    <a:ext uri="{FF2B5EF4-FFF2-40B4-BE49-F238E27FC236}">
                      <a16:creationId xmlns:a16="http://schemas.microsoft.com/office/drawing/2014/main" id="{4C7831A1-C3B0-E98D-2FEC-0E4A5C16D79D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809079" y="5720608"/>
                  <a:ext cx="1847092" cy="170689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TLSHAPE_T_cf68ec9fed5a4eeab6fee37b5e1219ab_Shape">
                  <a:extLst>
                    <a:ext uri="{FF2B5EF4-FFF2-40B4-BE49-F238E27FC236}">
                      <a16:creationId xmlns:a16="http://schemas.microsoft.com/office/drawing/2014/main" id="{66F0A558-2218-0E68-A6D8-19D8771C0564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5655184" y="5720608"/>
                  <a:ext cx="178119" cy="170689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44A95950-D9C4-2F5C-1384-59D9D5BAA60C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58"/>
                  </p:custDataLst>
                </p:nvPr>
              </p:nvCxnSpPr>
              <p:spPr>
                <a:xfrm>
                  <a:off x="2180507" y="5817765"/>
                  <a:ext cx="1558228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6" name="OTLSHAPE_T_77e1abb108164ff7a60d5a044b0d469b_JoinedDate">
                <a:extLst>
                  <a:ext uri="{FF2B5EF4-FFF2-40B4-BE49-F238E27FC236}">
                    <a16:creationId xmlns:a16="http://schemas.microsoft.com/office/drawing/2014/main" id="{BEF4EC37-8836-DAA2-1355-2CD0B94B7C96}"/>
                  </a:ext>
                </a:extLst>
              </p:cNvPr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4363879" y="5489706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Sep ‘23 - Feb ‘25</a:t>
                </a:r>
              </a:p>
            </p:txBody>
          </p:sp>
          <p:sp>
            <p:nvSpPr>
              <p:cNvPr id="127" name="OTLSHAPE_T_77e1abb108164ff7a60d5a044b0d469b_JoinedDate">
                <a:extLst>
                  <a:ext uri="{FF2B5EF4-FFF2-40B4-BE49-F238E27FC236}">
                    <a16:creationId xmlns:a16="http://schemas.microsoft.com/office/drawing/2014/main" id="{772FAB40-4140-8598-2D0C-D34D713851DC}"/>
                  </a:ext>
                </a:extLst>
              </p:cNvPr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7061132" y="5472903"/>
                <a:ext cx="880111" cy="12721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Jan ‘25 - Apr ‘28</a:t>
                </a:r>
              </a:p>
            </p:txBody>
          </p:sp>
        </p:grpSp>
        <p:sp>
          <p:nvSpPr>
            <p:cNvPr id="290" name="OTLSHAPE_T_a41a8e5809d2470da2cf5462d394681b_Shape">
              <a:extLst>
                <a:ext uri="{FF2B5EF4-FFF2-40B4-BE49-F238E27FC236}">
                  <a16:creationId xmlns:a16="http://schemas.microsoft.com/office/drawing/2014/main" id="{AFCF4115-3537-C19D-B458-084F6A38A9FE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018883" y="4118211"/>
              <a:ext cx="1428981" cy="176755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FDF51F-8EC3-9418-CFC9-8DEB2EC80474}"/>
              </a:ext>
            </a:extLst>
          </p:cNvPr>
          <p:cNvGrpSpPr/>
          <p:nvPr/>
        </p:nvGrpSpPr>
        <p:grpSpPr>
          <a:xfrm>
            <a:off x="247422" y="4091743"/>
            <a:ext cx="7544454" cy="140681"/>
            <a:chOff x="242226" y="4536417"/>
            <a:chExt cx="7544454" cy="140681"/>
          </a:xfrm>
        </p:grpSpPr>
        <p:sp>
          <p:nvSpPr>
            <p:cNvPr id="307" name="OTLSHAPE_T_1c0dad75d28849e69eff8f2ef29cfb84_Title">
              <a:extLst>
                <a:ext uri="{FF2B5EF4-FFF2-40B4-BE49-F238E27FC236}">
                  <a16:creationId xmlns:a16="http://schemas.microsoft.com/office/drawing/2014/main" id="{77A8B6F2-68A7-75E3-9260-5E6B46681EB0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242226" y="4536417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BB HALL MAKER SPACE ($11M)</a:t>
              </a:r>
            </a:p>
          </p:txBody>
        </p:sp>
        <p:sp>
          <p:nvSpPr>
            <p:cNvPr id="308" name="OTLSHAPE_T_1c0dad75d28849e69eff8f2ef29cfb84_Shape">
              <a:extLst>
                <a:ext uri="{FF2B5EF4-FFF2-40B4-BE49-F238E27FC236}">
                  <a16:creationId xmlns:a16="http://schemas.microsoft.com/office/drawing/2014/main" id="{4D00BE44-E138-7AF5-0330-D9286FFD0EC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00199" y="4542826"/>
              <a:ext cx="890076" cy="12433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TLSHAPE_T_cf68ec9fed5a4eeab6fee37b5e1219ab_Shape">
              <a:extLst>
                <a:ext uri="{FF2B5EF4-FFF2-40B4-BE49-F238E27FC236}">
                  <a16:creationId xmlns:a16="http://schemas.microsoft.com/office/drawing/2014/main" id="{E3541803-7409-B35C-4F19-197C3192639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693623" y="4543705"/>
              <a:ext cx="187110" cy="124577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TLSHAPE_T_53aaf0937f8a4096948ed4814cc8aac5_Shape">
              <a:extLst>
                <a:ext uri="{FF2B5EF4-FFF2-40B4-BE49-F238E27FC236}">
                  <a16:creationId xmlns:a16="http://schemas.microsoft.com/office/drawing/2014/main" id="{816EBF33-09F2-D03E-866D-262E7E22AB9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884080" y="4549082"/>
              <a:ext cx="1111805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1" name="OTLSHAPE_T_65b98e319ace42448a50c102b1fb4eaf_HorizontalConnector1">
              <a:extLst>
                <a:ext uri="{FF2B5EF4-FFF2-40B4-BE49-F238E27FC236}">
                  <a16:creationId xmlns:a16="http://schemas.microsoft.com/office/drawing/2014/main" id="{CA6DBC0F-91DB-3C65-11AD-C395654BF479}"/>
                </a:ext>
              </a:extLst>
            </p:cNvPr>
            <p:cNvCxnSpPr>
              <a:cxnSpLocks/>
            </p:cNvCxnSpPr>
            <p:nvPr>
              <p:custDataLst>
                <p:tags r:id="rId49"/>
              </p:custDataLst>
            </p:nvPr>
          </p:nvCxnSpPr>
          <p:spPr>
            <a:xfrm>
              <a:off x="1371484" y="4596695"/>
              <a:ext cx="3374614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06" name="OTLSHAPE_T_a41a8e5809d2470da2cf5462d394681b_Shape">
              <a:extLst>
                <a:ext uri="{FF2B5EF4-FFF2-40B4-BE49-F238E27FC236}">
                  <a16:creationId xmlns:a16="http://schemas.microsoft.com/office/drawing/2014/main" id="{69236C07-222B-1CB1-9431-570C07D8CA0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991187" y="4549082"/>
              <a:ext cx="795493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C4893283-28A4-7E63-3731-BC219ABFE870}"/>
              </a:ext>
            </a:extLst>
          </p:cNvPr>
          <p:cNvSpPr txBox="1"/>
          <p:nvPr/>
        </p:nvSpPr>
        <p:spPr>
          <a:xfrm>
            <a:off x="242226" y="149353"/>
            <a:ext cx="4595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 Program - Projects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 $10M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7F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(CCF Projects in Green)</a:t>
            </a:r>
          </a:p>
        </p:txBody>
      </p:sp>
      <p:cxnSp>
        <p:nvCxnSpPr>
          <p:cNvPr id="5" name="OTLSHAPE_T_65b98e319ace42448a50c102b1fb4eaf_HorizontalConnector1">
            <a:extLst>
              <a:ext uri="{FF2B5EF4-FFF2-40B4-BE49-F238E27FC236}">
                <a16:creationId xmlns:a16="http://schemas.microsoft.com/office/drawing/2014/main" id="{A6113E84-8DBE-AC9F-8B91-6DE12520B784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1721415" y="3535212"/>
            <a:ext cx="715926" cy="1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4" name="OTLSHAPE_T_77e1abb108164ff7a60d5a044b0d469b_JoinedDate">
            <a:extLst>
              <a:ext uri="{FF2B5EF4-FFF2-40B4-BE49-F238E27FC236}">
                <a16:creationId xmlns:a16="http://schemas.microsoft.com/office/drawing/2014/main" id="{7559B56C-5BBF-7783-132D-59A3D238D249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492624" y="3086548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Feb ‘24 - Feb ‘25</a:t>
            </a:r>
          </a:p>
        </p:txBody>
      </p:sp>
      <p:sp>
        <p:nvSpPr>
          <p:cNvPr id="165" name="OTLSHAPE_T_77e1abb108164ff7a60d5a044b0d469b_JoinedDate">
            <a:extLst>
              <a:ext uri="{FF2B5EF4-FFF2-40B4-BE49-F238E27FC236}">
                <a16:creationId xmlns:a16="http://schemas.microsoft.com/office/drawing/2014/main" id="{CF5CB674-03AF-C4DA-E154-8255D77E97C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72048" y="2897952"/>
            <a:ext cx="660083" cy="954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565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 ‘25 - </a:t>
            </a:r>
            <a:r>
              <a:rPr lang="en-US" sz="620" spc="-5" dirty="0">
                <a:solidFill>
                  <a:prstClr val="white"/>
                </a:solidFill>
                <a:latin typeface="Calibri" panose="020F0502020204030204" pitchFamily="34" charset="0"/>
              </a:rPr>
              <a:t>Mar</a:t>
            </a:r>
            <a:r>
              <a:rPr kumimoji="0" lang="en-US" sz="62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 27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AEC94-D99F-43C8-B4DA-C40E3DE3E116}"/>
              </a:ext>
            </a:extLst>
          </p:cNvPr>
          <p:cNvGrpSpPr/>
          <p:nvPr/>
        </p:nvGrpSpPr>
        <p:grpSpPr>
          <a:xfrm>
            <a:off x="239216" y="4660645"/>
            <a:ext cx="8576180" cy="133915"/>
            <a:chOff x="239216" y="4424105"/>
            <a:chExt cx="8576180" cy="133915"/>
          </a:xfrm>
        </p:grpSpPr>
        <p:sp>
          <p:nvSpPr>
            <p:cNvPr id="174" name="OTLSHAPE_T_1c0dad75d28849e69eff8f2ef29cfb84_Shape">
              <a:extLst>
                <a:ext uri="{FF2B5EF4-FFF2-40B4-BE49-F238E27FC236}">
                  <a16:creationId xmlns:a16="http://schemas.microsoft.com/office/drawing/2014/main" id="{1C6FE414-0C45-08E4-54B3-8F68C02F5EF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986758" y="4430004"/>
              <a:ext cx="1432237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TLSHAPE_T_1c0dad75d28849e69eff8f2ef29cfb84_Title">
              <a:extLst>
                <a:ext uri="{FF2B5EF4-FFF2-40B4-BE49-F238E27FC236}">
                  <a16:creationId xmlns:a16="http://schemas.microsoft.com/office/drawing/2014/main" id="{514ED1E3-1A47-8574-74A8-438E2F147767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AHDC EXPANSION ($30M)</a:t>
              </a:r>
            </a:p>
          </p:txBody>
        </p:sp>
        <p:cxnSp>
          <p:nvCxnSpPr>
            <p:cNvPr id="170" name="OTLSHAPE_T_65b98e319ace42448a50c102b1fb4eaf_HorizontalConnector1">
              <a:extLst>
                <a:ext uri="{FF2B5EF4-FFF2-40B4-BE49-F238E27FC236}">
                  <a16:creationId xmlns:a16="http://schemas.microsoft.com/office/drawing/2014/main" id="{B5D0B8F0-2F44-E7B7-DDE6-0FF0CCFAE041}"/>
                </a:ext>
              </a:extLst>
            </p:cNvPr>
            <p:cNvCxnSpPr>
              <a:cxnSpLocks/>
            </p:cNvCxnSpPr>
            <p:nvPr>
              <p:custDataLst>
                <p:tags r:id="rId41"/>
              </p:custDataLst>
            </p:nvPr>
          </p:nvCxnSpPr>
          <p:spPr>
            <a:xfrm>
              <a:off x="1295053" y="4490306"/>
              <a:ext cx="3624698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71" name="OTLSHAPE_T_cf68ec9fed5a4eeab6fee37b5e1219ab_Shape">
              <a:extLst>
                <a:ext uri="{FF2B5EF4-FFF2-40B4-BE49-F238E27FC236}">
                  <a16:creationId xmlns:a16="http://schemas.microsoft.com/office/drawing/2014/main" id="{E9C26718-38D8-1990-DA55-AA60DD61E80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405978" y="4425454"/>
              <a:ext cx="255483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TLSHAPE_T_53aaf0937f8a4096948ed4814cc8aac5_Shape">
              <a:extLst>
                <a:ext uri="{FF2B5EF4-FFF2-40B4-BE49-F238E27FC236}">
                  <a16:creationId xmlns:a16="http://schemas.microsoft.com/office/drawing/2014/main" id="{55E96873-42B2-DBC8-7498-6C8B6A50FFE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641914" y="4427737"/>
              <a:ext cx="1778750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TLSHAPE_T_a41a8e5809d2470da2cf5462d394681b_Shape">
              <a:extLst>
                <a:ext uri="{FF2B5EF4-FFF2-40B4-BE49-F238E27FC236}">
                  <a16:creationId xmlns:a16="http://schemas.microsoft.com/office/drawing/2014/main" id="{E93F0A83-43D8-02C0-8DA9-3F95BF76F63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97926" y="4424105"/>
              <a:ext cx="41747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OTLSHAPE_T_65b98e319ace42448a50c102b1fb4eaf_HorizontalConnector1">
            <a:extLst>
              <a:ext uri="{FF2B5EF4-FFF2-40B4-BE49-F238E27FC236}">
                <a16:creationId xmlns:a16="http://schemas.microsoft.com/office/drawing/2014/main" id="{AC30F9C4-C666-7C4A-CC84-AF1351B2508C}"/>
              </a:ext>
            </a:extLst>
          </p:cNvPr>
          <p:cNvCxnSpPr>
            <a:cxnSpLocks/>
            <a:stCxn id="151" idx="3"/>
          </p:cNvCxnSpPr>
          <p:nvPr>
            <p:custDataLst>
              <p:tags r:id="rId24"/>
            </p:custDataLst>
          </p:nvPr>
        </p:nvCxnSpPr>
        <p:spPr>
          <a:xfrm>
            <a:off x="1659010" y="3315951"/>
            <a:ext cx="1611309" cy="5987"/>
          </a:xfrm>
          <a:prstGeom prst="line">
            <a:avLst/>
          </a:prstGeom>
          <a:noFill/>
          <a:ln w="8313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A7455D-615F-642B-165C-1D2E69BE8FCB}"/>
              </a:ext>
            </a:extLst>
          </p:cNvPr>
          <p:cNvGrpSpPr/>
          <p:nvPr/>
        </p:nvGrpSpPr>
        <p:grpSpPr>
          <a:xfrm>
            <a:off x="246041" y="4850437"/>
            <a:ext cx="8576180" cy="133915"/>
            <a:chOff x="239216" y="4424105"/>
            <a:chExt cx="8576180" cy="133915"/>
          </a:xfrm>
        </p:grpSpPr>
        <p:sp>
          <p:nvSpPr>
            <p:cNvPr id="23" name="OTLSHAPE_T_1c0dad75d28849e69eff8f2ef29cfb84_Shape">
              <a:extLst>
                <a:ext uri="{FF2B5EF4-FFF2-40B4-BE49-F238E27FC236}">
                  <a16:creationId xmlns:a16="http://schemas.microsoft.com/office/drawing/2014/main" id="{64C94714-5CC5-9887-E365-4652F4C64A1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382908" y="4430004"/>
              <a:ext cx="1186810" cy="12801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TLSHAPE_T_1c0dad75d28849e69eff8f2ef29cfb84_Title">
              <a:extLst>
                <a:ext uri="{FF2B5EF4-FFF2-40B4-BE49-F238E27FC236}">
                  <a16:creationId xmlns:a16="http://schemas.microsoft.com/office/drawing/2014/main" id="{CD814ABE-6F83-26FD-2120-B723DDEF403E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239216" y="4427041"/>
              <a:ext cx="1453144" cy="1047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81" b="1" i="0" u="none" strike="noStrike" kern="1200" cap="none" spc="-8" normalizeH="0" baseline="0" noProof="0" dirty="0">
                  <a:ln>
                    <a:noFill/>
                  </a:ln>
                  <a:solidFill>
                    <a:srgbClr val="007F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CARPENTER ADDITON ($35M)</a:t>
              </a:r>
            </a:p>
          </p:txBody>
        </p:sp>
        <p:cxnSp>
          <p:nvCxnSpPr>
            <p:cNvPr id="54" name="OTLSHAPE_T_65b98e319ace42448a50c102b1fb4eaf_HorizontalConnector1">
              <a:extLst>
                <a:ext uri="{FF2B5EF4-FFF2-40B4-BE49-F238E27FC236}">
                  <a16:creationId xmlns:a16="http://schemas.microsoft.com/office/drawing/2014/main" id="{41A9AD97-4A2A-61E6-9BC1-2427AA01AD46}"/>
                </a:ext>
              </a:extLst>
            </p:cNvPr>
            <p:cNvCxnSpPr>
              <a:cxnSpLocks/>
            </p:cNvCxnSpPr>
            <p:nvPr>
              <p:custDataLst>
                <p:tags r:id="rId35"/>
              </p:custDataLst>
            </p:nvPr>
          </p:nvCxnSpPr>
          <p:spPr>
            <a:xfrm>
              <a:off x="1335205" y="4490306"/>
              <a:ext cx="4003343" cy="0"/>
            </a:xfrm>
            <a:prstGeom prst="line">
              <a:avLst/>
            </a:prstGeom>
            <a:noFill/>
            <a:ln w="8313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5" name="OTLSHAPE_T_cf68ec9fed5a4eeab6fee37b5e1219ab_Shape">
              <a:extLst>
                <a:ext uri="{FF2B5EF4-FFF2-40B4-BE49-F238E27FC236}">
                  <a16:creationId xmlns:a16="http://schemas.microsoft.com/office/drawing/2014/main" id="{F1F8EACD-CD14-8DAE-0137-D6160DEB3B7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53204" y="4425453"/>
              <a:ext cx="218349" cy="12801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TLSHAPE_T_53aaf0937f8a4096948ed4814cc8aac5_Shape">
              <a:extLst>
                <a:ext uri="{FF2B5EF4-FFF2-40B4-BE49-F238E27FC236}">
                  <a16:creationId xmlns:a16="http://schemas.microsoft.com/office/drawing/2014/main" id="{D03723BF-412D-6BBD-03A4-833F18ADB00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772978" y="4427737"/>
              <a:ext cx="1458892" cy="128016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TLSHAPE_T_a41a8e5809d2470da2cf5462d394681b_Shape">
              <a:extLst>
                <a:ext uri="{FF2B5EF4-FFF2-40B4-BE49-F238E27FC236}">
                  <a16:creationId xmlns:a16="http://schemas.microsoft.com/office/drawing/2014/main" id="{D0974A81-E578-ADA6-1643-7F55CD9D559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231876" y="4424105"/>
              <a:ext cx="583520" cy="124334"/>
            </a:xfrm>
            <a:prstGeom prst="rect">
              <a:avLst/>
            </a:prstGeom>
            <a:solidFill>
              <a:srgbClr val="5B9BD5">
                <a:alpha val="4986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</p:spPr>
          <p:txBody>
            <a:bodyPr rtlCol="0" anchor="ctr"/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3FBD70-293B-024E-9E13-665DD450113D}"/>
              </a:ext>
            </a:extLst>
          </p:cNvPr>
          <p:cNvGrpSpPr/>
          <p:nvPr/>
        </p:nvGrpSpPr>
        <p:grpSpPr>
          <a:xfrm>
            <a:off x="237512" y="3067877"/>
            <a:ext cx="6808563" cy="129125"/>
            <a:chOff x="237512" y="2793837"/>
            <a:chExt cx="6808563" cy="129125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881FF86-96FE-FDFC-B7CB-8A7504D08150}"/>
                </a:ext>
              </a:extLst>
            </p:cNvPr>
            <p:cNvGrpSpPr/>
            <p:nvPr/>
          </p:nvGrpSpPr>
          <p:grpSpPr>
            <a:xfrm>
              <a:off x="237512" y="2793837"/>
              <a:ext cx="6808563" cy="129125"/>
              <a:chOff x="316335" y="5170584"/>
              <a:chExt cx="9078084" cy="172165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22DB36E-E377-63F8-75DE-35BE14592748}"/>
                  </a:ext>
                </a:extLst>
              </p:cNvPr>
              <p:cNvGrpSpPr/>
              <p:nvPr/>
            </p:nvGrpSpPr>
            <p:grpSpPr>
              <a:xfrm>
                <a:off x="316335" y="5170584"/>
                <a:ext cx="7691682" cy="170696"/>
                <a:chOff x="327330" y="6036318"/>
                <a:chExt cx="7691682" cy="170696"/>
              </a:xfrm>
            </p:grpSpPr>
            <p:sp>
              <p:nvSpPr>
                <p:cNvPr id="182" name="OTLSHAPE_T_a7cf7a6393af461ea7fbcf5c188d7b5c_Title">
                  <a:extLst>
                    <a:ext uri="{FF2B5EF4-FFF2-40B4-BE49-F238E27FC236}">
                      <a16:creationId xmlns:a16="http://schemas.microsoft.com/office/drawing/2014/main" id="{65D5383F-756A-D41B-BD00-920A832B3D77}"/>
                    </a:ext>
                  </a:extLst>
                </p:cNvPr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327330" y="6038883"/>
                  <a:ext cx="1662829" cy="139696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vert="horz"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81" b="1" i="0" u="none" strike="noStrike" kern="0" cap="none" spc="-5" normalizeH="0" baseline="0" noProof="0" dirty="0">
                      <a:ln>
                        <a:noFill/>
                      </a:ln>
                      <a:solidFill>
                        <a:srgbClr val="007F5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LIFE SCIENCES PAVILION ($22M)</a:t>
                  </a:r>
                </a:p>
              </p:txBody>
            </p:sp>
            <p:sp>
              <p:nvSpPr>
                <p:cNvPr id="183" name="OTLSHAPE_T_53aaf0937f8a4096948ed4814cc8aac5_Shape">
                  <a:extLst>
                    <a:ext uri="{FF2B5EF4-FFF2-40B4-BE49-F238E27FC236}">
                      <a16:creationId xmlns:a16="http://schemas.microsoft.com/office/drawing/2014/main" id="{DE16ADB4-38F9-8446-9C9B-FFB1A099953E}"/>
                    </a:ext>
                  </a:extLst>
                </p:cNvPr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6117973" y="6036318"/>
                  <a:ext cx="1901039" cy="170687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TLSHAPE_T_1c0dad75d28849e69eff8f2ef29cfb84_Shape">
                  <a:extLst>
                    <a:ext uri="{FF2B5EF4-FFF2-40B4-BE49-F238E27FC236}">
                      <a16:creationId xmlns:a16="http://schemas.microsoft.com/office/drawing/2014/main" id="{058615AF-EFC4-FDDC-4B3B-8E27D4A3FBE5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4693487" y="6036327"/>
                  <a:ext cx="1205737" cy="170687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TLSHAPE_T_cf68ec9fed5a4eeab6fee37b5e1219ab_Shape">
                  <a:extLst>
                    <a:ext uri="{FF2B5EF4-FFF2-40B4-BE49-F238E27FC236}">
                      <a16:creationId xmlns:a16="http://schemas.microsoft.com/office/drawing/2014/main" id="{DF0E17CF-0954-2FC4-91CA-08A581B5C43E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5903293" y="6036327"/>
                  <a:ext cx="220935" cy="170687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balanced" dir="t">
                    <a:rot lat="0" lon="0" rev="8700000"/>
                  </a:lightRig>
                </a:scene3d>
                <a:sp3d>
                  <a:bevelT w="165100" h="12700"/>
                </a:sp3d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txBody>
                <a:bodyPr rtlCol="0" anchor="ctr"/>
                <a:lstStyle/>
                <a:p>
                  <a:pPr marL="0" marR="0" lvl="0" indent="0" algn="ctr" defTabSz="5657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15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6" name="OTLSHAPE_T_65b98e319ace42448a50c102b1fb4eaf_HorizontalConnector1">
                  <a:extLst>
                    <a:ext uri="{FF2B5EF4-FFF2-40B4-BE49-F238E27FC236}">
                      <a16:creationId xmlns:a16="http://schemas.microsoft.com/office/drawing/2014/main" id="{336706E9-50DD-1937-7E50-CBC84A96ACE5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2"/>
                  </p:custDataLst>
                </p:nvPr>
              </p:nvCxnSpPr>
              <p:spPr>
                <a:xfrm>
                  <a:off x="1906207" y="6102949"/>
                  <a:ext cx="2715455" cy="0"/>
                </a:xfrm>
                <a:prstGeom prst="line">
                  <a:avLst/>
                </a:prstGeom>
                <a:noFill/>
                <a:ln w="8313" cap="flat" cmpd="sng" algn="ctr">
                  <a:solidFill>
                    <a:srgbClr val="CCCC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73" name="OTLSHAPE_T_a41a8e5809d2470da2cf5462d394681b_Shape">
                <a:extLst>
                  <a:ext uri="{FF2B5EF4-FFF2-40B4-BE49-F238E27FC236}">
                    <a16:creationId xmlns:a16="http://schemas.microsoft.com/office/drawing/2014/main" id="{7E8AB8CB-CFD5-4A32-97F2-2983A3A3AACC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997043" y="5176972"/>
                <a:ext cx="1397376" cy="165777"/>
              </a:xfrm>
              <a:prstGeom prst="rect">
                <a:avLst/>
              </a:prstGeom>
              <a:solidFill>
                <a:srgbClr val="5B9BD5">
                  <a:alpha val="4986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</p:spPr>
            <p:txBody>
              <a:bodyPr rtlCol="0" anchor="ctr"/>
              <a:lstStyle/>
              <a:p>
                <a:pPr marL="0" marR="0" lvl="0" indent="0" algn="ctr" defTabSz="5657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1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7" name="OTLSHAPE_T_77e1abb108164ff7a60d5a044b0d469b_JoinedDate">
              <a:extLst>
                <a:ext uri="{FF2B5EF4-FFF2-40B4-BE49-F238E27FC236}">
                  <a16:creationId xmlns:a16="http://schemas.microsoft.com/office/drawing/2014/main" id="{67033061-90A4-5954-A9A9-C6BF356920A4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837279" y="2814339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Apr ‘27</a:t>
              </a:r>
            </a:p>
          </p:txBody>
        </p:sp>
        <p:sp>
          <p:nvSpPr>
            <p:cNvPr id="166" name="OTLSHAPE_T_77e1abb108164ff7a60d5a044b0d469b_JoinedDate">
              <a:extLst>
                <a:ext uri="{FF2B5EF4-FFF2-40B4-BE49-F238E27FC236}">
                  <a16:creationId xmlns:a16="http://schemas.microsoft.com/office/drawing/2014/main" id="{C8671CBA-AE54-3DBB-8B9F-3E03EA4FEA0C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637495" y="2814340"/>
              <a:ext cx="660083" cy="9541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5657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" b="0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‘24 - Feb ‘25</a:t>
              </a:r>
            </a:p>
          </p:txBody>
        </p:sp>
      </p:grp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269D83DE-7902-10C7-9E35-03DA0DDCAD25}"/>
              </a:ext>
            </a:extLst>
          </p:cNvPr>
          <p:cNvCxnSpPr>
            <a:cxnSpLocks/>
          </p:cNvCxnSpPr>
          <p:nvPr/>
        </p:nvCxnSpPr>
        <p:spPr>
          <a:xfrm flipV="1">
            <a:off x="5267814" y="496414"/>
            <a:ext cx="0" cy="4770665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2262945-E25C-DEBC-22EC-46772CED86CC}"/>
              </a:ext>
            </a:extLst>
          </p:cNvPr>
          <p:cNvSpPr/>
          <p:nvPr/>
        </p:nvSpPr>
        <p:spPr>
          <a:xfrm>
            <a:off x="152398" y="3857019"/>
            <a:ext cx="8868663" cy="1177694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D587A-B6FB-0298-17E1-DB0EEE3359D5}"/>
              </a:ext>
            </a:extLst>
          </p:cNvPr>
          <p:cNvSpPr txBox="1"/>
          <p:nvPr/>
        </p:nvSpPr>
        <p:spPr>
          <a:xfrm>
            <a:off x="8125588" y="3912223"/>
            <a:ext cx="88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Helvetica Light" panose="020B0403020202020204" pitchFamily="34" charset="0"/>
              </a:rPr>
              <a:t>6 Projects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Helvetica Light" panose="020B0403020202020204" pitchFamily="34" charset="0"/>
              </a:rPr>
              <a:t>in Design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9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0D00D-D473-1D41-8AA9-408598DD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C11119B-DE9C-9C74-7CFF-2B5A3E44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84443"/>
            <a:ext cx="5342673" cy="615553"/>
          </a:xfrm>
          <a:noFill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Helvetica" pitchFamily="2" charset="0"/>
              </a:rPr>
              <a:t>Summer Operations GIS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4CB88-82A6-48E8-1C8C-B27600D45A43}"/>
              </a:ext>
            </a:extLst>
          </p:cNvPr>
          <p:cNvSpPr txBox="1"/>
          <p:nvPr/>
        </p:nvSpPr>
        <p:spPr>
          <a:xfrm>
            <a:off x="1289149" y="4751280"/>
            <a:ext cx="6741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cornell.maps.arcgis.com</a:t>
            </a:r>
            <a:r>
              <a:rPr lang="en-US" sz="1200" dirty="0"/>
              <a:t>/apps/</a:t>
            </a:r>
            <a:r>
              <a:rPr lang="en-US" sz="1200" dirty="0" err="1"/>
              <a:t>webappviewer</a:t>
            </a:r>
            <a:r>
              <a:rPr lang="en-US" sz="1200" dirty="0"/>
              <a:t>/</a:t>
            </a:r>
            <a:r>
              <a:rPr lang="en-US" sz="1200" dirty="0" err="1"/>
              <a:t>index.html?id</a:t>
            </a:r>
            <a:r>
              <a:rPr lang="en-US" sz="1200" dirty="0"/>
              <a:t>=e7eb8bb4a2b0459c8208f3d44612c6fe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6E9C3-16E5-2CFB-8B8A-29762AE5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942" y="672045"/>
            <a:ext cx="7169051" cy="41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A621C-E30D-8071-3AEE-7B3A9BC5D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6B2CF-DDAE-8051-E713-BEB6D4F63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 l="2222" t="4251" b="1646"/>
          <a:stretch>
            <a:fillRect/>
          </a:stretch>
        </p:blipFill>
        <p:spPr>
          <a:xfrm>
            <a:off x="0" y="153655"/>
            <a:ext cx="9144000" cy="5076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ED138-D2C4-BEA7-0EC7-AEEBC7291A11}"/>
              </a:ext>
            </a:extLst>
          </p:cNvPr>
          <p:cNvSpPr txBox="1"/>
          <p:nvPr/>
        </p:nvSpPr>
        <p:spPr>
          <a:xfrm>
            <a:off x="219527" y="153655"/>
            <a:ext cx="3818149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Roadwork &amp; Paving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D0A7F4D-CAFB-682A-6B38-54E3736F6A55}"/>
              </a:ext>
            </a:extLst>
          </p:cNvPr>
          <p:cNvSpPr/>
          <p:nvPr/>
        </p:nvSpPr>
        <p:spPr>
          <a:xfrm>
            <a:off x="3526012" y="2904565"/>
            <a:ext cx="103014" cy="76323"/>
          </a:xfrm>
          <a:custGeom>
            <a:avLst/>
            <a:gdLst>
              <a:gd name="connsiteX0" fmla="*/ 0 w 261257"/>
              <a:gd name="connsiteY0" fmla="*/ 130628 h 213131"/>
              <a:gd name="connsiteX1" fmla="*/ 185630 w 261257"/>
              <a:gd name="connsiteY1" fmla="*/ 213131 h 213131"/>
              <a:gd name="connsiteX2" fmla="*/ 261257 w 261257"/>
              <a:gd name="connsiteY2" fmla="*/ 130628 h 213131"/>
              <a:gd name="connsiteX3" fmla="*/ 223443 w 261257"/>
              <a:gd name="connsiteY3" fmla="*/ 85940 h 213131"/>
              <a:gd name="connsiteX4" fmla="*/ 254382 w 261257"/>
              <a:gd name="connsiteY4" fmla="*/ 27501 h 213131"/>
              <a:gd name="connsiteX5" fmla="*/ 209693 w 261257"/>
              <a:gd name="connsiteY5" fmla="*/ 0 h 213131"/>
              <a:gd name="connsiteX6" fmla="*/ 0 w 261257"/>
              <a:gd name="connsiteY6" fmla="*/ 130628 h 2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57" h="213131">
                <a:moveTo>
                  <a:pt x="0" y="130628"/>
                </a:moveTo>
                <a:lnTo>
                  <a:pt x="185630" y="213131"/>
                </a:lnTo>
                <a:lnTo>
                  <a:pt x="261257" y="130628"/>
                </a:lnTo>
                <a:lnTo>
                  <a:pt x="223443" y="85940"/>
                </a:lnTo>
                <a:lnTo>
                  <a:pt x="254382" y="27501"/>
                </a:lnTo>
                <a:lnTo>
                  <a:pt x="209693" y="0"/>
                </a:lnTo>
                <a:lnTo>
                  <a:pt x="0" y="130628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182B0-458C-7447-02C0-079415334334}"/>
              </a:ext>
            </a:extLst>
          </p:cNvPr>
          <p:cNvSpPr txBox="1"/>
          <p:nvPr/>
        </p:nvSpPr>
        <p:spPr>
          <a:xfrm>
            <a:off x="7008621" y="3161114"/>
            <a:ext cx="102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Hollister Drive and Lot Paving &amp; Sidewalks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E5C207-BDDE-EF37-9BEE-6974712EB905}"/>
              </a:ext>
            </a:extLst>
          </p:cNvPr>
          <p:cNvCxnSpPr>
            <a:cxnSpLocks/>
          </p:cNvCxnSpPr>
          <p:nvPr/>
        </p:nvCxnSpPr>
        <p:spPr>
          <a:xfrm flipV="1">
            <a:off x="2864313" y="1077902"/>
            <a:ext cx="205891" cy="27855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D61F11-D8C4-8D34-1C43-D712008DD2A1}"/>
              </a:ext>
            </a:extLst>
          </p:cNvPr>
          <p:cNvSpPr txBox="1"/>
          <p:nvPr/>
        </p:nvSpPr>
        <p:spPr>
          <a:xfrm>
            <a:off x="3579785" y="698267"/>
            <a:ext cx="994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Cradit Farm Drive Paving &amp; Sidewalks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C59DF-6FDB-3C51-4AD9-9864EDDF3B50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6609080" y="3515057"/>
            <a:ext cx="399541" cy="352455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C050F28-ADF1-4DEF-979B-138E11343B7D}"/>
              </a:ext>
            </a:extLst>
          </p:cNvPr>
          <p:cNvSpPr txBox="1"/>
          <p:nvPr/>
        </p:nvSpPr>
        <p:spPr>
          <a:xfrm>
            <a:off x="8008006" y="293016"/>
            <a:ext cx="994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Animal Research Lot Paving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F55B86-CC54-85FD-4F7A-4A427F60DA9D}"/>
              </a:ext>
            </a:extLst>
          </p:cNvPr>
          <p:cNvCxnSpPr>
            <a:cxnSpLocks/>
          </p:cNvCxnSpPr>
          <p:nvPr/>
        </p:nvCxnSpPr>
        <p:spPr>
          <a:xfrm flipH="1">
            <a:off x="7821284" y="463458"/>
            <a:ext cx="209859" cy="106557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EC3559E-976D-4625-4D69-06BF18E82776}"/>
              </a:ext>
            </a:extLst>
          </p:cNvPr>
          <p:cNvCxnSpPr>
            <a:cxnSpLocks/>
          </p:cNvCxnSpPr>
          <p:nvPr/>
        </p:nvCxnSpPr>
        <p:spPr>
          <a:xfrm flipV="1">
            <a:off x="6227273" y="3708400"/>
            <a:ext cx="381807" cy="56906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3EA918-D207-EDF9-8DD7-A07562EE0BA1}"/>
              </a:ext>
            </a:extLst>
          </p:cNvPr>
          <p:cNvCxnSpPr>
            <a:cxnSpLocks/>
          </p:cNvCxnSpPr>
          <p:nvPr/>
        </p:nvCxnSpPr>
        <p:spPr>
          <a:xfrm>
            <a:off x="5985569" y="2755438"/>
            <a:ext cx="432607" cy="10968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9C59DF-6FDB-3C51-4AD9-9864EDDF3B50}"/>
              </a:ext>
            </a:extLst>
          </p:cNvPr>
          <p:cNvCxnSpPr>
            <a:cxnSpLocks/>
          </p:cNvCxnSpPr>
          <p:nvPr/>
        </p:nvCxnSpPr>
        <p:spPr>
          <a:xfrm>
            <a:off x="4711700" y="3067050"/>
            <a:ext cx="597936" cy="151442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B211136C-2C37-5600-0411-BAFBB5386F40}"/>
              </a:ext>
            </a:extLst>
          </p:cNvPr>
          <p:cNvSpPr txBox="1"/>
          <p:nvPr/>
        </p:nvSpPr>
        <p:spPr>
          <a:xfrm>
            <a:off x="3780329" y="2785775"/>
            <a:ext cx="1022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 Hall Accessibility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EA29AF-81AE-DD71-E374-8A72EA6968FB}"/>
              </a:ext>
            </a:extLst>
          </p:cNvPr>
          <p:cNvCxnSpPr>
            <a:cxnSpLocks/>
          </p:cNvCxnSpPr>
          <p:nvPr/>
        </p:nvCxnSpPr>
        <p:spPr>
          <a:xfrm flipV="1">
            <a:off x="6773308" y="509878"/>
            <a:ext cx="312259" cy="245643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C79BDB-3A9A-293E-D51F-EB3FE7CB3F8C}"/>
              </a:ext>
            </a:extLst>
          </p:cNvPr>
          <p:cNvCxnSpPr>
            <a:cxnSpLocks/>
          </p:cNvCxnSpPr>
          <p:nvPr/>
        </p:nvCxnSpPr>
        <p:spPr>
          <a:xfrm flipH="1" flipV="1">
            <a:off x="6770729" y="1502970"/>
            <a:ext cx="254669" cy="67196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9">
            <a:extLst>
              <a:ext uri="{FF2B5EF4-FFF2-40B4-BE49-F238E27FC236}">
                <a16:creationId xmlns:a16="http://schemas.microsoft.com/office/drawing/2014/main" id="{5D8B51C1-2F8B-9D5B-AE4E-96B2C4A5287E}"/>
              </a:ext>
            </a:extLst>
          </p:cNvPr>
          <p:cNvSpPr txBox="1"/>
          <p:nvPr/>
        </p:nvSpPr>
        <p:spPr>
          <a:xfrm>
            <a:off x="4463521" y="1774966"/>
            <a:ext cx="1191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Campus/Garden Water Service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33BFB1-53FA-BB78-25C5-5C3397DF5D24}"/>
              </a:ext>
            </a:extLst>
          </p:cNvPr>
          <p:cNvCxnSpPr>
            <a:cxnSpLocks/>
          </p:cNvCxnSpPr>
          <p:nvPr/>
        </p:nvCxnSpPr>
        <p:spPr>
          <a:xfrm>
            <a:off x="5435600" y="2067745"/>
            <a:ext cx="682482" cy="209366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247DD0-5A15-F26F-D95B-5B5FCFE14917}"/>
              </a:ext>
            </a:extLst>
          </p:cNvPr>
          <p:cNvCxnSpPr>
            <a:cxnSpLocks/>
          </p:cNvCxnSpPr>
          <p:nvPr/>
        </p:nvCxnSpPr>
        <p:spPr>
          <a:xfrm flipV="1">
            <a:off x="4254598" y="1371525"/>
            <a:ext cx="285168" cy="192852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CFF6EF-20AA-721E-9CD0-0C7C6B3EB66A}"/>
              </a:ext>
            </a:extLst>
          </p:cNvPr>
          <p:cNvCxnSpPr>
            <a:cxnSpLocks/>
          </p:cNvCxnSpPr>
          <p:nvPr/>
        </p:nvCxnSpPr>
        <p:spPr>
          <a:xfrm flipV="1">
            <a:off x="4405670" y="3754564"/>
            <a:ext cx="400692" cy="120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7DAF9A-8D57-6577-DCFB-54E78869E8AC}"/>
              </a:ext>
            </a:extLst>
          </p:cNvPr>
          <p:cNvCxnSpPr>
            <a:cxnSpLocks/>
          </p:cNvCxnSpPr>
          <p:nvPr/>
        </p:nvCxnSpPr>
        <p:spPr>
          <a:xfrm flipH="1" flipV="1">
            <a:off x="1237676" y="4392350"/>
            <a:ext cx="254669" cy="67196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0BC42-78BD-1C38-B587-A595265F290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963104" y="975266"/>
            <a:ext cx="616681" cy="276999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367C38-CB0D-F7B2-DE2B-675F40F778B1}"/>
              </a:ext>
            </a:extLst>
          </p:cNvPr>
          <p:cNvCxnSpPr>
            <a:cxnSpLocks/>
          </p:cNvCxnSpPr>
          <p:nvPr/>
        </p:nvCxnSpPr>
        <p:spPr>
          <a:xfrm>
            <a:off x="5769265" y="2117587"/>
            <a:ext cx="432607" cy="10968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9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_ppt-template_seasonal_2024_Spg_A" id="{3FC33582-355A-1F46-97B8-333EF41282AA}" vid="{2FA6E60C-DD79-F042-BCD0-92FC5A824D45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ll_ppt-template_seasonal_2024_Spg_A" id="{3FC33582-355A-1F46-97B8-333EF41282AA}" vid="{2FA6E60C-DD79-F042-BCD0-92FC5A824D4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48E5D017E1E4BAC6C235E437E8B81" ma:contentTypeVersion="1" ma:contentTypeDescription="Create a new document." ma:contentTypeScope="" ma:versionID="3614ce1bb16ec63bf293f189bde7aefe">
  <xsd:schema xmlns:xsd="http://www.w3.org/2001/XMLSchema" xmlns:xs="http://www.w3.org/2001/XMLSchema" xmlns:p="http://schemas.microsoft.com/office/2006/metadata/properties" xmlns:ns3="e4c1ce05-e5f0-4c81-a246-c4d1ac965303" targetNamespace="http://schemas.microsoft.com/office/2006/metadata/properties" ma:root="true" ma:fieldsID="4f49565d3251dd9cea50611ca027943f" ns3:_="">
    <xsd:import namespace="e4c1ce05-e5f0-4c81-a246-c4d1ac965303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1ce05-e5f0-4c81-a246-c4d1ac9653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769373-594B-497F-B29F-9AD96F02CA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4111076-6C93-404C-A722-C485E711B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c1ce05-e5f0-4c81-a246-c4d1ac9653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cornell_ppt-template_seasonal_2024_Spg_A</Template>
  <TotalTime>13735</TotalTime>
  <Words>2049</Words>
  <Application>Microsoft Office PowerPoint</Application>
  <PresentationFormat>On-screen Show (16:9)</PresentationFormat>
  <Paragraphs>385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Helvetica</vt:lpstr>
      <vt:lpstr>Helvetica Light</vt:lpstr>
      <vt:lpstr>Open Sans</vt:lpstr>
      <vt:lpstr>Times</vt:lpstr>
      <vt:lpstr>Times New Roman</vt:lpstr>
      <vt:lpstr>Office Theme</vt:lpstr>
      <vt:lpstr>1_Office Theme</vt:lpstr>
      <vt:lpstr>Summer Construction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Summer Operations GIS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Sitko</dc:creator>
  <cp:lastModifiedBy>Taylor Sitko</cp:lastModifiedBy>
  <cp:revision>127</cp:revision>
  <dcterms:created xsi:type="dcterms:W3CDTF">2024-05-10T13:52:40Z</dcterms:created>
  <dcterms:modified xsi:type="dcterms:W3CDTF">2026-05-28T19:05:48Z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0x010100E4E48E5D017E1E4BAC6C235E437E8B81</vt:lpwstr>
  </property>
</Properties>
</file>