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</p:sldMasterIdLst>
  <p:notesMasterIdLst>
    <p:notesMasterId r:id="rId16"/>
  </p:notesMasterIdLst>
  <p:sldIdLst>
    <p:sldId id="256" r:id="rId6"/>
    <p:sldId id="257" r:id="rId7"/>
    <p:sldId id="555" r:id="rId8"/>
    <p:sldId id="566" r:id="rId9"/>
    <p:sldId id="556" r:id="rId10"/>
    <p:sldId id="570" r:id="rId11"/>
    <p:sldId id="571" r:id="rId12"/>
    <p:sldId id="572" r:id="rId13"/>
    <p:sldId id="568" r:id="rId14"/>
    <p:sldId id="56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8862" autoAdjust="0"/>
  </p:normalViewPr>
  <p:slideViewPr>
    <p:cSldViewPr>
      <p:cViewPr>
        <p:scale>
          <a:sx n="100" d="100"/>
          <a:sy n="100" d="100"/>
        </p:scale>
        <p:origin x="998" y="-2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Trimble is pushing an extra security measure for all their clients. They are enabling Trimble ID. This will mainly affect our external users (contractors, consultants etc. anyone who isn’t a Cornell employee). However, as SSO users we will still need to take some steps on June 1. The URL that you use to sign in will also be changing.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receiving this message because you are an internal user of Trimble that enters their Cornell NetID email to sign into Trimble (this prompts Cornell’s Single Sign-On (SSO) page). Trimble is adding an extra security layer called Trimble ID for all their customers and it will be rolled out on Monday, June 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12:30pm.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steps you will need to take once you receive the Trimble ID invite email.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app.e-builder.net%2F&amp;data=05%7C02%7Ctlt47%40cornell.edu%7C9b5f1d159dec41fe17f208debc10704e%7C5d7e43661b9b45cf8e79b14b27df46e1%7C0%7C0%7C639154975962016079%7CUnknown%7CTWFpbGZsb3d8eyJFbXB0eU1hcGkiOnRydWUsIlYiOiIwLjAuMDAwMCIsIlAiOiJXaW4zMiIsIkFOIjoiTWFpbCIsIldUIjoyfQ%3D%3D%7C0%7C%7C%7C&amp;sdata=wFgb5omw%2FEf6pDPU1ISwcHJANujLm4Kr0TwiPn4UIV8%3D&amp;reserve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s%3A%2F%2Fapp.e-builder.net%2F&amp;data=05%7C02%7Ctlt47%40cornell.edu%7C9b5f1d159dec41fe17f208debc10704e%7C5d7e43661b9b45cf8e79b14b27df46e1%7C0%7C0%7C639154975962016079%7CUnknown%7CTWFpbGZsb3d8eyJFbXB0eU1hcGkiOnRydWUsIlYiOiIwLjAuMDAwMCIsIlAiOiJXaW4zMiIsIkFOIjoiTWFpbCIsIldUIjoyfQ%3D%3D%7C0%7C%7C%7C&amp;sdata=wFgb5omw%2FEf6pDPU1ISwcHJANujLm4Kr0TwiPn4UIV8%3D&amp;reserved=0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28, 2026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6F5F1-00F6-91D6-4AD2-8947089BA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D3FA-85F0-8AEF-7FA6-30AB9E13AE22}"/>
              </a:ext>
            </a:extLst>
          </p:cNvPr>
          <p:cNvSpPr txBox="1"/>
          <p:nvPr/>
        </p:nvSpPr>
        <p:spPr>
          <a:xfrm>
            <a:off x="3276600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3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28054B-DBEF-8D5E-5ADF-CFDF24653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1" r="3093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>
              <a:lnSpc>
                <a:spcPct val="90000"/>
              </a:lnSpc>
            </a:pPr>
            <a:r>
              <a:rPr lang="en-US" sz="3500" b="1" u="sng" spc="-70">
                <a:solidFill>
                  <a:schemeClr val="tx1"/>
                </a:solidFill>
                <a:latin typeface="+mj-lt"/>
                <a:cs typeface="+mj-cs"/>
              </a:rPr>
              <a:t>Today’s</a:t>
            </a:r>
            <a:r>
              <a:rPr lang="en-US" sz="3500" b="1" u="sng" spc="-28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3500" b="1" u="sng">
                <a:solidFill>
                  <a:schemeClr val="tx1"/>
                </a:solidFill>
                <a:latin typeface="+mj-lt"/>
                <a:cs typeface="+mj-cs"/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545" y="2438400"/>
            <a:ext cx="4343400" cy="4049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Contracts Backup Documentation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Brenda Frank 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CIT Re-Org Updates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Joe Blasz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Trimble ID Rollout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Taylor Sitko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Summer Construction 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Contracts Backup Documentation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16E7-8481-0F2C-2516-F2DC276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81624-0772-87C3-A32B-D101F21A0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CIT Re-org Updates</a:t>
            </a:r>
          </a:p>
        </p:txBody>
      </p:sp>
    </p:spTree>
    <p:extLst>
      <p:ext uri="{BB962C8B-B14F-4D97-AF65-F5344CB8AC3E}">
        <p14:creationId xmlns:p14="http://schemas.microsoft.com/office/powerpoint/2010/main" val="3440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Trimble ID Rollout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FF512-07B7-F2E9-7A79-43F9A7AA7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not need to create a Trimble ID account but you will need to go through a couple steps to set up your username and use SSO to sign in.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bookmark the following link on June 1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https://app.e-builder.net/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URL that you are now using to sign in via SSO will stop working on June 6 and all users (both SSO and non-SSO) will use the same URL.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07C811-F0F4-9CB5-689B-1FAEAF03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85800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Trimble ID Rollout June 1 – Cornell NetID Users</a:t>
            </a:r>
          </a:p>
        </p:txBody>
      </p:sp>
    </p:spTree>
    <p:extLst>
      <p:ext uri="{BB962C8B-B14F-4D97-AF65-F5344CB8AC3E}">
        <p14:creationId xmlns:p14="http://schemas.microsoft.com/office/powerpoint/2010/main" val="15849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FD1A-64F2-C9F8-06C2-E4CDFE77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1469EB-06C4-E491-FF53-A213C704C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447800"/>
            <a:ext cx="8678863" cy="518160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 a Trimble ID invite email on Monday, June 1 after 12:30pm.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Accept in the email.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 out your information and work email (NetID email) to sign in with SSO.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the next page, sign in with your Trimble existing/old account information. </a:t>
            </a:r>
            <a:r>
              <a:rPr lang="en-US" sz="20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SSO users, you will most likely not know your old password or haven’t needed to use it before, so please click "forgot password" to create a password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do not re-use your Cornell NetID password here.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Sign in using your Trimble username (NetID email) and the new password you just created.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 the information on the Pair Your Trimble ID page and click the 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Verify TID 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button to pair your credentials. 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US" sz="2000" i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If these steps are not completed sequentially, you may be prompted to re-enter your TID credentials at this point. You will just need to enter your NetID email again and go through the SSO page. Upon successful re-entry, you will be directed to Trimble Unity Construct.</a:t>
            </a:r>
            <a:endParaRPr lang="en-US" sz="2000" i="1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process will then take you to the Home page in Construct. 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have now successfully logged into Trimble.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40BE6-2003-454B-302A-BE22A666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85800"/>
            <a:ext cx="8677656" cy="6858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Trimble ID Rollout on June 1 – SSO Users</a:t>
            </a:r>
          </a:p>
        </p:txBody>
      </p:sp>
    </p:spTree>
    <p:extLst>
      <p:ext uri="{BB962C8B-B14F-4D97-AF65-F5344CB8AC3E}">
        <p14:creationId xmlns:p14="http://schemas.microsoft.com/office/powerpoint/2010/main" val="49024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24626-BEDC-583E-D767-A54BD4DA6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EF9B0B-76AE-E242-83AE-98014309C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time you sign in: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https://app.e-builder.net/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username (NetID email)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next and you will brought to the Trimble ID page to enter your email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take you through the Cornell SSO step where you will sign in with your NetID to log into Trimble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00BB0-484B-6F30-7424-626BD4EF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85800"/>
            <a:ext cx="8677656" cy="6858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Trimble ID Rollout on June 1 – SSO Users</a:t>
            </a:r>
          </a:p>
        </p:txBody>
      </p:sp>
    </p:spTree>
    <p:extLst>
      <p:ext uri="{BB962C8B-B14F-4D97-AF65-F5344CB8AC3E}">
        <p14:creationId xmlns:p14="http://schemas.microsoft.com/office/powerpoint/2010/main" val="177065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6B846-C392-68A4-2F5A-79D22951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0411CE-4834-C6AE-1FC9-B21D752CC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Construction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52561</TotalTime>
  <Words>582</Words>
  <Application>Microsoft Office PowerPoint</Application>
  <PresentationFormat>On-screen Show (4:3)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</vt:lpstr>
      <vt:lpstr>Office Theme</vt:lpstr>
      <vt:lpstr>New B+P Template-cu-powerpoint-template-010915 - Copy</vt:lpstr>
      <vt:lpstr>PowerPoint Presentation</vt:lpstr>
      <vt:lpstr>Today’s Agenda</vt:lpstr>
      <vt:lpstr>PowerPoint Presentation</vt:lpstr>
      <vt:lpstr>PowerPoint Presentation</vt:lpstr>
      <vt:lpstr>PowerPoint Presentation</vt:lpstr>
      <vt:lpstr>Trimble ID Rollout June 1 – Cornell NetID Users</vt:lpstr>
      <vt:lpstr>Trimble ID Rollout on June 1 – SSO Users</vt:lpstr>
      <vt:lpstr>Trimble ID Rollout on June 1 – SSO Users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628</cp:revision>
  <cp:lastPrinted>2019-11-12T19:43:45Z</cp:lastPrinted>
  <dcterms:created xsi:type="dcterms:W3CDTF">2014-05-07T13:58:10Z</dcterms:created>
  <dcterms:modified xsi:type="dcterms:W3CDTF">2026-05-28T16:46:31Z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