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5"/>
  </p:notesMasterIdLst>
  <p:sldIdLst>
    <p:sldId id="256" r:id="rId6"/>
    <p:sldId id="257" r:id="rId7"/>
    <p:sldId id="555" r:id="rId8"/>
    <p:sldId id="570" r:id="rId9"/>
    <p:sldId id="566" r:id="rId10"/>
    <p:sldId id="556" r:id="rId11"/>
    <p:sldId id="568" r:id="rId12"/>
    <p:sldId id="569" r:id="rId13"/>
    <p:sldId id="5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8862" autoAdjust="0"/>
  </p:normalViewPr>
  <p:slideViewPr>
    <p:cSldViewPr>
      <p:cViewPr varScale="1">
        <p:scale>
          <a:sx n="85" d="100"/>
          <a:sy n="85" d="100"/>
        </p:scale>
        <p:origin x="143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36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workflow live on May 1 (this Friday)</a:t>
            </a:r>
          </a:p>
          <a:p>
            <a:r>
              <a:rPr lang="en-US" dirty="0"/>
              <a:t>Thanks for the feedback, special shoutout to Cass</a:t>
            </a:r>
          </a:p>
          <a:p>
            <a:r>
              <a:rPr lang="en-US" dirty="0"/>
              <a:t>Major change is allowing PM/PC to upload documents</a:t>
            </a:r>
          </a:p>
          <a:p>
            <a:r>
              <a:rPr lang="en-US" dirty="0"/>
              <a:t>Helpful hints and tricks for file storage and session management (invite to permissions)</a:t>
            </a:r>
          </a:p>
          <a:p>
            <a:r>
              <a:rPr lang="en-US" dirty="0"/>
              <a:t>Check out resources our resources folder as we are always updating them 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/>
              <a:t>Contact list)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app.e-builder.net/public/publicLanding.aspx?QS=ee97268b66964fdb88b4aec6af8bb28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29, 2026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8054B-DBEF-8D5E-5ADF-CFDF2465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r="838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>
              <a:lnSpc>
                <a:spcPct val="90000"/>
              </a:lnSpc>
            </a:pPr>
            <a:r>
              <a:rPr lang="en-US" sz="3500" b="1" u="sng" spc="-70">
                <a:solidFill>
                  <a:schemeClr val="tx1"/>
                </a:solidFill>
                <a:latin typeface="+mj-lt"/>
                <a:cs typeface="+mj-cs"/>
              </a:rPr>
              <a:t>Today’s</a:t>
            </a:r>
            <a:r>
              <a:rPr lang="en-US" sz="3500" b="1" u="sng" spc="-28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500" b="1" u="sng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545" y="2438400"/>
            <a:ext cx="4343400" cy="404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Bluebeam Design Review Process Update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Taylor Sitko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CHW 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Loadshed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Test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Jason Collins 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Effects of Changes to Snow Loads in 2025 Codes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Quinn Olsen-Bieber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Single Source Justification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Brenda Frank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FCS Planned Maintenance -</a:t>
            </a: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Campus Steward Engagement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Andrew Germain and Travis Fisher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Bluebeam Design Review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14EF3D-3AEA-DC3B-5296-8279C9ADA5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16" y="4019303"/>
            <a:ext cx="6468378" cy="17718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D9199C-54C4-9EEB-95D3-FEDBB602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5" y="271458"/>
            <a:ext cx="6554707" cy="8617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DRB Process Updates – Live May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7E26EA-21F8-BC22-AE24-A57C3E8CF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05" y="1066800"/>
            <a:ext cx="8534400" cy="3429000"/>
          </a:xfrm>
        </p:spPr>
        <p:txBody>
          <a:bodyPr>
            <a:normAutofit fontScale="32500" lnSpcReduction="20000"/>
          </a:bodyPr>
          <a:lstStyle/>
          <a:p>
            <a:pPr marL="0" marR="0" lvl="0" indent="0">
              <a:buNone/>
            </a:pPr>
            <a:r>
              <a:rPr lang="en-US" sz="4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Process Flexibility:</a:t>
            </a:r>
            <a:r>
              <a:rPr lang="en-US" sz="4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5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Both PM/PCs and consultants can now upload drawings and specifications</a:t>
            </a:r>
            <a:endParaRPr lang="en-US" sz="4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b="1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File Storage:</a:t>
            </a:r>
            <a:r>
              <a:rPr lang="en-US" sz="48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520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Files automatically save to folder 06.10, though you can copy and store them in another folder after</a:t>
            </a:r>
          </a:p>
          <a:p>
            <a:r>
              <a:rPr lang="en-US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 clean copy of your Drawings and Specs to your folder structure in case you need to reference it later</a:t>
            </a:r>
            <a:endParaRPr lang="en-US" sz="5200" kern="1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kern="1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buNone/>
            </a:pPr>
            <a:r>
              <a:rPr lang="en-US" sz="4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Session Management:</a:t>
            </a:r>
            <a:endParaRPr lang="en-US" sz="4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5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net ID emails (not full name emails) when sending session invites </a:t>
            </a:r>
          </a:p>
          <a:p>
            <a:r>
              <a:rPr lang="en-US" sz="5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set expiration dates for sessions</a:t>
            </a:r>
          </a:p>
          <a:p>
            <a:r>
              <a:rPr lang="en-US" sz="5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PC is starting the process and running with it, please add the PM and make sure they have full control in the Bluebeam session</a:t>
            </a:r>
          </a:p>
          <a:p>
            <a:r>
              <a:rPr lang="en-US" sz="52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Note: Bounce-back email notifications from session invites are currently unavailable due to Bluebeam and Trimble system limitations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61AB7-ACCC-C283-BBD7-BE8616C6F022}"/>
              </a:ext>
            </a:extLst>
          </p:cNvPr>
          <p:cNvSpPr/>
          <p:nvPr/>
        </p:nvSpPr>
        <p:spPr>
          <a:xfrm>
            <a:off x="2176408" y="4295651"/>
            <a:ext cx="838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D050E5-04E9-E589-EBC7-5DCCF30D215F}"/>
              </a:ext>
            </a:extLst>
          </p:cNvPr>
          <p:cNvCxnSpPr/>
          <p:nvPr/>
        </p:nvCxnSpPr>
        <p:spPr>
          <a:xfrm>
            <a:off x="1447800" y="3997756"/>
            <a:ext cx="609600" cy="26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8088EE-A1A0-B950-FA12-64E91368BAE1}"/>
              </a:ext>
            </a:extLst>
          </p:cNvPr>
          <p:cNvSpPr txBox="1"/>
          <p:nvPr/>
        </p:nvSpPr>
        <p:spPr>
          <a:xfrm>
            <a:off x="990600" y="5847194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*Reference our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updated Guidance Documents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under DR - Design Review Process Help in 00007 - *e-Builder Resources as our Design Review Contact List and Guidance Document are always being updated with the latest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970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6E7-8481-0F2C-2516-F2DC276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81624-0772-87C3-A32B-D101F21A0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Loadshed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440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Changes to Snow Loads in 2025 Codes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6B846-C392-68A4-2F5A-79D22951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0411CE-4834-C6AE-1FC9-B21D752CC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Updates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1C96-9DAD-4B56-ECC0-F02A6648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0811B0-FFCF-6B67-E2C6-D5C6A3445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 Planned Maintenance – 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Steward Engagement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6F5F1-00F6-91D6-4AD2-8947089B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D3FA-85F0-8AEF-7FA6-30AB9E13AE22}"/>
              </a:ext>
            </a:extLst>
          </p:cNvPr>
          <p:cNvSpPr txBox="1"/>
          <p:nvPr/>
        </p:nvSpPr>
        <p:spPr>
          <a:xfrm>
            <a:off x="3276600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3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51170</TotalTime>
  <Words>319</Words>
  <Application>Microsoft Office PowerPoint</Application>
  <PresentationFormat>On-screen Show (4:3)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PowerPoint Presentation</vt:lpstr>
      <vt:lpstr>Today’s Agenda</vt:lpstr>
      <vt:lpstr>PowerPoint Presentation</vt:lpstr>
      <vt:lpstr>DRB Process Updates – Live May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620</cp:revision>
  <cp:lastPrinted>2019-11-12T19:43:45Z</cp:lastPrinted>
  <dcterms:created xsi:type="dcterms:W3CDTF">2014-05-07T13:58:10Z</dcterms:created>
  <dcterms:modified xsi:type="dcterms:W3CDTF">2026-04-29T14:45:20Z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