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5"/>
  </p:notesMasterIdLst>
  <p:sldIdLst>
    <p:sldId id="256" r:id="rId4"/>
    <p:sldId id="257" r:id="rId5"/>
    <p:sldId id="258" r:id="rId6"/>
    <p:sldId id="259" r:id="rId7"/>
    <p:sldId id="264" r:id="rId8"/>
    <p:sldId id="265" r:id="rId9"/>
    <p:sldId id="261" r:id="rId10"/>
    <p:sldId id="262" r:id="rId11"/>
    <p:sldId id="263" r:id="rId12"/>
    <p:sldId id="267" r:id="rId13"/>
    <p:sldId id="266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58"/>
    <p:restoredTop sz="96327"/>
  </p:normalViewPr>
  <p:slideViewPr>
    <p:cSldViewPr>
      <p:cViewPr varScale="1">
        <p:scale>
          <a:sx n="202" d="100"/>
          <a:sy n="202" d="100"/>
        </p:scale>
        <p:origin x="2646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https://cornell.maps.arcgis.com/apps/webappviewer/index.html?id=e7eb8bb4a2b0459c8208f3d44612c6fe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1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 and small capitol projects via data that Jessie Dimick pulls form Trimble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Project impact statements should look like the one on the left – The impact of the project should be detailed but concise ,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0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FCS Project Impact statement submitted through Trimble come to my inbox once approved by Supervisors (Travis/Paul/Brad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If your project impact layout has changed, please resend an update ASAP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9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working on creating a connection in </a:t>
            </a:r>
            <a:r>
              <a:rPr lang="en-US" dirty="0" err="1"/>
              <a:t>trible</a:t>
            </a:r>
            <a:r>
              <a:rPr lang="en-US" dirty="0"/>
              <a:t> for folks who are not in FCS E&amp;PM –but in the meantime, if you are not FCS and you know you need to submit a project statement, you can send me an email with a similar rundown of the project</a:t>
            </a:r>
          </a:p>
          <a:p>
            <a:endParaRPr lang="en-US" dirty="0"/>
          </a:p>
          <a:p>
            <a:r>
              <a:rPr lang="en-US" sz="1200" dirty="0"/>
              <a:t>Project Name/Project Manager</a:t>
            </a:r>
          </a:p>
          <a:p>
            <a:r>
              <a:rPr lang="en-US" sz="1200" dirty="0"/>
              <a:t>Trimble Number (If Applicable)</a:t>
            </a:r>
          </a:p>
          <a:p>
            <a:r>
              <a:rPr lang="en-US" sz="1200" dirty="0"/>
              <a:t>Impact Start and End dates</a:t>
            </a:r>
          </a:p>
          <a:p>
            <a:r>
              <a:rPr lang="en-US" sz="1200" dirty="0"/>
              <a:t>Statement of Work/Impact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72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https://fcs.cornell.edu/departments/office-university-architect/maps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31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21845-8786-DE95-536E-FC5C35F7B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5A2BE-DA55-71A4-3ABD-282F0C10F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FDACB-BD42-7A21-7A18-3DB621E46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https://fcs.cornell.edu/departments/office-university-architect/maps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31A84-7A77-504F-14C5-346C36DFE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33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flowers with a clock tower in the background&#10;&#10;AI-generated content may be incorrect.">
            <a:extLst>
              <a:ext uri="{FF2B5EF4-FFF2-40B4-BE49-F238E27FC236}">
                <a16:creationId xmlns:a16="http://schemas.microsoft.com/office/drawing/2014/main" id="{05635F8C-8332-7C33-F8E5-51ED5E43B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9AA073-920D-E54F-9AC5-76F07003BD6C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8">
            <a:extLst>
              <a:ext uri="{FF2B5EF4-FFF2-40B4-BE49-F238E27FC236}">
                <a16:creationId xmlns:a16="http://schemas.microsoft.com/office/drawing/2014/main" id="{EBDFF706-523C-3443-A746-980EE949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F5CFD81-593A-174A-ABE5-171DDF25EC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9AF82-2025-4A46-9A8F-C7EBC5A38F02}"/>
              </a:ext>
            </a:extLst>
          </p:cNvPr>
          <p:cNvSpPr/>
          <p:nvPr userDrawn="1"/>
        </p:nvSpPr>
        <p:spPr>
          <a:xfrm>
            <a:off x="0" y="4967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u white lrg.psd">
            <a:extLst>
              <a:ext uri="{FF2B5EF4-FFF2-40B4-BE49-F238E27FC236}">
                <a16:creationId xmlns:a16="http://schemas.microsoft.com/office/drawing/2014/main" id="{8BBFB718-1CE9-D270-C1A1-7B8310F6B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3E314-98FC-B94B-8977-49FAA4E0471C}" type="datetime1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5" y="1085850"/>
            <a:ext cx="4343395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10" y="1085850"/>
            <a:ext cx="4358795" cy="3657600"/>
          </a:xfrm>
        </p:spPr>
        <p:txBody>
          <a:bodyPr numCol="1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DE780E24-C73F-2641-BCA8-7EB5A5CFB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6317C-1E3C-864A-B276-B05BE7E8A20F}" type="datetime1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973933"/>
            <a:ext cx="8458200" cy="40362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1543050"/>
            <a:ext cx="7467600" cy="30289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C4484C72-ACA8-0D4F-B547-E196BF6EA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3" name="Title 13">
            <a:extLst>
              <a:ext uri="{FF2B5EF4-FFF2-40B4-BE49-F238E27FC236}">
                <a16:creationId xmlns:a16="http://schemas.microsoft.com/office/drawing/2014/main" id="{50B2F287-FFEB-F2EA-C2A1-3E9E0418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ird's eye view of a park&#10;&#10;AI-generated content may be incorrect.">
            <a:extLst>
              <a:ext uri="{FF2B5EF4-FFF2-40B4-BE49-F238E27FC236}">
                <a16:creationId xmlns:a16="http://schemas.microsoft.com/office/drawing/2014/main" id="{6513C5B8-43BC-26FE-5553-46E578730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2"/>
            <a:ext cx="9186728" cy="511968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AA7FEC-9996-D64C-8F2B-024292F7E474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C07E3104-5F71-A147-BCA6-8FF456BD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9E41D6A-CEE2-BC49-9C75-C30C9FFE8C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1985127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87C51-FE91-4C44-9A72-98873C27B89F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4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in a park&#10;&#10;AI-generated content may be incorrect.">
            <a:extLst>
              <a:ext uri="{FF2B5EF4-FFF2-40B4-BE49-F238E27FC236}">
                <a16:creationId xmlns:a16="http://schemas.microsoft.com/office/drawing/2014/main" id="{A8DD1B5E-F7C9-0A80-1A4E-EAD9EDFA5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2" b="2500"/>
          <a:stretch>
            <a:fillRect/>
          </a:stretch>
        </p:blipFill>
        <p:spPr>
          <a:xfrm>
            <a:off x="-36000" y="102392"/>
            <a:ext cx="9216000" cy="513635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790D17C-1331-8D40-BEDD-3FA6906F0965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1833D975-7B22-4E40-AE6D-467998510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80283" y="572335"/>
            <a:ext cx="1143528" cy="1115666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5A76E2-9570-0E41-99BE-143060C30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3696830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EC99D-D93D-F247-AB06-8EAA0780C5E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0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ate&#10;&#10;AI-generated content may be incorrect.">
            <a:extLst>
              <a:ext uri="{FF2B5EF4-FFF2-40B4-BE49-F238E27FC236}">
                <a16:creationId xmlns:a16="http://schemas.microsoft.com/office/drawing/2014/main" id="{BF2ACD4F-D099-7CE9-E484-3D20B8A111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3" b="7480"/>
          <a:stretch>
            <a:fillRect/>
          </a:stretch>
        </p:blipFill>
        <p:spPr>
          <a:xfrm>
            <a:off x="0" y="102392"/>
            <a:ext cx="9144000" cy="50411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7DA6EA-FD24-7E44-B277-F0A183863BA3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6" y="2197058"/>
            <a:ext cx="2498725" cy="679492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F398FED1-7045-FB49-9E7A-73D72B791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06012"/>
            <a:ext cx="1143528" cy="11156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F0080C-2D86-EE4D-9499-8C7E75FAA76D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1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ee with pink blossoms in front of a building&#10;&#10;AI-generated content may be incorrect.">
            <a:extLst>
              <a:ext uri="{FF2B5EF4-FFF2-40B4-BE49-F238E27FC236}">
                <a16:creationId xmlns:a16="http://schemas.microsoft.com/office/drawing/2014/main" id="{4A866B14-2B12-6E74-74B5-6D7D719D8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80"/>
          <a:stretch>
            <a:fillRect/>
          </a:stretch>
        </p:blipFill>
        <p:spPr>
          <a:xfrm>
            <a:off x="0" y="102392"/>
            <a:ext cx="9180000" cy="504110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561844"/>
            <a:ext cx="5258328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wrap="square"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7600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572335"/>
            <a:ext cx="1143528" cy="11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tower in the background&#10;&#10;AI-generated content may be incorrect.">
            <a:extLst>
              <a:ext uri="{FF2B5EF4-FFF2-40B4-BE49-F238E27FC236}">
                <a16:creationId xmlns:a16="http://schemas.microsoft.com/office/drawing/2014/main" id="{B3375071-DDC7-79B4-4ADC-AFAEF11F53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448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84E7A0-51C2-9545-A9F8-4B83DC122E80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2561844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2" y="3568340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red circle with text and a shield&#10;&#10;AI-generated content may be incorrect.">
            <a:extLst>
              <a:ext uri="{FF2B5EF4-FFF2-40B4-BE49-F238E27FC236}">
                <a16:creationId xmlns:a16="http://schemas.microsoft.com/office/drawing/2014/main" id="{37D6AEC5-9B9B-747E-8F70-6B9EDA74A6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2" y="644392"/>
            <a:ext cx="1012957" cy="101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5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6C41E-658E-0F4C-84F5-F5C1D0CD758E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90F953-0249-5D43-BD33-B0BA15959AE8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4237CBF-2E23-4D04-C1D6-E0948387C5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96D8814-2552-F362-0E0D-5833424CB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on a bench in a park&#10;&#10;AI-generated content may be incorrect.">
            <a:extLst>
              <a:ext uri="{FF2B5EF4-FFF2-40B4-BE49-F238E27FC236}">
                <a16:creationId xmlns:a16="http://schemas.microsoft.com/office/drawing/2014/main" id="{C5CC5FE8-2327-6F15-E7EC-BA9D43743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7" b="40144"/>
          <a:stretch>
            <a:fillRect/>
          </a:stretch>
        </p:blipFill>
        <p:spPr>
          <a:xfrm>
            <a:off x="0" y="2590800"/>
            <a:ext cx="9180000" cy="2552700"/>
          </a:xfrm>
          <a:prstGeom prst="rect">
            <a:avLst/>
          </a:prstGeom>
        </p:spPr>
      </p:pic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66A8AAA4-1989-724F-95DE-DE37D4FC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45AFBA-9E26-3649-AAFD-0E9220A9B890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A83950-FFBA-554A-B588-D6A580D0D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048BE-D63D-3C4B-B69F-DEEA9A7291A7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F840E018-135F-E8F8-8E5F-51BA03B44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rden with a clock tower&#10;&#10;AI-generated content may be incorrect.">
            <a:extLst>
              <a:ext uri="{FF2B5EF4-FFF2-40B4-BE49-F238E27FC236}">
                <a16:creationId xmlns:a16="http://schemas.microsoft.com/office/drawing/2014/main" id="{E04A423D-B841-818B-3CD7-69563CDF9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" b="16005"/>
          <a:stretch>
            <a:fillRect/>
          </a:stretch>
        </p:blipFill>
        <p:spPr>
          <a:xfrm>
            <a:off x="0" y="2571748"/>
            <a:ext cx="9144000" cy="266700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9E6AE6-2C29-BB46-B61A-82BFF4E5A3DE}" type="datetime1">
              <a:rPr lang="en-US" smtClean="0"/>
              <a:t>3/26/2026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3992565B-390F-0E49-BEBB-FCFB7B0F9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EBA6B5-B8A6-AA4A-8C89-E307EC9BBF7B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22E05E15-0EFA-28DA-8B0B-32DAC8AE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44000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5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bush of white flowers&#10;&#10;AI-generated content may be incorrect.">
            <a:extLst>
              <a:ext uri="{FF2B5EF4-FFF2-40B4-BE49-F238E27FC236}">
                <a16:creationId xmlns:a16="http://schemas.microsoft.com/office/drawing/2014/main" id="{186A9B1D-66AF-B5D3-17FA-A8E2C1C6FF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1" b="39290"/>
          <a:stretch>
            <a:fillRect/>
          </a:stretch>
        </p:blipFill>
        <p:spPr>
          <a:xfrm>
            <a:off x="-9378" y="2571751"/>
            <a:ext cx="9189378" cy="25717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206A58-46B6-944A-9D6E-0BD4C7FDED12}" type="datetime1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700C50E-FCED-974E-AE11-01401D94F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28702"/>
            <a:ext cx="9144000" cy="1314451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53244A25-21F2-D24A-ABB6-38D0F9AAA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113367" cy="10198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D1926D-C92B-6A40-8BE8-8DB719C491A3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3">
            <a:extLst>
              <a:ext uri="{FF2B5EF4-FFF2-40B4-BE49-F238E27FC236}">
                <a16:creationId xmlns:a16="http://schemas.microsoft.com/office/drawing/2014/main" id="{53CD406C-D78C-A002-5EB9-7B73215BA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144"/>
            <a:ext cx="9156734" cy="452582"/>
          </a:xfrm>
        </p:spPr>
        <p:txBody>
          <a:bodyPr>
            <a:no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BE292-9A57-0542-9D1A-670BF0915FC7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81" y="-117766"/>
            <a:ext cx="1370059" cy="3918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3" y="967384"/>
            <a:ext cx="8678863" cy="299918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453032"/>
            <a:ext cx="8677656" cy="5143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D217F-405D-D842-BCF8-605A468DB0E6}"/>
              </a:ext>
            </a:extLst>
          </p:cNvPr>
          <p:cNvSpPr/>
          <p:nvPr userDrawn="1"/>
        </p:nvSpPr>
        <p:spPr>
          <a:xfrm>
            <a:off x="0" y="0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C88FCF1F-2A07-B442-9D02-E6E2CE89B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5B79E-0656-2A4C-B62D-76749EE85259}" type="datetime1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66688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3567547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9" y="2908169"/>
            <a:ext cx="8558213" cy="20871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143000"/>
            <a:ext cx="8534400" cy="1657350"/>
          </a:xfrm>
        </p:spPr>
        <p:txBody>
          <a:bodyPr numCol="2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78D9ACAA-FDE2-2E47-B810-92F2D7384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95250"/>
            <a:ext cx="929024" cy="354268"/>
          </a:xfrm>
          <a:prstGeom prst="rect">
            <a:avLst/>
          </a:prstGeom>
        </p:spPr>
      </p:pic>
      <p:sp>
        <p:nvSpPr>
          <p:cNvPr id="2" name="Title 13">
            <a:extLst>
              <a:ext uri="{FF2B5EF4-FFF2-40B4-BE49-F238E27FC236}">
                <a16:creationId xmlns:a16="http://schemas.microsoft.com/office/drawing/2014/main" id="{CC55B508-E112-032D-BA73-9505904E3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61818"/>
            <a:ext cx="6554707" cy="45258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D2D88-B574-BB49-A7D0-C089E3D3C187}" type="datetime1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49" r:id="rId2"/>
    <p:sldLayoutId id="2147483672" r:id="rId3"/>
    <p:sldLayoutId id="2147483651" r:id="rId4"/>
    <p:sldLayoutId id="2147483660" r:id="rId5"/>
    <p:sldLayoutId id="2147483670" r:id="rId6"/>
    <p:sldLayoutId id="2147483664" r:id="rId7"/>
    <p:sldLayoutId id="2147483650" r:id="rId8"/>
    <p:sldLayoutId id="2147483661" r:id="rId9"/>
    <p:sldLayoutId id="2147483665" r:id="rId10"/>
    <p:sldLayoutId id="2147483657" r:id="rId11"/>
    <p:sldLayoutId id="2147483666" r:id="rId12"/>
    <p:sldLayoutId id="2147483667" r:id="rId13"/>
    <p:sldLayoutId id="214748366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defTabSz="914377" rtl="0" eaLnBrk="1" latinLnBrk="0" hangingPunct="1">
        <a:spcBef>
          <a:spcPct val="0"/>
        </a:spcBef>
        <a:buNone/>
        <a:defRPr sz="3400" kern="1200">
          <a:solidFill>
            <a:schemeClr val="accent3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A2B20-84F9-CAD4-A902-76901BB2F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OUA Updates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8A1F9-F814-975D-A106-BB3D060B7C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272" y="3568340"/>
            <a:ext cx="4137025" cy="1194173"/>
          </a:xfrm>
        </p:spPr>
        <p:txBody>
          <a:bodyPr/>
          <a:lstStyle/>
          <a:p>
            <a:r>
              <a:rPr lang="en-US" dirty="0"/>
              <a:t>Stella Garber - </a:t>
            </a:r>
            <a:r>
              <a:rPr lang="en-US" sz="1400" dirty="0"/>
              <a:t>University Facilities Data and Archives Resource Manager</a:t>
            </a:r>
          </a:p>
          <a:p>
            <a:r>
              <a:rPr lang="en-US" dirty="0"/>
              <a:t>Mary Wolff - </a:t>
            </a:r>
            <a:r>
              <a:rPr lang="en-US" sz="1400" dirty="0"/>
              <a:t>GIS Data Administrator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1C25F-2C09-15AE-4E75-7E8D4EA4E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66F118-CED0-27B4-B251-5ACF83B07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D15164-5586-F7FC-3150-07A77963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67"/>
          <a:stretch>
            <a:fillRect/>
          </a:stretch>
        </p:blipFill>
        <p:spPr>
          <a:xfrm>
            <a:off x="1905000" y="514350"/>
            <a:ext cx="5214547" cy="40072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763F74-0992-5E5B-FA6C-0E68169618FB}"/>
              </a:ext>
            </a:extLst>
          </p:cNvPr>
          <p:cNvSpPr/>
          <p:nvPr/>
        </p:nvSpPr>
        <p:spPr>
          <a:xfrm>
            <a:off x="3048000" y="2266950"/>
            <a:ext cx="838200" cy="7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85A6DC4-3155-EB65-CD29-19BB28A8AA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2114550"/>
            <a:ext cx="5410200" cy="1295399"/>
          </a:xfrm>
        </p:spPr>
        <p:txBody>
          <a:bodyPr>
            <a:normAutofit/>
          </a:bodyPr>
          <a:lstStyle/>
          <a:p>
            <a:r>
              <a:rPr lang="en-US" sz="1800" dirty="0"/>
              <a:t>Keep an eye out for a meeting invite to the 2026 Summer Construction Coordination Meeting – </a:t>
            </a:r>
            <a:r>
              <a:rPr lang="en-US" sz="1800" b="1" dirty="0"/>
              <a:t>Friday May 1st 10:30am - 12:00 pm </a:t>
            </a:r>
          </a:p>
          <a:p>
            <a:r>
              <a:rPr lang="en-US" sz="1800" b="1" dirty="0"/>
              <a:t>Weill Hall Room 226</a:t>
            </a:r>
          </a:p>
        </p:txBody>
      </p:sp>
    </p:spTree>
    <p:extLst>
      <p:ext uri="{BB962C8B-B14F-4D97-AF65-F5344CB8AC3E}">
        <p14:creationId xmlns:p14="http://schemas.microsoft.com/office/powerpoint/2010/main" val="50772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85C629-F444-000E-D25D-18955E9BED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27958" y="1809750"/>
            <a:ext cx="9144000" cy="1314451"/>
          </a:xfrm>
        </p:spPr>
        <p:txBody>
          <a:bodyPr>
            <a:normAutofit/>
          </a:bodyPr>
          <a:lstStyle/>
          <a:p>
            <a:r>
              <a:rPr lang="en-US" sz="2000" dirty="0"/>
              <a:t>Certificate of Occupancy documentation &amp; Room Numbering reminder!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F13392-8C9E-A920-64C4-E9E3F4F60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Information Group	</a:t>
            </a:r>
          </a:p>
        </p:txBody>
      </p:sp>
      <p:pic>
        <p:nvPicPr>
          <p:cNvPr id="5" name="Picture 4" descr="Man putting up sign for store opening">
            <a:extLst>
              <a:ext uri="{FF2B5EF4-FFF2-40B4-BE49-F238E27FC236}">
                <a16:creationId xmlns:a16="http://schemas.microsoft.com/office/drawing/2014/main" id="{68DFAD53-BEAD-1EC6-D87C-EBACEB1D7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57" y="2800350"/>
            <a:ext cx="2871216" cy="1942665"/>
          </a:xfrm>
          <a:prstGeom prst="rect">
            <a:avLst/>
          </a:prstGeom>
        </p:spPr>
      </p:pic>
      <p:pic>
        <p:nvPicPr>
          <p:cNvPr id="7" name="Picture 6" descr="Worktools on blueprint">
            <a:extLst>
              <a:ext uri="{FF2B5EF4-FFF2-40B4-BE49-F238E27FC236}">
                <a16:creationId xmlns:a16="http://schemas.microsoft.com/office/drawing/2014/main" id="{86BCC386-84C8-776D-E0C0-AD756A6AA0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799" y="2800350"/>
            <a:ext cx="2866644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A2869C-2B82-164A-7A5F-D6E017C3B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Summer Construction Mapping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3B6D74-1E7C-E25A-C5A2-48F00B1C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GIS Data &amp; Mapping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518D8-EA30-E7AA-A626-D3689F4A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28750"/>
            <a:ext cx="7162800" cy="35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1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7E8936-A922-6C42-2173-946805215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96" r="32152" b="14780"/>
          <a:stretch>
            <a:fillRect/>
          </a:stretch>
        </p:blipFill>
        <p:spPr>
          <a:xfrm>
            <a:off x="4955419" y="1123950"/>
            <a:ext cx="3785871" cy="33528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7FD176-603A-DD54-D65C-BF4006A59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Impact Statements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0C351-03D4-53CD-5F0B-82441EA19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123950"/>
            <a:ext cx="3785871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3101AC-9521-6566-2720-F2AF92945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Search for Your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4F9E96-4C03-FC07-AA6E-33EACCE30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50"/>
            <a:ext cx="6858000" cy="34746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FE3045-BFB2-2347-962D-3A494D5EB50F}"/>
              </a:ext>
            </a:extLst>
          </p:cNvPr>
          <p:cNvSpPr/>
          <p:nvPr/>
        </p:nvSpPr>
        <p:spPr>
          <a:xfrm>
            <a:off x="3657600" y="4100523"/>
            <a:ext cx="1219200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ED0ACC8-0A84-D485-45D0-26FA7195A2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BD5B277-50BA-9A08-AF38-2A4872E2B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752F6-91FC-C2F0-FB83-337733FC0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32" y="537237"/>
            <a:ext cx="8304335" cy="40690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46CC51-464B-1B31-A99E-9129B19F528E}"/>
              </a:ext>
            </a:extLst>
          </p:cNvPr>
          <p:cNvSpPr/>
          <p:nvPr/>
        </p:nvSpPr>
        <p:spPr>
          <a:xfrm>
            <a:off x="3048000" y="1123950"/>
            <a:ext cx="1676400" cy="381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3CE2AF-88A7-7979-5644-A48083867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Impact Statement Submission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F4CED9-000C-4F4F-1ECF-71358AA1F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89456"/>
            <a:ext cx="3452777" cy="38671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AA2D6A-AE06-E6C2-C003-0FCD4B4BF7A2}"/>
              </a:ext>
            </a:extLst>
          </p:cNvPr>
          <p:cNvSpPr/>
          <p:nvPr/>
        </p:nvSpPr>
        <p:spPr>
          <a:xfrm>
            <a:off x="533400" y="1504950"/>
            <a:ext cx="1447800" cy="2286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F01E0-6C51-0F9E-B5ED-C4095F54BE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178" t="3995" r="3928" b="8891"/>
          <a:stretch>
            <a:fillRect/>
          </a:stretch>
        </p:blipFill>
        <p:spPr>
          <a:xfrm>
            <a:off x="4267200" y="1047750"/>
            <a:ext cx="3352800" cy="175260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858917-CA4C-E1FD-3095-304CFCCE4C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357" t="5442" r="4580" b="10735"/>
          <a:stretch>
            <a:fillRect/>
          </a:stretch>
        </p:blipFill>
        <p:spPr>
          <a:xfrm>
            <a:off x="6324600" y="2571750"/>
            <a:ext cx="2438401" cy="234731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64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8D9D25-08DB-2121-0A6F-077A9B6A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Project Impact Statements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85939B-8CE3-D5CC-7960-EAB9FDF08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52550"/>
            <a:ext cx="4788928" cy="2903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23049-9280-07DF-346F-0014B33A6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122" y="1809750"/>
            <a:ext cx="4126164" cy="211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53E8FC-6A19-FEEE-340F-7026E54B82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2568" y="1983679"/>
            <a:ext cx="8678863" cy="11761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Final summer project impact statements due</a:t>
            </a:r>
          </a:p>
          <a:p>
            <a:pPr marL="0" indent="0" algn="ctr">
              <a:buNone/>
            </a:pPr>
            <a:r>
              <a:rPr lang="en-US" sz="2400" b="1" dirty="0"/>
              <a:t> Wednesday April 29th</a:t>
            </a:r>
          </a:p>
        </p:txBody>
      </p:sp>
    </p:spTree>
    <p:extLst>
      <p:ext uri="{BB962C8B-B14F-4D97-AF65-F5344CB8AC3E}">
        <p14:creationId xmlns:p14="http://schemas.microsoft.com/office/powerpoint/2010/main" val="4877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9C23FDC-D225-DD41-8EBC-03AEA3AD1B34}" vid="{726DDFC8-D811-E546-9261-C58EEAD3AC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E48E5D017E1E4BAC6C235E437E8B81" ma:contentTypeVersion="1" ma:contentTypeDescription="Create a new document." ma:contentTypeScope="" ma:versionID="3614ce1bb16ec63bf293f189bde7aefe">
  <xsd:schema xmlns:xsd="http://www.w3.org/2001/XMLSchema" xmlns:xs="http://www.w3.org/2001/XMLSchema" xmlns:p="http://schemas.microsoft.com/office/2006/metadata/properties" xmlns:ns3="e4c1ce05-e5f0-4c81-a246-c4d1ac965303" targetNamespace="http://schemas.microsoft.com/office/2006/metadata/properties" ma:root="true" ma:fieldsID="4f49565d3251dd9cea50611ca027943f" ns3:_="">
    <xsd:import namespace="e4c1ce05-e5f0-4c81-a246-c4d1ac965303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1ce05-e5f0-4c81-a246-c4d1ac9653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4111076-6C93-404C-A722-C485E711B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c1ce05-e5f0-4c81-a246-c4d1ac9653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769373-594B-497F-B29F-9AD96F02CA3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</TotalTime>
  <Words>291</Words>
  <Application>Microsoft Office PowerPoint</Application>
  <PresentationFormat>On-screen Show (16:9)</PresentationFormat>
  <Paragraphs>35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Helvetica</vt:lpstr>
      <vt:lpstr>Times</vt:lpstr>
      <vt:lpstr>Times New Roman</vt:lpstr>
      <vt:lpstr>Office Theme</vt:lpstr>
      <vt:lpstr>OUA Updates </vt:lpstr>
      <vt:lpstr>Facilities Information Group </vt:lpstr>
      <vt:lpstr>GIS Data &amp; Mapping</vt:lpstr>
      <vt:lpstr>Project Impact Statements</vt:lpstr>
      <vt:lpstr>Search for Your Project</vt:lpstr>
      <vt:lpstr>PowerPoint Presentation</vt:lpstr>
      <vt:lpstr>Project Impact Statement Submission</vt:lpstr>
      <vt:lpstr>Other Project Impact Statements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Clive D. Howard</dc:creator>
  <cp:lastModifiedBy>Taylor Sitko</cp:lastModifiedBy>
  <cp:revision>15</cp:revision>
  <dcterms:created xsi:type="dcterms:W3CDTF">2025-08-25T14:57:15Z</dcterms:created>
  <dcterms:modified xsi:type="dcterms:W3CDTF">2026-03-26T19:23:27Z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0x010100E4E48E5D017E1E4BAC6C235E437E8B81</vt:lpwstr>
  </property>
</Properties>
</file>