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</p:sldMasterIdLst>
  <p:notesMasterIdLst>
    <p:notesMasterId r:id="rId12"/>
  </p:notesMasterIdLst>
  <p:sldIdLst>
    <p:sldId id="256" r:id="rId6"/>
    <p:sldId id="257" r:id="rId7"/>
    <p:sldId id="555" r:id="rId8"/>
    <p:sldId id="566" r:id="rId9"/>
    <p:sldId id="556" r:id="rId10"/>
    <p:sldId id="56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88862" autoAdjust="0"/>
  </p:normalViewPr>
  <p:slideViewPr>
    <p:cSldViewPr>
      <p:cViewPr varScale="1">
        <p:scale>
          <a:sx n="85" d="100"/>
          <a:sy n="85" d="100"/>
        </p:scale>
        <p:origin x="1430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3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51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4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9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26, 2026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28054B-DBEF-8D5E-5ADF-CFDF24653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r="31272"/>
          <a:stretch>
            <a:fillRect/>
          </a:stretch>
        </p:blipFill>
        <p:spPr>
          <a:xfrm>
            <a:off x="4577270" y="10"/>
            <a:ext cx="4566728" cy="6857990"/>
          </a:xfrm>
          <a:prstGeom prst="rect">
            <a:avLst/>
          </a:prstGeom>
        </p:spPr>
      </p:pic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>
              <a:lnSpc>
                <a:spcPct val="90000"/>
              </a:lnSpc>
            </a:pPr>
            <a:r>
              <a:rPr lang="en-US" sz="3500" b="1" u="sng" spc="-70">
                <a:solidFill>
                  <a:schemeClr val="tx1"/>
                </a:solidFill>
                <a:latin typeface="+mj-lt"/>
                <a:cs typeface="+mj-cs"/>
              </a:rPr>
              <a:t>Today’s</a:t>
            </a:r>
            <a:r>
              <a:rPr lang="en-US" sz="3500" b="1" u="sng" spc="-28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500" b="1" u="sng">
                <a:solidFill>
                  <a:schemeClr val="tx1"/>
                </a:solidFill>
                <a:latin typeface="+mj-lt"/>
                <a:cs typeface="+mj-cs"/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350" y="2209801"/>
            <a:ext cx="3848250" cy="4049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OUA Updates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Mary Wolff and Stella Faye Garber</a:t>
            </a:r>
          </a:p>
          <a:p>
            <a:pPr marL="57150" lvl="0">
              <a:lnSpc>
                <a:spcPct val="90000"/>
              </a:lnSpc>
              <a:spcAft>
                <a:spcPts val="600"/>
              </a:spcAft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Abatement Program Changes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Travis Fisher and Brenda Frank</a:t>
            </a:r>
          </a:p>
          <a:p>
            <a:pPr marL="57150" lvl="0">
              <a:lnSpc>
                <a:spcPct val="90000"/>
              </a:lnSpc>
              <a:spcAft>
                <a:spcPts val="600"/>
              </a:spcAft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Maintainability Presentation Intro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Erik Eshelman and Matthew Kozlowski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825F-C367-6792-456E-769502DF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35C206-81D8-95D6-6305-68F6CEC81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OUA Updates</a:t>
            </a:r>
          </a:p>
        </p:txBody>
      </p:sp>
    </p:spTree>
    <p:extLst>
      <p:ext uri="{BB962C8B-B14F-4D97-AF65-F5344CB8AC3E}">
        <p14:creationId xmlns:p14="http://schemas.microsoft.com/office/powerpoint/2010/main" val="312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216E7-8481-0F2C-2516-F2DC276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781624-0772-87C3-A32B-D101F21A0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Abatement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Program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Changes</a:t>
            </a:r>
          </a:p>
        </p:txBody>
      </p:sp>
    </p:spTree>
    <p:extLst>
      <p:ext uri="{BB962C8B-B14F-4D97-AF65-F5344CB8AC3E}">
        <p14:creationId xmlns:p14="http://schemas.microsoft.com/office/powerpoint/2010/main" val="34403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Maintainability Effort</a:t>
            </a:r>
          </a:p>
        </p:txBody>
      </p:sp>
    </p:spTree>
    <p:extLst>
      <p:ext uri="{BB962C8B-B14F-4D97-AF65-F5344CB8AC3E}">
        <p14:creationId xmlns:p14="http://schemas.microsoft.com/office/powerpoint/2010/main" val="7170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26F5F1-00F6-91D6-4AD2-8947089BA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5D3FA-85F0-8AEF-7FA6-30AB9E13AE22}"/>
              </a:ext>
            </a:extLst>
          </p:cNvPr>
          <p:cNvSpPr txBox="1"/>
          <p:nvPr/>
        </p:nvSpPr>
        <p:spPr>
          <a:xfrm>
            <a:off x="3276600" y="228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39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48195</TotalTime>
  <Words>54</Words>
  <Application>Microsoft Office PowerPoint</Application>
  <PresentationFormat>On-screen Show (4:3)</PresentationFormat>
  <Paragraphs>19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Times</vt:lpstr>
      <vt:lpstr>Office Theme</vt:lpstr>
      <vt:lpstr>New B+P Template-cu-powerpoint-template-010915 - Copy</vt:lpstr>
      <vt:lpstr>PowerPoint Presentation</vt:lpstr>
      <vt:lpstr>Today’s Agenda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604</cp:revision>
  <cp:lastPrinted>2019-11-12T19:43:45Z</cp:lastPrinted>
  <dcterms:created xsi:type="dcterms:W3CDTF">2014-05-07T13:58:10Z</dcterms:created>
  <dcterms:modified xsi:type="dcterms:W3CDTF">2026-03-26T16:41:08Z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