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78" r:id="rId6"/>
    <p:sldId id="261" r:id="rId7"/>
    <p:sldId id="264" r:id="rId8"/>
    <p:sldId id="277" r:id="rId9"/>
    <p:sldId id="275" r:id="rId10"/>
    <p:sldId id="27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980EC8-524C-4C1A-A47E-8A9BD0BF85F4}" v="4" dt="2026-01-29T16:06:49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8" d="100"/>
          <a:sy n="158" d="100"/>
        </p:scale>
        <p:origin x="26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vis Fisher" userId="6ca8bff8-9165-4ca5-9d46-5f84786be9c4" providerId="ADAL" clId="{4A76271B-8A49-4CB5-B33F-7259BBF1255E}"/>
    <pc:docChg chg="undo custSel addSld delSld modSld sldOrd">
      <pc:chgData name="Travis Fisher" userId="6ca8bff8-9165-4ca5-9d46-5f84786be9c4" providerId="ADAL" clId="{4A76271B-8A49-4CB5-B33F-7259BBF1255E}" dt="2026-01-29T18:04:07.993" v="356" actId="20577"/>
      <pc:docMkLst>
        <pc:docMk/>
      </pc:docMkLst>
      <pc:sldChg chg="modSp mod">
        <pc:chgData name="Travis Fisher" userId="6ca8bff8-9165-4ca5-9d46-5f84786be9c4" providerId="ADAL" clId="{4A76271B-8A49-4CB5-B33F-7259BBF1255E}" dt="2026-01-29T18:04:07.993" v="356" actId="20577"/>
        <pc:sldMkLst>
          <pc:docMk/>
          <pc:sldMk cId="3762839823" sldId="256"/>
        </pc:sldMkLst>
        <pc:spChg chg="mod">
          <ac:chgData name="Travis Fisher" userId="6ca8bff8-9165-4ca5-9d46-5f84786be9c4" providerId="ADAL" clId="{4A76271B-8A49-4CB5-B33F-7259BBF1255E}" dt="2026-01-29T18:04:07.993" v="356" actId="20577"/>
          <ac:spMkLst>
            <pc:docMk/>
            <pc:sldMk cId="3762839823" sldId="256"/>
            <ac:spMk id="2" creationId="{17A15E37-8006-B4DD-E629-69ED9657C72D}"/>
          </ac:spMkLst>
        </pc:spChg>
        <pc:spChg chg="mod">
          <ac:chgData name="Travis Fisher" userId="6ca8bff8-9165-4ca5-9d46-5f84786be9c4" providerId="ADAL" clId="{4A76271B-8A49-4CB5-B33F-7259BBF1255E}" dt="2026-01-29T15:55:47.412" v="70" actId="20577"/>
          <ac:spMkLst>
            <pc:docMk/>
            <pc:sldMk cId="3762839823" sldId="256"/>
            <ac:spMk id="3" creationId="{BCDB3EE1-26D6-ED6D-AB8A-CBF34670595A}"/>
          </ac:spMkLst>
        </pc:spChg>
      </pc:sldChg>
      <pc:sldChg chg="delSp modSp del mod">
        <pc:chgData name="Travis Fisher" userId="6ca8bff8-9165-4ca5-9d46-5f84786be9c4" providerId="ADAL" clId="{4A76271B-8A49-4CB5-B33F-7259BBF1255E}" dt="2026-01-29T15:56:14.528" v="106" actId="2696"/>
        <pc:sldMkLst>
          <pc:docMk/>
          <pc:sldMk cId="2346519285" sldId="257"/>
        </pc:sldMkLst>
        <pc:spChg chg="del mod">
          <ac:chgData name="Travis Fisher" userId="6ca8bff8-9165-4ca5-9d46-5f84786be9c4" providerId="ADAL" clId="{4A76271B-8A49-4CB5-B33F-7259BBF1255E}" dt="2026-01-29T15:56:11.727" v="105" actId="478"/>
          <ac:spMkLst>
            <pc:docMk/>
            <pc:sldMk cId="2346519285" sldId="257"/>
            <ac:spMk id="2" creationId="{B9A7DD8E-28D9-F1DB-1A4E-071C6902D818}"/>
          </ac:spMkLst>
        </pc:spChg>
      </pc:sldChg>
      <pc:sldChg chg="addSp delSp modSp mod">
        <pc:chgData name="Travis Fisher" userId="6ca8bff8-9165-4ca5-9d46-5f84786be9c4" providerId="ADAL" clId="{4A76271B-8A49-4CB5-B33F-7259BBF1255E}" dt="2026-01-29T15:58:18.216" v="147" actId="20577"/>
        <pc:sldMkLst>
          <pc:docMk/>
          <pc:sldMk cId="3300630391" sldId="261"/>
        </pc:sldMkLst>
        <pc:spChg chg="del">
          <ac:chgData name="Travis Fisher" userId="6ca8bff8-9165-4ca5-9d46-5f84786be9c4" providerId="ADAL" clId="{4A76271B-8A49-4CB5-B33F-7259BBF1255E}" dt="2026-01-29T15:56:34.272" v="136" actId="478"/>
          <ac:spMkLst>
            <pc:docMk/>
            <pc:sldMk cId="3300630391" sldId="261"/>
            <ac:spMk id="2" creationId="{D7E47EC1-C978-3514-0403-BCA08A0E62BC}"/>
          </ac:spMkLst>
        </pc:spChg>
        <pc:spChg chg="mod">
          <ac:chgData name="Travis Fisher" userId="6ca8bff8-9165-4ca5-9d46-5f84786be9c4" providerId="ADAL" clId="{4A76271B-8A49-4CB5-B33F-7259BBF1255E}" dt="2026-01-29T15:58:18.216" v="147" actId="20577"/>
          <ac:spMkLst>
            <pc:docMk/>
            <pc:sldMk cId="3300630391" sldId="261"/>
            <ac:spMk id="3" creationId="{4F5E66ED-1659-2EE3-5766-88D5F26433D3}"/>
          </ac:spMkLst>
        </pc:spChg>
        <pc:spChg chg="add del mod">
          <ac:chgData name="Travis Fisher" userId="6ca8bff8-9165-4ca5-9d46-5f84786be9c4" providerId="ADAL" clId="{4A76271B-8A49-4CB5-B33F-7259BBF1255E}" dt="2026-01-29T15:56:36.468" v="137" actId="478"/>
          <ac:spMkLst>
            <pc:docMk/>
            <pc:sldMk cId="3300630391" sldId="261"/>
            <ac:spMk id="6" creationId="{1AF91648-32B3-134A-8893-521BEE0BDEA6}"/>
          </ac:spMkLst>
        </pc:spChg>
        <pc:picChg chg="add mod">
          <ac:chgData name="Travis Fisher" userId="6ca8bff8-9165-4ca5-9d46-5f84786be9c4" providerId="ADAL" clId="{4A76271B-8A49-4CB5-B33F-7259BBF1255E}" dt="2026-01-29T15:57:58.574" v="140" actId="1076"/>
          <ac:picMkLst>
            <pc:docMk/>
            <pc:sldMk cId="3300630391" sldId="261"/>
            <ac:picMk id="8" creationId="{AFCE0D75-7517-1F27-27DD-02EC5D3A7D1B}"/>
          </ac:picMkLst>
        </pc:picChg>
      </pc:sldChg>
      <pc:sldChg chg="del">
        <pc:chgData name="Travis Fisher" userId="6ca8bff8-9165-4ca5-9d46-5f84786be9c4" providerId="ADAL" clId="{4A76271B-8A49-4CB5-B33F-7259BBF1255E}" dt="2026-01-29T16:07:32.521" v="298" actId="47"/>
        <pc:sldMkLst>
          <pc:docMk/>
          <pc:sldMk cId="2086022118" sldId="262"/>
        </pc:sldMkLst>
      </pc:sldChg>
      <pc:sldChg chg="del">
        <pc:chgData name="Travis Fisher" userId="6ca8bff8-9165-4ca5-9d46-5f84786be9c4" providerId="ADAL" clId="{4A76271B-8A49-4CB5-B33F-7259BBF1255E}" dt="2026-01-29T16:07:33.947" v="299" actId="47"/>
        <pc:sldMkLst>
          <pc:docMk/>
          <pc:sldMk cId="2908520691" sldId="263"/>
        </pc:sldMkLst>
      </pc:sldChg>
      <pc:sldChg chg="addSp delSp modSp mod">
        <pc:chgData name="Travis Fisher" userId="6ca8bff8-9165-4ca5-9d46-5f84786be9c4" providerId="ADAL" clId="{4A76271B-8A49-4CB5-B33F-7259BBF1255E}" dt="2026-01-29T16:00:22.268" v="192" actId="1076"/>
        <pc:sldMkLst>
          <pc:docMk/>
          <pc:sldMk cId="2789792039" sldId="264"/>
        </pc:sldMkLst>
        <pc:spChg chg="del">
          <ac:chgData name="Travis Fisher" userId="6ca8bff8-9165-4ca5-9d46-5f84786be9c4" providerId="ADAL" clId="{4A76271B-8A49-4CB5-B33F-7259BBF1255E}" dt="2026-01-29T15:59:04.333" v="188" actId="478"/>
          <ac:spMkLst>
            <pc:docMk/>
            <pc:sldMk cId="2789792039" sldId="264"/>
            <ac:spMk id="2" creationId="{D7E47EC1-C978-3514-0403-BCA08A0E62BC}"/>
          </ac:spMkLst>
        </pc:spChg>
        <pc:spChg chg="mod">
          <ac:chgData name="Travis Fisher" userId="6ca8bff8-9165-4ca5-9d46-5f84786be9c4" providerId="ADAL" clId="{4A76271B-8A49-4CB5-B33F-7259BBF1255E}" dt="2026-01-29T15:58:57.225" v="186" actId="20577"/>
          <ac:spMkLst>
            <pc:docMk/>
            <pc:sldMk cId="2789792039" sldId="264"/>
            <ac:spMk id="3" creationId="{4F5E66ED-1659-2EE3-5766-88D5F26433D3}"/>
          </ac:spMkLst>
        </pc:spChg>
        <pc:spChg chg="add del mod">
          <ac:chgData name="Travis Fisher" userId="6ca8bff8-9165-4ca5-9d46-5f84786be9c4" providerId="ADAL" clId="{4A76271B-8A49-4CB5-B33F-7259BBF1255E}" dt="2026-01-29T15:59:10.385" v="189" actId="478"/>
          <ac:spMkLst>
            <pc:docMk/>
            <pc:sldMk cId="2789792039" sldId="264"/>
            <ac:spMk id="6" creationId="{264A8F6A-0337-476E-5806-FEEA8F92C12F}"/>
          </ac:spMkLst>
        </pc:spChg>
        <pc:picChg chg="add mod">
          <ac:chgData name="Travis Fisher" userId="6ca8bff8-9165-4ca5-9d46-5f84786be9c4" providerId="ADAL" clId="{4A76271B-8A49-4CB5-B33F-7259BBF1255E}" dt="2026-01-29T16:00:22.268" v="192" actId="1076"/>
          <ac:picMkLst>
            <pc:docMk/>
            <pc:sldMk cId="2789792039" sldId="264"/>
            <ac:picMk id="8" creationId="{DAB2616C-4D7D-22E5-BFD3-8FAF39BE473B}"/>
          </ac:picMkLst>
        </pc:picChg>
        <pc:picChg chg="del">
          <ac:chgData name="Travis Fisher" userId="6ca8bff8-9165-4ca5-9d46-5f84786be9c4" providerId="ADAL" clId="{4A76271B-8A49-4CB5-B33F-7259BBF1255E}" dt="2026-01-29T15:59:01.485" v="187" actId="478"/>
          <ac:picMkLst>
            <pc:docMk/>
            <pc:sldMk cId="2789792039" sldId="264"/>
            <ac:picMk id="10" creationId="{583BA221-4348-BE42-8B10-365095C4EFA5}"/>
          </ac:picMkLst>
        </pc:picChg>
      </pc:sldChg>
      <pc:sldChg chg="del">
        <pc:chgData name="Travis Fisher" userId="6ca8bff8-9165-4ca5-9d46-5f84786be9c4" providerId="ADAL" clId="{4A76271B-8A49-4CB5-B33F-7259BBF1255E}" dt="2026-01-29T15:56:16.547" v="107" actId="2696"/>
        <pc:sldMkLst>
          <pc:docMk/>
          <pc:sldMk cId="716010808" sldId="265"/>
        </pc:sldMkLst>
      </pc:sldChg>
      <pc:sldChg chg="del">
        <pc:chgData name="Travis Fisher" userId="6ca8bff8-9165-4ca5-9d46-5f84786be9c4" providerId="ADAL" clId="{4A76271B-8A49-4CB5-B33F-7259BBF1255E}" dt="2026-01-29T16:07:29.968" v="297" actId="47"/>
        <pc:sldMkLst>
          <pc:docMk/>
          <pc:sldMk cId="2663242329" sldId="273"/>
        </pc:sldMkLst>
      </pc:sldChg>
      <pc:sldChg chg="addSp delSp modSp mod">
        <pc:chgData name="Travis Fisher" userId="6ca8bff8-9165-4ca5-9d46-5f84786be9c4" providerId="ADAL" clId="{4A76271B-8A49-4CB5-B33F-7259BBF1255E}" dt="2026-01-29T16:04:27.906" v="245" actId="20577"/>
        <pc:sldMkLst>
          <pc:docMk/>
          <pc:sldMk cId="1871798294" sldId="275"/>
        </pc:sldMkLst>
        <pc:spChg chg="del">
          <ac:chgData name="Travis Fisher" userId="6ca8bff8-9165-4ca5-9d46-5f84786be9c4" providerId="ADAL" clId="{4A76271B-8A49-4CB5-B33F-7259BBF1255E}" dt="2026-01-29T16:02:18.901" v="239" actId="478"/>
          <ac:spMkLst>
            <pc:docMk/>
            <pc:sldMk cId="1871798294" sldId="275"/>
            <ac:spMk id="2" creationId="{F73C058B-5CB7-83F8-E40D-BCC1F94D626F}"/>
          </ac:spMkLst>
        </pc:spChg>
        <pc:spChg chg="mod">
          <ac:chgData name="Travis Fisher" userId="6ca8bff8-9165-4ca5-9d46-5f84786be9c4" providerId="ADAL" clId="{4A76271B-8A49-4CB5-B33F-7259BBF1255E}" dt="2026-01-29T16:04:27.906" v="245" actId="20577"/>
          <ac:spMkLst>
            <pc:docMk/>
            <pc:sldMk cId="1871798294" sldId="275"/>
            <ac:spMk id="3" creationId="{F4E31892-12E5-8263-384C-6892532BE220}"/>
          </ac:spMkLst>
        </pc:spChg>
        <pc:spChg chg="add del mod">
          <ac:chgData name="Travis Fisher" userId="6ca8bff8-9165-4ca5-9d46-5f84786be9c4" providerId="ADAL" clId="{4A76271B-8A49-4CB5-B33F-7259BBF1255E}" dt="2026-01-29T16:02:22.360" v="241" actId="478"/>
          <ac:spMkLst>
            <pc:docMk/>
            <pc:sldMk cId="1871798294" sldId="275"/>
            <ac:spMk id="6" creationId="{4080CE52-E57E-4C86-B5BF-35B64160C008}"/>
          </ac:spMkLst>
        </pc:spChg>
        <pc:picChg chg="del">
          <ac:chgData name="Travis Fisher" userId="6ca8bff8-9165-4ca5-9d46-5f84786be9c4" providerId="ADAL" clId="{4A76271B-8A49-4CB5-B33F-7259BBF1255E}" dt="2026-01-29T16:02:21.185" v="240" actId="478"/>
          <ac:picMkLst>
            <pc:docMk/>
            <pc:sldMk cId="1871798294" sldId="275"/>
            <ac:picMk id="7" creationId="{572DD352-BE4E-B146-9AAB-2C626D8F75DE}"/>
          </ac:picMkLst>
        </pc:picChg>
        <pc:picChg chg="add mod">
          <ac:chgData name="Travis Fisher" userId="6ca8bff8-9165-4ca5-9d46-5f84786be9c4" providerId="ADAL" clId="{4A76271B-8A49-4CB5-B33F-7259BBF1255E}" dt="2026-01-29T16:04:25.537" v="244" actId="1076"/>
          <ac:picMkLst>
            <pc:docMk/>
            <pc:sldMk cId="1871798294" sldId="275"/>
            <ac:picMk id="9" creationId="{578B6788-D7BA-7A2E-40A9-200561D3798C}"/>
          </ac:picMkLst>
        </pc:picChg>
      </pc:sldChg>
      <pc:sldChg chg="del">
        <pc:chgData name="Travis Fisher" userId="6ca8bff8-9165-4ca5-9d46-5f84786be9c4" providerId="ADAL" clId="{4A76271B-8A49-4CB5-B33F-7259BBF1255E}" dt="2026-01-29T16:07:35.737" v="300" actId="47"/>
        <pc:sldMkLst>
          <pc:docMk/>
          <pc:sldMk cId="3051080434" sldId="276"/>
        </pc:sldMkLst>
      </pc:sldChg>
      <pc:sldChg chg="addSp delSp modSp add mod">
        <pc:chgData name="Travis Fisher" userId="6ca8bff8-9165-4ca5-9d46-5f84786be9c4" providerId="ADAL" clId="{4A76271B-8A49-4CB5-B33F-7259BBF1255E}" dt="2026-01-29T16:01:30.852" v="202" actId="1076"/>
        <pc:sldMkLst>
          <pc:docMk/>
          <pc:sldMk cId="1549020058" sldId="277"/>
        </pc:sldMkLst>
        <pc:picChg chg="add del mod">
          <ac:chgData name="Travis Fisher" userId="6ca8bff8-9165-4ca5-9d46-5f84786be9c4" providerId="ADAL" clId="{4A76271B-8A49-4CB5-B33F-7259BBF1255E}" dt="2026-01-29T16:01:21.020" v="198" actId="478"/>
          <ac:picMkLst>
            <pc:docMk/>
            <pc:sldMk cId="1549020058" sldId="277"/>
            <ac:picMk id="5" creationId="{6DF7EAC0-1152-A4DE-6D8F-0D97C9EB19C3}"/>
          </ac:picMkLst>
        </pc:picChg>
        <pc:picChg chg="add mod">
          <ac:chgData name="Travis Fisher" userId="6ca8bff8-9165-4ca5-9d46-5f84786be9c4" providerId="ADAL" clId="{4A76271B-8A49-4CB5-B33F-7259BBF1255E}" dt="2026-01-29T16:01:30.852" v="202" actId="1076"/>
          <ac:picMkLst>
            <pc:docMk/>
            <pc:sldMk cId="1549020058" sldId="277"/>
            <ac:picMk id="7" creationId="{507CF741-1380-C69B-D3D5-170C08368083}"/>
          </ac:picMkLst>
        </pc:picChg>
        <pc:picChg chg="del">
          <ac:chgData name="Travis Fisher" userId="6ca8bff8-9165-4ca5-9d46-5f84786be9c4" providerId="ADAL" clId="{4A76271B-8A49-4CB5-B33F-7259BBF1255E}" dt="2026-01-29T16:00:27.799" v="194" actId="478"/>
          <ac:picMkLst>
            <pc:docMk/>
            <pc:sldMk cId="1549020058" sldId="277"/>
            <ac:picMk id="8" creationId="{CD7529F8-936C-6D6D-D635-D395FD81F4D3}"/>
          </ac:picMkLst>
        </pc:picChg>
      </pc:sldChg>
      <pc:sldChg chg="addSp delSp modSp add mod ord">
        <pc:chgData name="Travis Fisher" userId="6ca8bff8-9165-4ca5-9d46-5f84786be9c4" providerId="ADAL" clId="{4A76271B-8A49-4CB5-B33F-7259BBF1255E}" dt="2026-01-29T17:55:46.180" v="330"/>
        <pc:sldMkLst>
          <pc:docMk/>
          <pc:sldMk cId="2955926290" sldId="278"/>
        </pc:sldMkLst>
        <pc:spChg chg="add mod">
          <ac:chgData name="Travis Fisher" userId="6ca8bff8-9165-4ca5-9d46-5f84786be9c4" providerId="ADAL" clId="{4A76271B-8A49-4CB5-B33F-7259BBF1255E}" dt="2026-01-29T16:07:05.868" v="296" actId="27636"/>
          <ac:spMkLst>
            <pc:docMk/>
            <pc:sldMk cId="2955926290" sldId="278"/>
            <ac:spMk id="2" creationId="{08ED6E9D-8898-B01B-3153-C3DEEF0935F4}"/>
          </ac:spMkLst>
        </pc:spChg>
        <pc:spChg chg="mod">
          <ac:chgData name="Travis Fisher" userId="6ca8bff8-9165-4ca5-9d46-5f84786be9c4" providerId="ADAL" clId="{4A76271B-8A49-4CB5-B33F-7259BBF1255E}" dt="2026-01-29T16:06:07.928" v="279" actId="20577"/>
          <ac:spMkLst>
            <pc:docMk/>
            <pc:sldMk cId="2955926290" sldId="278"/>
            <ac:spMk id="3" creationId="{EBEAA298-B071-C15D-EB5D-DC5AC01B52E9}"/>
          </ac:spMkLst>
        </pc:spChg>
        <pc:spChg chg="add mod">
          <ac:chgData name="Travis Fisher" userId="6ca8bff8-9165-4ca5-9d46-5f84786be9c4" providerId="ADAL" clId="{4A76271B-8A49-4CB5-B33F-7259BBF1255E}" dt="2026-01-29T16:06:34.517" v="286"/>
          <ac:spMkLst>
            <pc:docMk/>
            <pc:sldMk cId="2955926290" sldId="278"/>
            <ac:spMk id="5" creationId="{5564ED32-D2C3-5FD9-3241-E0AE50D3C00B}"/>
          </ac:spMkLst>
        </pc:spChg>
        <pc:picChg chg="del">
          <ac:chgData name="Travis Fisher" userId="6ca8bff8-9165-4ca5-9d46-5f84786be9c4" providerId="ADAL" clId="{4A76271B-8A49-4CB5-B33F-7259BBF1255E}" dt="2026-01-29T16:06:10.945" v="280" actId="478"/>
          <ac:picMkLst>
            <pc:docMk/>
            <pc:sldMk cId="2955926290" sldId="278"/>
            <ac:picMk id="8" creationId="{E047DCAC-7CBD-FEF6-CA91-CDFECF9E1C31}"/>
          </ac:picMkLst>
        </pc:picChg>
      </pc:sldChg>
      <pc:sldChg chg="addSp delSp modSp add mod">
        <pc:chgData name="Travis Fisher" userId="6ca8bff8-9165-4ca5-9d46-5f84786be9c4" providerId="ADAL" clId="{4A76271B-8A49-4CB5-B33F-7259BBF1255E}" dt="2026-01-29T17:55:22.519" v="328" actId="20577"/>
        <pc:sldMkLst>
          <pc:docMk/>
          <pc:sldMk cId="1390375248" sldId="279"/>
        </pc:sldMkLst>
        <pc:spChg chg="mod">
          <ac:chgData name="Travis Fisher" userId="6ca8bff8-9165-4ca5-9d46-5f84786be9c4" providerId="ADAL" clId="{4A76271B-8A49-4CB5-B33F-7259BBF1255E}" dt="2026-01-29T17:55:22.519" v="328" actId="20577"/>
          <ac:spMkLst>
            <pc:docMk/>
            <pc:sldMk cId="1390375248" sldId="279"/>
            <ac:spMk id="3" creationId="{5219A0AD-3D8E-5E7A-225F-921057769AB4}"/>
          </ac:spMkLst>
        </pc:spChg>
        <pc:picChg chg="add mod">
          <ac:chgData name="Travis Fisher" userId="6ca8bff8-9165-4ca5-9d46-5f84786be9c4" providerId="ADAL" clId="{4A76271B-8A49-4CB5-B33F-7259BBF1255E}" dt="2026-01-29T16:16:35.470" v="318" actId="1076"/>
          <ac:picMkLst>
            <pc:docMk/>
            <pc:sldMk cId="1390375248" sldId="279"/>
            <ac:picMk id="5" creationId="{12ABEFFC-BD7C-F1D6-02D2-F45CB6D7E437}"/>
          </ac:picMkLst>
        </pc:picChg>
        <pc:picChg chg="del">
          <ac:chgData name="Travis Fisher" userId="6ca8bff8-9165-4ca5-9d46-5f84786be9c4" providerId="ADAL" clId="{4A76271B-8A49-4CB5-B33F-7259BBF1255E}" dt="2026-01-29T16:15:52.854" v="315" actId="478"/>
          <ac:picMkLst>
            <pc:docMk/>
            <pc:sldMk cId="1390375248" sldId="279"/>
            <ac:picMk id="9" creationId="{E0F7391F-2087-DBF2-E4A5-A9CE2943AC0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0C50C-F46C-8A4B-8A41-6A6FBB958D92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3D443-CBAC-934A-8506-FB4DF260D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37483-A3D1-44A3-B1E9-A2F41A5B7500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8">
            <a:extLst>
              <a:ext uri="{FF2B5EF4-FFF2-40B4-BE49-F238E27FC236}">
                <a16:creationId xmlns:a16="http://schemas.microsoft.com/office/drawing/2014/main" id="{DC0A9285-546C-824E-BB82-80DD4A7E5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272" y="2561844"/>
            <a:ext cx="4777596" cy="829533"/>
          </a:xfrm>
          <a:noFill/>
        </p:spPr>
        <p:txBody>
          <a:bodyPr lIns="182880" tIns="182880" rIns="182880" anchor="t">
            <a:normAutofit/>
          </a:bodyPr>
          <a:lstStyle>
            <a:lvl1pPr algn="l"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6A6C757-F494-C249-B435-958A389BFC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117" y="590550"/>
            <a:ext cx="994225" cy="9996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703C8E5-147E-4644-A094-238B240D41BF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70F22-3D51-8D47-9BDC-3F4D49D359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486150"/>
            <a:ext cx="4776788" cy="762000"/>
          </a:xfrm>
        </p:spPr>
        <p:txBody>
          <a:bodyPr lIns="182880" tIns="0" rIns="182880" bIns="0">
            <a:no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3152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43B78-E54D-4FD9-B971-40B51DF69E31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985433"/>
            <a:ext cx="9144000" cy="1491725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pic>
        <p:nvPicPr>
          <p:cNvPr id="10" name="Picture 9" descr="cu screen b31b1b.psd">
            <a:extLst>
              <a:ext uri="{FF2B5EF4-FFF2-40B4-BE49-F238E27FC236}">
                <a16:creationId xmlns:a16="http://schemas.microsoft.com/office/drawing/2014/main" id="{2F0129F0-F30E-CA46-95D8-485C2699B0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374"/>
          <a:stretch/>
        </p:blipFill>
        <p:spPr>
          <a:xfrm>
            <a:off x="182033" y="402168"/>
            <a:ext cx="1113367" cy="101980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C174D41-7CC7-7D41-8BF1-2412C5E93533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E059B75-688C-714C-A731-B1FA0FCA36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276350"/>
            <a:ext cx="9144000" cy="685800"/>
          </a:xfrm>
        </p:spPr>
        <p:txBody>
          <a:bodyPr anchor="ctr">
            <a:noAutofit/>
          </a:bodyPr>
          <a:lstStyle>
            <a:lvl1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1pPr>
            <a:lvl2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2pPr>
            <a:lvl3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3pPr>
            <a:lvl4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 smtClean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4pPr>
            <a:lvl5pPr marL="0" indent="0" algn="ctr" defTabSz="914377" rtl="0" eaLnBrk="1" latinLnBrk="0" hangingPunct="1">
              <a:spcBef>
                <a:spcPct val="0"/>
              </a:spcBef>
              <a:buNone/>
              <a:defRPr lang="en-US" sz="3200" kern="1200" dirty="0">
                <a:solidFill>
                  <a:schemeClr val="accent3"/>
                </a:solidFill>
                <a:latin typeface="+mj-lt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54029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A2178-CC0D-44CC-AFC8-EF473734689E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1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85753" y="1428750"/>
            <a:ext cx="8678863" cy="2884887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285750" y="800100"/>
            <a:ext cx="8677656" cy="514350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/>
              <a:t>Click to add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3ACDC8-27DC-0145-A868-75822BC87982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u white lrg.psd">
            <a:extLst>
              <a:ext uri="{FF2B5EF4-FFF2-40B4-BE49-F238E27FC236}">
                <a16:creationId xmlns:a16="http://schemas.microsoft.com/office/drawing/2014/main" id="{6E01EECD-840D-AC48-AFCC-03304D0069F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315A-EBDC-4A0A-A4FD-A3429D2D94FE}" type="datetime1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199" y="4767264"/>
            <a:ext cx="2269099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38726" y="3567547"/>
            <a:ext cx="825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>
                <a:solidFill>
                  <a:schemeClr val="bg1"/>
                </a:solidFill>
                <a:latin typeface="Helvetica"/>
                <a:cs typeface="Helvetica"/>
              </a:rPr>
              <a:t>Photos, illustrations, graphics here.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287899" y="461820"/>
            <a:ext cx="8534400" cy="646331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9405" y="1200150"/>
            <a:ext cx="8534400" cy="1600200"/>
          </a:xfrm>
        </p:spPr>
        <p:txBody>
          <a:bodyPr numCol="2"/>
          <a:lstStyle/>
          <a:p>
            <a:pPr lvl="0"/>
            <a:r>
              <a:rPr lang="en-US"/>
              <a:t>Click to edit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375926-5564-7F41-982B-2CA540DB949F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u white lrg.psd">
            <a:extLst>
              <a:ext uri="{FF2B5EF4-FFF2-40B4-BE49-F238E27FC236}">
                <a16:creationId xmlns:a16="http://schemas.microsoft.com/office/drawing/2014/main" id="{FDCB217E-A06D-974D-8E3A-ED42CE06B2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9CB0402-D9EA-C84A-BBAD-7D05BA74691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87338" y="2876550"/>
            <a:ext cx="8535987" cy="17526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</p:spTree>
    <p:extLst>
      <p:ext uri="{BB962C8B-B14F-4D97-AF65-F5344CB8AC3E}">
        <p14:creationId xmlns:p14="http://schemas.microsoft.com/office/powerpoint/2010/main" val="109238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CDC8-47A8-4FF2-BBC9-23AA8E62859F}" type="datetime1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38726" y="3567547"/>
            <a:ext cx="8258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>
                <a:solidFill>
                  <a:schemeClr val="bg1"/>
                </a:solidFill>
                <a:latin typeface="Helvetica"/>
                <a:cs typeface="Helvetica"/>
              </a:rPr>
              <a:t>Photos, illustrations, graphics here.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4800605" y="1085850"/>
            <a:ext cx="4050507" cy="36576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287899" y="461818"/>
            <a:ext cx="6554707" cy="45258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89410" y="1085850"/>
            <a:ext cx="4358795" cy="3657600"/>
          </a:xfrm>
        </p:spPr>
        <p:txBody>
          <a:bodyPr numCol="1"/>
          <a:lstStyle/>
          <a:p>
            <a:pPr lvl="0"/>
            <a:r>
              <a:rPr lang="en-US"/>
              <a:t>Click to add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F9335A-E71C-3044-BC65-4FC387DA27B6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cu white lrg.psd">
            <a:extLst>
              <a:ext uri="{FF2B5EF4-FFF2-40B4-BE49-F238E27FC236}">
                <a16:creationId xmlns:a16="http://schemas.microsoft.com/office/drawing/2014/main" id="{497F341F-F847-2445-8EF5-47EF63BEE8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1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EDE07-938E-4FFE-8D45-091A0873A4F0}" type="datetime1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569785"/>
            <a:ext cx="7467600" cy="403957"/>
          </a:xfrm>
        </p:spPr>
        <p:txBody>
          <a:bodyPr/>
          <a:lstStyle/>
          <a:p>
            <a:r>
              <a:rPr lang="en-US"/>
              <a:t>Click to add title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838200" y="1123950"/>
            <a:ext cx="7467600" cy="344805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Graphic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D4C3B8-C72A-234F-801D-62CC4EFC1473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cu white lrg.psd">
            <a:extLst>
              <a:ext uri="{FF2B5EF4-FFF2-40B4-BE49-F238E27FC236}">
                <a16:creationId xmlns:a16="http://schemas.microsoft.com/office/drawing/2014/main" id="{0424A742-A864-314F-80E6-E197D7DB73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43" r="-704"/>
          <a:stretch/>
        </p:blipFill>
        <p:spPr>
          <a:xfrm>
            <a:off x="4103639" y="-95250"/>
            <a:ext cx="929024" cy="35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3AF41-4D6B-4B19-B75E-DD2B189C3F28}" type="datetime1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362200" cy="273844"/>
          </a:xfrm>
        </p:spPr>
        <p:txBody>
          <a:bodyPr/>
          <a:lstStyle/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E419631-6A90-1D4B-9AC3-E03C8AA89D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6286" y="2197058"/>
            <a:ext cx="2498725" cy="679492"/>
          </a:xfrm>
          <a:noFill/>
        </p:spPr>
        <p:txBody>
          <a:bodyPr lIns="182880" tIns="91440" rIns="182880"/>
          <a:lstStyle>
            <a:lvl1pPr marL="0" indent="0">
              <a:buNone/>
              <a:defRPr baseline="0"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Thank You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464510-7A77-DB43-9098-69BAB5172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9627" y="590550"/>
            <a:ext cx="1019218" cy="102472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06357B-88AF-5E41-A0F9-506D230E0D01}"/>
              </a:ext>
            </a:extLst>
          </p:cNvPr>
          <p:cNvSpPr/>
          <p:nvPr userDrawn="1"/>
        </p:nvSpPr>
        <p:spPr>
          <a:xfrm>
            <a:off x="0" y="0"/>
            <a:ext cx="9144000" cy="166688"/>
          </a:xfrm>
          <a:prstGeom prst="rect">
            <a:avLst/>
          </a:prstGeom>
          <a:solidFill>
            <a:srgbClr val="B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6E329-4331-4FC7-8B5B-D26F865948FB}" type="datetime1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5554C-9387-4378-80C2-5F7076CAC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0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65" r:id="rId5"/>
    <p:sldLayoutId id="2147483657" r:id="rId6"/>
    <p:sldLayoutId id="214748366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377" rtl="0" eaLnBrk="1" latinLnBrk="0" hangingPunct="1">
        <a:spcBef>
          <a:spcPct val="0"/>
        </a:spcBef>
        <a:buNone/>
        <a:defRPr sz="32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5E37-8006-B4DD-E629-69ED9657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272" y="1733550"/>
            <a:ext cx="8458728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Planning Order of Magnitude </a:t>
            </a:r>
            <a:r>
              <a:rPr lang="en-US"/>
              <a:t>Budget Template – </a:t>
            </a:r>
            <a:r>
              <a:rPr lang="en-US" dirty="0"/>
              <a:t>Project Advocate Budgeting Tool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B3EE1-26D6-ED6D-AB8A-CBF3467059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272" y="3638550"/>
            <a:ext cx="8077200" cy="762000"/>
          </a:xfrm>
        </p:spPr>
        <p:txBody>
          <a:bodyPr/>
          <a:lstStyle/>
          <a:p>
            <a:r>
              <a:rPr lang="en-US" dirty="0">
                <a:latin typeface="Helvetica" pitchFamily="2" charset="0"/>
              </a:rPr>
              <a:t>PMPD</a:t>
            </a:r>
          </a:p>
          <a:p>
            <a:r>
              <a:rPr lang="en-US" dirty="0">
                <a:latin typeface="Helvetica" pitchFamily="2" charset="0"/>
              </a:rPr>
              <a:t>January 29, 2026</a:t>
            </a:r>
          </a:p>
        </p:txBody>
      </p:sp>
    </p:spTree>
    <p:extLst>
      <p:ext uri="{BB962C8B-B14F-4D97-AF65-F5344CB8AC3E}">
        <p14:creationId xmlns:p14="http://schemas.microsoft.com/office/powerpoint/2010/main" val="376283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9E6C6-F05E-60E6-80A1-A4990F9A4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D978C-5DCA-5434-4507-E39F9A6BD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EAA298-B071-C15D-EB5D-DC5AC01B5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5" y="228710"/>
            <a:ext cx="6554707" cy="45258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Updates to the OMB Template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ED6E9D-8898-B01B-3153-C3DEEF0935F4}"/>
              </a:ext>
            </a:extLst>
          </p:cNvPr>
          <p:cNvSpPr txBox="1">
            <a:spLocks/>
          </p:cNvSpPr>
          <p:nvPr/>
        </p:nvSpPr>
        <p:spPr>
          <a:xfrm>
            <a:off x="285753" y="802482"/>
            <a:ext cx="8553447" cy="3810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lvl1pPr marL="0" indent="0" algn="ctr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32" indent="-28574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Implements the Capital Budget Office rounding guidelines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Now calculates order of magnitude (not ETPC) to align with the SPIF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Separates the design and construction amounts for easy input into planning scenarios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Can calculate with a known fixed budget or baseline construction cost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Added guidance</a:t>
            </a:r>
          </a:p>
          <a:p>
            <a:pPr marL="457200" indent="-457200" algn="l" fontAlgn="base">
              <a:buFont typeface="Arial" panose="020B0604020202020204" pitchFamily="34" charset="0"/>
              <a:buChar char="•"/>
            </a:pPr>
            <a:r>
              <a:rPr lang="en-US" dirty="0"/>
              <a:t>Created separate sheets for SUCF funded projects to break out the SUCF vs. College Contribution costs</a:t>
            </a:r>
          </a:p>
        </p:txBody>
      </p:sp>
    </p:spTree>
    <p:extLst>
      <p:ext uri="{BB962C8B-B14F-4D97-AF65-F5344CB8AC3E}">
        <p14:creationId xmlns:p14="http://schemas.microsoft.com/office/powerpoint/2010/main" val="2955926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5E66ED-1659-2EE3-5766-88D5F264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960" y="133350"/>
            <a:ext cx="8552240" cy="514350"/>
          </a:xfrm>
        </p:spPr>
        <p:txBody>
          <a:bodyPr/>
          <a:lstStyle/>
          <a:p>
            <a:r>
              <a:rPr lang="en-US" dirty="0"/>
              <a:t>Standard Project Intake Form (SPIF)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1F4B2-6A63-6C4B-5EFD-31790DD49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5554C-9387-4378-80C2-5F7076CAC952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FCE0D75-7517-1F27-27DD-02EC5D3A7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08" y="1549318"/>
            <a:ext cx="8750384" cy="204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3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DC427-2EFB-78D6-B92A-EE86AA0A3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5E66ED-1659-2EE3-5766-88D5F264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5" y="228710"/>
            <a:ext cx="6554707" cy="45258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Project Planning OMB Template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AB2616C-4D7D-22E5-BFD3-8FAF39BE4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14" y="1084485"/>
            <a:ext cx="8855095" cy="311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7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3AAA2-E947-B177-6091-4860710F3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8B305-3C6B-6F1F-953C-E5E319671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058E00-19A3-86BD-9D5C-880CC9FE8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905" y="228710"/>
            <a:ext cx="6554707" cy="45258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Project Planning OMB Template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7CF741-1380-C69B-D3D5-170C083680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558" y="681292"/>
            <a:ext cx="8617160" cy="4409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020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5B33A-B542-9FC3-BE1A-FDABE5FB9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D1AB7-C913-7734-4472-7E0DA48C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E31892-12E5-8263-384C-6892532B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34" y="209550"/>
            <a:ext cx="6554707" cy="45258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Planning Scenario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8B6788-D7BA-7A2E-40A9-200561D37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34" y="1862365"/>
            <a:ext cx="8580826" cy="141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9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ACF3B-7725-6813-4CF7-3C656EEC4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2E825C-B9A1-C4F0-2073-DE8708D6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297912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315554C-9387-4378-80C2-5F7076CAC952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219A0AD-3D8E-5E7A-225F-921057769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34" y="209550"/>
            <a:ext cx="6554707" cy="45258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Template Location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ABEFFC-BD7C-F1D6-02D2-F45CB6D7E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827" y="1263193"/>
            <a:ext cx="8826346" cy="261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75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B31B1B"/>
      </a:accent1>
      <a:accent2>
        <a:srgbClr val="4D4F53"/>
      </a:accent2>
      <a:accent3>
        <a:srgbClr val="A2998B"/>
      </a:accent3>
      <a:accent4>
        <a:srgbClr val="EF9595"/>
      </a:accent4>
      <a:accent5>
        <a:srgbClr val="7D7364"/>
      </a:accent5>
      <a:accent6>
        <a:srgbClr val="A8B1C4"/>
      </a:accent6>
      <a:hlink>
        <a:srgbClr val="3B4558"/>
      </a:hlink>
      <a:folHlink>
        <a:srgbClr val="596784"/>
      </a:folHlink>
    </a:clrScheme>
    <a:fontScheme name="Custom 2">
      <a:majorFont>
        <a:latin typeface="Helvetica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99102808-967D-7C45-B952-F50DCD98AF33}" vid="{CF8696D2-C8CE-2B49-849F-4350B18504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4BCFCC5BB93548B2B96444DEEA68DC" ma:contentTypeVersion="16" ma:contentTypeDescription="Create a new document." ma:contentTypeScope="" ma:versionID="d7b6408bfce3b4a548063ace50ef7c55">
  <xsd:schema xmlns:xsd="http://www.w3.org/2001/XMLSchema" xmlns:xs="http://www.w3.org/2001/XMLSchema" xmlns:p="http://schemas.microsoft.com/office/2006/metadata/properties" xmlns:ns2="59a6003c-0fe7-444a-8648-fec1e28e8f03" xmlns:ns3="45a80afa-72d1-4af4-9850-cb6ddb83005d" targetNamespace="http://schemas.microsoft.com/office/2006/metadata/properties" ma:root="true" ma:fieldsID="7d2ac2fd700562effe7f57635a4431d2" ns2:_="" ns3:_="">
    <xsd:import namespace="59a6003c-0fe7-444a-8648-fec1e28e8f03"/>
    <xsd:import namespace="45a80afa-72d1-4af4-9850-cb6ddb8300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6003c-0fe7-444a-8648-fec1e28e8f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28e4bf1-390e-4d69-b605-753bdc4c27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80afa-72d1-4af4-9850-cb6ddb83005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119b274-668f-4ddf-ac07-1ce161e959b0}" ma:internalName="TaxCatchAll" ma:showField="CatchAllData" ma:web="45a80afa-72d1-4af4-9850-cb6ddb8300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a6003c-0fe7-444a-8648-fec1e28e8f03">
      <Terms xmlns="http://schemas.microsoft.com/office/infopath/2007/PartnerControls"/>
    </lcf76f155ced4ddcb4097134ff3c332f>
    <TaxCatchAll xmlns="45a80afa-72d1-4af4-9850-cb6ddb83005d" xsi:nil="true"/>
  </documentManagement>
</p:properties>
</file>

<file path=customXml/itemProps1.xml><?xml version="1.0" encoding="utf-8"?>
<ds:datastoreItem xmlns:ds="http://schemas.openxmlformats.org/officeDocument/2006/customXml" ds:itemID="{A0C8C1E0-EEC1-4DCF-B6CD-71FACEFE7C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F8A9D9-C9AA-43C1-8798-C71CE048E9BA}">
  <ds:schemaRefs>
    <ds:schemaRef ds:uri="45a80afa-72d1-4af4-9850-cb6ddb83005d"/>
    <ds:schemaRef ds:uri="59a6003c-0fe7-444a-8648-fec1e28e8f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C769373-594B-497F-B29F-9AD96F02CA37}">
  <ds:schemaRefs>
    <ds:schemaRef ds:uri="45a80afa-72d1-4af4-9850-cb6ddb83005d"/>
    <ds:schemaRef ds:uri="59a6003c-0fe7-444a-8648-fec1e28e8f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113</Words>
  <Application>Microsoft Office PowerPoint</Application>
  <PresentationFormat>On-screen Show (16:9)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</vt:lpstr>
      <vt:lpstr>Times</vt:lpstr>
      <vt:lpstr>Office Theme</vt:lpstr>
      <vt:lpstr>Project Planning Order of Magnitude Budget Template – Project Advocate Budgeting Tool   </vt:lpstr>
      <vt:lpstr>Updates to the OMB Template</vt:lpstr>
      <vt:lpstr>Standard Project Intake Form (SPIF)</vt:lpstr>
      <vt:lpstr>Project Planning OMB Template</vt:lpstr>
      <vt:lpstr>Project Planning OMB Template</vt:lpstr>
      <vt:lpstr>Planning Scenario</vt:lpstr>
      <vt:lpstr>Template Location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Clive D. Howard</dc:creator>
  <cp:lastModifiedBy>Travis Fisher</cp:lastModifiedBy>
  <cp:revision>2</cp:revision>
  <dcterms:created xsi:type="dcterms:W3CDTF">2020-01-14T16:59:52Z</dcterms:created>
  <dcterms:modified xsi:type="dcterms:W3CDTF">2026-01-29T18:04:13Z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0x0101005E4BCFCC5BB93548B2B96444DEEA68DC</vt:lpwstr>
  </property>
  <property fmtid="{D5CDD505-2E9C-101B-9397-08002B2CF9AE}" pid="3" name="MediaServiceImageTags">
    <vt:lpwstr/>
  </property>
</Properties>
</file>