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1"/>
  </p:notesMasterIdLst>
  <p:sldIdLst>
    <p:sldId id="257" r:id="rId4"/>
    <p:sldId id="258" r:id="rId5"/>
    <p:sldId id="263" r:id="rId6"/>
    <p:sldId id="262" r:id="rId7"/>
    <p:sldId id="259" r:id="rId8"/>
    <p:sldId id="260" r:id="rId9"/>
    <p:sldId id="261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CBEDB7-B92F-4551-9FFA-FFDCF3176735}" v="4" dt="2026-01-29T15:51:20.613"/>
    <p1510:client id="{C09B074F-5342-512D-2DA9-65698F827E53}" v="242" dt="2026-01-29T16:39:24.3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rtney Van Order" userId="S::cav55@cornell.edu::93f5477a-804d-42a0-9cfb-c4ae022ca3b0" providerId="AD" clId="Web-{C09B074F-5342-512D-2DA9-65698F827E53}"/>
    <pc:docChg chg="modSld">
      <pc:chgData name="Courtney Van Order" userId="S::cav55@cornell.edu::93f5477a-804d-42a0-9cfb-c4ae022ca3b0" providerId="AD" clId="Web-{C09B074F-5342-512D-2DA9-65698F827E53}" dt="2026-01-29T16:39:24.380" v="152" actId="20577"/>
      <pc:docMkLst>
        <pc:docMk/>
      </pc:docMkLst>
      <pc:sldChg chg="modSp">
        <pc:chgData name="Courtney Van Order" userId="S::cav55@cornell.edu::93f5477a-804d-42a0-9cfb-c4ae022ca3b0" providerId="AD" clId="Web-{C09B074F-5342-512D-2DA9-65698F827E53}" dt="2026-01-29T16:37:36.926" v="110" actId="20577"/>
        <pc:sldMkLst>
          <pc:docMk/>
          <pc:sldMk cId="800072429" sldId="257"/>
        </pc:sldMkLst>
        <pc:spChg chg="mod">
          <ac:chgData name="Courtney Van Order" userId="S::cav55@cornell.edu::93f5477a-804d-42a0-9cfb-c4ae022ca3b0" providerId="AD" clId="Web-{C09B074F-5342-512D-2DA9-65698F827E53}" dt="2026-01-29T16:37:36.926" v="110" actId="20577"/>
          <ac:spMkLst>
            <pc:docMk/>
            <pc:sldMk cId="800072429" sldId="257"/>
            <ac:spMk id="5" creationId="{1E45FB14-DCA1-9D6C-DCCC-DBE060419121}"/>
          </ac:spMkLst>
        </pc:spChg>
      </pc:sldChg>
      <pc:sldChg chg="modSp">
        <pc:chgData name="Courtney Van Order" userId="S::cav55@cornell.edu::93f5477a-804d-42a0-9cfb-c4ae022ca3b0" providerId="AD" clId="Web-{C09B074F-5342-512D-2DA9-65698F827E53}" dt="2026-01-29T16:39:24.380" v="152" actId="20577"/>
        <pc:sldMkLst>
          <pc:docMk/>
          <pc:sldMk cId="2521611969" sldId="258"/>
        </pc:sldMkLst>
        <pc:spChg chg="mod">
          <ac:chgData name="Courtney Van Order" userId="S::cav55@cornell.edu::93f5477a-804d-42a0-9cfb-c4ae022ca3b0" providerId="AD" clId="Web-{C09B074F-5342-512D-2DA9-65698F827E53}" dt="2026-01-29T16:39:24.380" v="152" actId="20577"/>
          <ac:spMkLst>
            <pc:docMk/>
            <pc:sldMk cId="2521611969" sldId="258"/>
            <ac:spMk id="3" creationId="{EE339F58-AE94-D85B-F71A-AE800AFE0AAD}"/>
          </ac:spMkLst>
        </pc:spChg>
        <pc:spChg chg="mod">
          <ac:chgData name="Courtney Van Order" userId="S::cav55@cornell.edu::93f5477a-804d-42a0-9cfb-c4ae022ca3b0" providerId="AD" clId="Web-{C09B074F-5342-512D-2DA9-65698F827E53}" dt="2026-01-29T16:38:30.786" v="129" actId="20577"/>
          <ac:spMkLst>
            <pc:docMk/>
            <pc:sldMk cId="2521611969" sldId="258"/>
            <ac:spMk id="10" creationId="{FCB0E638-FC3D-B0F6-E37D-F178F33C4384}"/>
          </ac:spMkLst>
        </pc:spChg>
      </pc:sldChg>
      <pc:sldChg chg="addSp delSp modSp">
        <pc:chgData name="Courtney Van Order" userId="S::cav55@cornell.edu::93f5477a-804d-42a0-9cfb-c4ae022ca3b0" providerId="AD" clId="Web-{C09B074F-5342-512D-2DA9-65698F827E53}" dt="2026-01-29T16:25:21.829" v="43" actId="1076"/>
        <pc:sldMkLst>
          <pc:docMk/>
          <pc:sldMk cId="2338522711" sldId="259"/>
        </pc:sldMkLst>
        <pc:picChg chg="add del mod modCrop">
          <ac:chgData name="Courtney Van Order" userId="S::cav55@cornell.edu::93f5477a-804d-42a0-9cfb-c4ae022ca3b0" providerId="AD" clId="Web-{C09B074F-5342-512D-2DA9-65698F827E53}" dt="2026-01-29T16:21:58.188" v="15"/>
          <ac:picMkLst>
            <pc:docMk/>
            <pc:sldMk cId="2338522711" sldId="259"/>
            <ac:picMk id="3" creationId="{F7C3CD40-4845-B16B-D895-88E74F893343}"/>
          </ac:picMkLst>
        </pc:picChg>
        <pc:picChg chg="add mod modCrop">
          <ac:chgData name="Courtney Van Order" userId="S::cav55@cornell.edu::93f5477a-804d-42a0-9cfb-c4ae022ca3b0" providerId="AD" clId="Web-{C09B074F-5342-512D-2DA9-65698F827E53}" dt="2026-01-29T16:25:21.829" v="43" actId="1076"/>
          <ac:picMkLst>
            <pc:docMk/>
            <pc:sldMk cId="2338522711" sldId="259"/>
            <ac:picMk id="4" creationId="{5D62D8A2-C057-7EA0-23F1-8B2CBB485B46}"/>
          </ac:picMkLst>
        </pc:picChg>
        <pc:picChg chg="add del mod modCrop">
          <ac:chgData name="Courtney Van Order" userId="S::cav55@cornell.edu::93f5477a-804d-42a0-9cfb-c4ae022ca3b0" providerId="AD" clId="Web-{C09B074F-5342-512D-2DA9-65698F827E53}" dt="2026-01-29T16:23:44.141" v="30"/>
          <ac:picMkLst>
            <pc:docMk/>
            <pc:sldMk cId="2338522711" sldId="259"/>
            <ac:picMk id="5" creationId="{57522B15-5985-7BD8-FB10-5E8B3F0FD9AD}"/>
          </ac:picMkLst>
        </pc:picChg>
        <pc:picChg chg="add mod modCrop">
          <ac:chgData name="Courtney Van Order" userId="S::cav55@cornell.edu::93f5477a-804d-42a0-9cfb-c4ae022ca3b0" providerId="AD" clId="Web-{C09B074F-5342-512D-2DA9-65698F827E53}" dt="2026-01-29T16:25:21.548" v="42" actId="1076"/>
          <ac:picMkLst>
            <pc:docMk/>
            <pc:sldMk cId="2338522711" sldId="259"/>
            <ac:picMk id="6" creationId="{252CCABD-ECE2-4EC1-55DE-0A021EE5B42E}"/>
          </ac:picMkLst>
        </pc:picChg>
      </pc:sldChg>
      <pc:sldChg chg="addSp delSp modSp">
        <pc:chgData name="Courtney Van Order" userId="S::cav55@cornell.edu::93f5477a-804d-42a0-9cfb-c4ae022ca3b0" providerId="AD" clId="Web-{C09B074F-5342-512D-2DA9-65698F827E53}" dt="2026-01-29T16:31:40.564" v="58" actId="1076"/>
        <pc:sldMkLst>
          <pc:docMk/>
          <pc:sldMk cId="2736748479" sldId="260"/>
        </pc:sldMkLst>
        <pc:spChg chg="del mod">
          <ac:chgData name="Courtney Van Order" userId="S::cav55@cornell.edu::93f5477a-804d-42a0-9cfb-c4ae022ca3b0" providerId="AD" clId="Web-{C09B074F-5342-512D-2DA9-65698F827E53}" dt="2026-01-29T16:31:36.939" v="57"/>
          <ac:spMkLst>
            <pc:docMk/>
            <pc:sldMk cId="2736748479" sldId="260"/>
            <ac:spMk id="2" creationId="{3F8C6734-975C-E90D-AB12-4CFEE0428A4A}"/>
          </ac:spMkLst>
        </pc:spChg>
        <pc:picChg chg="add mod">
          <ac:chgData name="Courtney Van Order" userId="S::cav55@cornell.edu::93f5477a-804d-42a0-9cfb-c4ae022ca3b0" providerId="AD" clId="Web-{C09B074F-5342-512D-2DA9-65698F827E53}" dt="2026-01-29T16:31:21.158" v="52" actId="14100"/>
          <ac:picMkLst>
            <pc:docMk/>
            <pc:sldMk cId="2736748479" sldId="260"/>
            <ac:picMk id="3" creationId="{EC2CE95E-5623-2090-0C24-A0D41916D541}"/>
          </ac:picMkLst>
        </pc:picChg>
        <pc:picChg chg="add mod">
          <ac:chgData name="Courtney Van Order" userId="S::cav55@cornell.edu::93f5477a-804d-42a0-9cfb-c4ae022ca3b0" providerId="AD" clId="Web-{C09B074F-5342-512D-2DA9-65698F827E53}" dt="2026-01-29T16:31:40.564" v="58" actId="1076"/>
          <ac:picMkLst>
            <pc:docMk/>
            <pc:sldMk cId="2736748479" sldId="260"/>
            <ac:picMk id="4" creationId="{B094C563-FB9F-318B-5A4B-54DC10CACC9A}"/>
          </ac:picMkLst>
        </pc:picChg>
      </pc:sldChg>
    </pc:docChg>
  </pc:docChgLst>
  <pc:docChgLst>
    <pc:chgData name="Travis Fisher" userId="6ca8bff8-9165-4ca5-9d46-5f84786be9c4" providerId="ADAL" clId="{4A76271B-8A49-4CB5-B33F-7259BBF1255E}"/>
    <pc:docChg chg="undo custSel addSld delSld modSld sldOrd">
      <pc:chgData name="Travis Fisher" userId="6ca8bff8-9165-4ca5-9d46-5f84786be9c4" providerId="ADAL" clId="{4A76271B-8A49-4CB5-B33F-7259BBF1255E}" dt="2026-01-29T15:52:37.274" v="527" actId="20577"/>
      <pc:docMkLst>
        <pc:docMk/>
      </pc:docMkLst>
      <pc:sldChg chg="modSp mod">
        <pc:chgData name="Travis Fisher" userId="6ca8bff8-9165-4ca5-9d46-5f84786be9c4" providerId="ADAL" clId="{4A76271B-8A49-4CB5-B33F-7259BBF1255E}" dt="2026-01-29T15:52:37.274" v="527" actId="20577"/>
        <pc:sldMkLst>
          <pc:docMk/>
          <pc:sldMk cId="800072429" sldId="257"/>
        </pc:sldMkLst>
        <pc:spChg chg="mod">
          <ac:chgData name="Travis Fisher" userId="6ca8bff8-9165-4ca5-9d46-5f84786be9c4" providerId="ADAL" clId="{4A76271B-8A49-4CB5-B33F-7259BBF1255E}" dt="2026-01-29T15:52:37.274" v="527" actId="20577"/>
          <ac:spMkLst>
            <pc:docMk/>
            <pc:sldMk cId="800072429" sldId="257"/>
            <ac:spMk id="5" creationId="{1E45FB14-DCA1-9D6C-DCCC-DBE060419121}"/>
          </ac:spMkLst>
        </pc:spChg>
      </pc:sldChg>
      <pc:sldChg chg="delSp modSp add mod">
        <pc:chgData name="Travis Fisher" userId="6ca8bff8-9165-4ca5-9d46-5f84786be9c4" providerId="ADAL" clId="{4A76271B-8A49-4CB5-B33F-7259BBF1255E}" dt="2026-01-29T15:35:02.638" v="139" actId="20577"/>
        <pc:sldMkLst>
          <pc:docMk/>
          <pc:sldMk cId="2338522711" sldId="259"/>
        </pc:sldMkLst>
        <pc:spChg chg="mod">
          <ac:chgData name="Travis Fisher" userId="6ca8bff8-9165-4ca5-9d46-5f84786be9c4" providerId="ADAL" clId="{4A76271B-8A49-4CB5-B33F-7259BBF1255E}" dt="2026-01-29T15:35:02.638" v="139" actId="20577"/>
          <ac:spMkLst>
            <pc:docMk/>
            <pc:sldMk cId="2338522711" sldId="259"/>
            <ac:spMk id="2" creationId="{6D476AA5-6F3B-3C26-6BD6-5534E04A6369}"/>
          </ac:spMkLst>
        </pc:spChg>
        <pc:spChg chg="del">
          <ac:chgData name="Travis Fisher" userId="6ca8bff8-9165-4ca5-9d46-5f84786be9c4" providerId="ADAL" clId="{4A76271B-8A49-4CB5-B33F-7259BBF1255E}" dt="2026-01-29T15:34:30.614" v="77" actId="478"/>
          <ac:spMkLst>
            <pc:docMk/>
            <pc:sldMk cId="2338522711" sldId="259"/>
            <ac:spMk id="3" creationId="{8439CA79-F65A-EF44-3AA3-06E936C4D75C}"/>
          </ac:spMkLst>
        </pc:spChg>
        <pc:spChg chg="del">
          <ac:chgData name="Travis Fisher" userId="6ca8bff8-9165-4ca5-9d46-5f84786be9c4" providerId="ADAL" clId="{4A76271B-8A49-4CB5-B33F-7259BBF1255E}" dt="2026-01-29T15:34:32.090" v="78" actId="478"/>
          <ac:spMkLst>
            <pc:docMk/>
            <pc:sldMk cId="2338522711" sldId="259"/>
            <ac:spMk id="4" creationId="{63490B74-8F9C-B62D-09D8-72D551353953}"/>
          </ac:spMkLst>
        </pc:spChg>
        <pc:spChg chg="del">
          <ac:chgData name="Travis Fisher" userId="6ca8bff8-9165-4ca5-9d46-5f84786be9c4" providerId="ADAL" clId="{4A76271B-8A49-4CB5-B33F-7259BBF1255E}" dt="2026-01-29T15:34:34.270" v="80" actId="478"/>
          <ac:spMkLst>
            <pc:docMk/>
            <pc:sldMk cId="2338522711" sldId="259"/>
            <ac:spMk id="6" creationId="{804B8181-CAA8-A6BE-E726-03845526D2A1}"/>
          </ac:spMkLst>
        </pc:spChg>
        <pc:spChg chg="del">
          <ac:chgData name="Travis Fisher" userId="6ca8bff8-9165-4ca5-9d46-5f84786be9c4" providerId="ADAL" clId="{4A76271B-8A49-4CB5-B33F-7259BBF1255E}" dt="2026-01-29T15:34:33.252" v="79" actId="478"/>
          <ac:spMkLst>
            <pc:docMk/>
            <pc:sldMk cId="2338522711" sldId="259"/>
            <ac:spMk id="8" creationId="{740D79EB-AB2C-551D-D397-24C36BDA8FC5}"/>
          </ac:spMkLst>
        </pc:spChg>
        <pc:spChg chg="del mod">
          <ac:chgData name="Travis Fisher" userId="6ca8bff8-9165-4ca5-9d46-5f84786be9c4" providerId="ADAL" clId="{4A76271B-8A49-4CB5-B33F-7259BBF1255E}" dt="2026-01-29T15:34:35.754" v="82" actId="478"/>
          <ac:spMkLst>
            <pc:docMk/>
            <pc:sldMk cId="2338522711" sldId="259"/>
            <ac:spMk id="10" creationId="{C3F21868-F1EB-0850-BC5A-5F0A7D8467AF}"/>
          </ac:spMkLst>
        </pc:spChg>
        <pc:spChg chg="del">
          <ac:chgData name="Travis Fisher" userId="6ca8bff8-9165-4ca5-9d46-5f84786be9c4" providerId="ADAL" clId="{4A76271B-8A49-4CB5-B33F-7259BBF1255E}" dt="2026-01-29T15:34:38.869" v="84" actId="478"/>
          <ac:spMkLst>
            <pc:docMk/>
            <pc:sldMk cId="2338522711" sldId="259"/>
            <ac:spMk id="12" creationId="{5CDC58FE-D439-FD70-D71D-CF1D18884CEE}"/>
          </ac:spMkLst>
        </pc:spChg>
        <pc:picChg chg="del">
          <ac:chgData name="Travis Fisher" userId="6ca8bff8-9165-4ca5-9d46-5f84786be9c4" providerId="ADAL" clId="{4A76271B-8A49-4CB5-B33F-7259BBF1255E}" dt="2026-01-29T15:34:37.360" v="83" actId="478"/>
          <ac:picMkLst>
            <pc:docMk/>
            <pc:sldMk cId="2338522711" sldId="259"/>
            <ac:picMk id="11" creationId="{71764FE7-75CD-6AB5-6F57-C2532DF0AF96}"/>
          </ac:picMkLst>
        </pc:picChg>
      </pc:sldChg>
      <pc:sldChg chg="new del">
        <pc:chgData name="Travis Fisher" userId="6ca8bff8-9165-4ca5-9d46-5f84786be9c4" providerId="ADAL" clId="{4A76271B-8A49-4CB5-B33F-7259BBF1255E}" dt="2026-01-29T15:34:04.373" v="54" actId="680"/>
        <pc:sldMkLst>
          <pc:docMk/>
          <pc:sldMk cId="2760840570" sldId="259"/>
        </pc:sldMkLst>
      </pc:sldChg>
      <pc:sldChg chg="modSp add mod">
        <pc:chgData name="Travis Fisher" userId="6ca8bff8-9165-4ca5-9d46-5f84786be9c4" providerId="ADAL" clId="{4A76271B-8A49-4CB5-B33F-7259BBF1255E}" dt="2026-01-29T15:34:53.420" v="105" actId="20577"/>
        <pc:sldMkLst>
          <pc:docMk/>
          <pc:sldMk cId="2736748479" sldId="260"/>
        </pc:sldMkLst>
        <pc:spChg chg="mod">
          <ac:chgData name="Travis Fisher" userId="6ca8bff8-9165-4ca5-9d46-5f84786be9c4" providerId="ADAL" clId="{4A76271B-8A49-4CB5-B33F-7259BBF1255E}" dt="2026-01-29T15:34:53.420" v="105" actId="20577"/>
          <ac:spMkLst>
            <pc:docMk/>
            <pc:sldMk cId="2736748479" sldId="260"/>
            <ac:spMk id="2" creationId="{3F8C6734-975C-E90D-AB12-4CFEE0428A4A}"/>
          </ac:spMkLst>
        </pc:spChg>
      </pc:sldChg>
      <pc:sldChg chg="addSp modSp add mod">
        <pc:chgData name="Travis Fisher" userId="6ca8bff8-9165-4ca5-9d46-5f84786be9c4" providerId="ADAL" clId="{4A76271B-8A49-4CB5-B33F-7259BBF1255E}" dt="2026-01-29T15:36:53.800" v="147" actId="1076"/>
        <pc:sldMkLst>
          <pc:docMk/>
          <pc:sldMk cId="2753896665" sldId="261"/>
        </pc:sldMkLst>
        <pc:picChg chg="add mod">
          <ac:chgData name="Travis Fisher" userId="6ca8bff8-9165-4ca5-9d46-5f84786be9c4" providerId="ADAL" clId="{4A76271B-8A49-4CB5-B33F-7259BBF1255E}" dt="2026-01-29T15:36:47.657" v="145" actId="1076"/>
          <ac:picMkLst>
            <pc:docMk/>
            <pc:sldMk cId="2753896665" sldId="261"/>
            <ac:picMk id="4" creationId="{8CDFFED6-14FC-FCE3-0CE8-C88FB5E6E337}"/>
          </ac:picMkLst>
        </pc:picChg>
        <pc:picChg chg="add mod">
          <ac:chgData name="Travis Fisher" userId="6ca8bff8-9165-4ca5-9d46-5f84786be9c4" providerId="ADAL" clId="{4A76271B-8A49-4CB5-B33F-7259BBF1255E}" dt="2026-01-29T15:36:53.800" v="147" actId="1076"/>
          <ac:picMkLst>
            <pc:docMk/>
            <pc:sldMk cId="2753896665" sldId="261"/>
            <ac:picMk id="6" creationId="{3F10529D-9DB6-ACD4-0387-BC58E195E424}"/>
          </ac:picMkLst>
        </pc:picChg>
      </pc:sldChg>
      <pc:sldChg chg="addSp modSp add mod ord">
        <pc:chgData name="Travis Fisher" userId="6ca8bff8-9165-4ca5-9d46-5f84786be9c4" providerId="ADAL" clId="{4A76271B-8A49-4CB5-B33F-7259BBF1255E}" dt="2026-01-29T15:39:02.398" v="180" actId="1076"/>
        <pc:sldMkLst>
          <pc:docMk/>
          <pc:sldMk cId="1399563290" sldId="262"/>
        </pc:sldMkLst>
        <pc:spChg chg="mod">
          <ac:chgData name="Travis Fisher" userId="6ca8bff8-9165-4ca5-9d46-5f84786be9c4" providerId="ADAL" clId="{4A76271B-8A49-4CB5-B33F-7259BBF1255E}" dt="2026-01-29T15:37:24.355" v="175" actId="6549"/>
          <ac:spMkLst>
            <pc:docMk/>
            <pc:sldMk cId="1399563290" sldId="262"/>
            <ac:spMk id="2" creationId="{CEB06971-8AA3-5A64-0291-9AD993ED9041}"/>
          </ac:spMkLst>
        </pc:spChg>
        <pc:picChg chg="add mod">
          <ac:chgData name="Travis Fisher" userId="6ca8bff8-9165-4ca5-9d46-5f84786be9c4" providerId="ADAL" clId="{4A76271B-8A49-4CB5-B33F-7259BBF1255E}" dt="2026-01-29T15:38:28.681" v="178" actId="1076"/>
          <ac:picMkLst>
            <pc:docMk/>
            <pc:sldMk cId="1399563290" sldId="262"/>
            <ac:picMk id="4" creationId="{39F841A2-9E03-7C82-7631-B526F63E1D6D}"/>
          </ac:picMkLst>
        </pc:picChg>
        <pc:picChg chg="add mod">
          <ac:chgData name="Travis Fisher" userId="6ca8bff8-9165-4ca5-9d46-5f84786be9c4" providerId="ADAL" clId="{4A76271B-8A49-4CB5-B33F-7259BBF1255E}" dt="2026-01-29T15:39:02.398" v="180" actId="1076"/>
          <ac:picMkLst>
            <pc:docMk/>
            <pc:sldMk cId="1399563290" sldId="262"/>
            <ac:picMk id="6" creationId="{B3B390F0-6856-BE9E-ADCD-3B9FCA57259E}"/>
          </ac:picMkLst>
        </pc:picChg>
      </pc:sldChg>
      <pc:sldChg chg="addSp delSp modSp add mod ord">
        <pc:chgData name="Travis Fisher" userId="6ca8bff8-9165-4ca5-9d46-5f84786be9c4" providerId="ADAL" clId="{4A76271B-8A49-4CB5-B33F-7259BBF1255E}" dt="2026-01-29T15:45:41.392" v="255" actId="1076"/>
        <pc:sldMkLst>
          <pc:docMk/>
          <pc:sldMk cId="535231771" sldId="263"/>
        </pc:sldMkLst>
        <pc:spChg chg="mod">
          <ac:chgData name="Travis Fisher" userId="6ca8bff8-9165-4ca5-9d46-5f84786be9c4" providerId="ADAL" clId="{4A76271B-8A49-4CB5-B33F-7259BBF1255E}" dt="2026-01-29T15:45:09.976" v="250" actId="20577"/>
          <ac:spMkLst>
            <pc:docMk/>
            <pc:sldMk cId="535231771" sldId="263"/>
            <ac:spMk id="2" creationId="{0D151F29-8C31-E71B-547A-4B8B08FAC2AA}"/>
          </ac:spMkLst>
        </pc:spChg>
        <pc:picChg chg="del">
          <ac:chgData name="Travis Fisher" userId="6ca8bff8-9165-4ca5-9d46-5f84786be9c4" providerId="ADAL" clId="{4A76271B-8A49-4CB5-B33F-7259BBF1255E}" dt="2026-01-29T15:45:17.155" v="251" actId="478"/>
          <ac:picMkLst>
            <pc:docMk/>
            <pc:sldMk cId="535231771" sldId="263"/>
            <ac:picMk id="4" creationId="{62A57289-57A6-2D4D-6536-B2E0CC7E0FEA}"/>
          </ac:picMkLst>
        </pc:picChg>
        <pc:picChg chg="add mod">
          <ac:chgData name="Travis Fisher" userId="6ca8bff8-9165-4ca5-9d46-5f84786be9c4" providerId="ADAL" clId="{4A76271B-8A49-4CB5-B33F-7259BBF1255E}" dt="2026-01-29T15:45:41.392" v="255" actId="1076"/>
          <ac:picMkLst>
            <pc:docMk/>
            <pc:sldMk cId="535231771" sldId="263"/>
            <ac:picMk id="5" creationId="{B3244870-A7C5-AEFC-8F0E-B6F8A7065E3D}"/>
          </ac:picMkLst>
        </pc:picChg>
        <pc:picChg chg="del">
          <ac:chgData name="Travis Fisher" userId="6ca8bff8-9165-4ca5-9d46-5f84786be9c4" providerId="ADAL" clId="{4A76271B-8A49-4CB5-B33F-7259BBF1255E}" dt="2026-01-29T15:45:19.291" v="252" actId="478"/>
          <ac:picMkLst>
            <pc:docMk/>
            <pc:sldMk cId="535231771" sldId="263"/>
            <ac:picMk id="6" creationId="{EEBD94DA-AE49-6D97-C0AA-9DEC7A356076}"/>
          </ac:picMkLst>
        </pc:picChg>
      </pc:sldChg>
      <pc:sldChg chg="delSp modSp add del mod ord">
        <pc:chgData name="Travis Fisher" userId="6ca8bff8-9165-4ca5-9d46-5f84786be9c4" providerId="ADAL" clId="{4A76271B-8A49-4CB5-B33F-7259BBF1255E}" dt="2026-01-29T15:41:17.830" v="201" actId="2696"/>
        <pc:sldMkLst>
          <pc:docMk/>
          <pc:sldMk cId="2406711718" sldId="263"/>
        </pc:sldMkLst>
        <pc:spChg chg="del mod">
          <ac:chgData name="Travis Fisher" userId="6ca8bff8-9165-4ca5-9d46-5f84786be9c4" providerId="ADAL" clId="{4A76271B-8A49-4CB5-B33F-7259BBF1255E}" dt="2026-01-29T15:39:40.379" v="200" actId="478"/>
          <ac:spMkLst>
            <pc:docMk/>
            <pc:sldMk cId="2406711718" sldId="263"/>
            <ac:spMk id="2" creationId="{CF12CC64-489A-5495-53FB-0BC846461D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0C50C-F46C-8A4B-8A41-6A6FBB958D92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3D443-CBAC-934A-8506-FB4DF260D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8">
            <a:extLst>
              <a:ext uri="{FF2B5EF4-FFF2-40B4-BE49-F238E27FC236}">
                <a16:creationId xmlns:a16="http://schemas.microsoft.com/office/drawing/2014/main" id="{DC0A9285-546C-824E-BB82-80DD4A7E5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72" y="2561844"/>
            <a:ext cx="4777596" cy="829533"/>
          </a:xfrm>
          <a:noFill/>
        </p:spPr>
        <p:txBody>
          <a:bodyPr lIns="182880" tIns="182880" rIns="182880" anchor="t">
            <a:normAutofit/>
          </a:bodyPr>
          <a:lstStyle>
            <a:lvl1pPr algn="l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A6C757-F494-C249-B435-958A389BF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17" y="590550"/>
            <a:ext cx="994225" cy="99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03C8E5-147E-4644-A094-238B240D41BF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70F22-3D51-8D47-9BDC-3F4D49D359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486150"/>
            <a:ext cx="4776788" cy="762000"/>
          </a:xfrm>
        </p:spPr>
        <p:txBody>
          <a:bodyPr lIns="182880" tIns="0" rIns="18288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3152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985433"/>
            <a:ext cx="9144000" cy="1491725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0" name="Picture 9" descr="cu screen b31b1b.psd">
            <a:extLst>
              <a:ext uri="{FF2B5EF4-FFF2-40B4-BE49-F238E27FC236}">
                <a16:creationId xmlns:a16="http://schemas.microsoft.com/office/drawing/2014/main" id="{2F0129F0-F30E-CA46-95D8-485C2699B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174D41-7CC7-7D41-8BF1-2412C5E93533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59B75-688C-714C-A731-B1FA0FCA36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276350"/>
            <a:ext cx="9144000" cy="685800"/>
          </a:xfrm>
        </p:spPr>
        <p:txBody>
          <a:bodyPr anchor="ctr">
            <a:noAutofit/>
          </a:bodyPr>
          <a:lstStyle>
            <a:lvl1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4029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3" y="1428750"/>
            <a:ext cx="8678863" cy="2884887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add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5750" y="800100"/>
            <a:ext cx="8677656" cy="514350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ACDC8-27DC-0145-A868-75822BC87982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u white lrg.psd">
            <a:extLst>
              <a:ext uri="{FF2B5EF4-FFF2-40B4-BE49-F238E27FC236}">
                <a16:creationId xmlns:a16="http://schemas.microsoft.com/office/drawing/2014/main" id="{6E01EECD-840D-AC48-AFCC-03304D006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7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3567547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287899" y="461820"/>
            <a:ext cx="8534400" cy="646331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89405" y="1200150"/>
            <a:ext cx="8534400" cy="1600200"/>
          </a:xfrm>
        </p:spPr>
        <p:txBody>
          <a:bodyPr numCol="2"/>
          <a:lstStyle/>
          <a:p>
            <a:pPr lvl="0"/>
            <a:r>
              <a:rPr lang="en-US"/>
              <a:t>Click to edit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375926-5564-7F41-982B-2CA540DB949F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u white lrg.psd">
            <a:extLst>
              <a:ext uri="{FF2B5EF4-FFF2-40B4-BE49-F238E27FC236}">
                <a16:creationId xmlns:a16="http://schemas.microsoft.com/office/drawing/2014/main" id="{FDCB217E-A06D-974D-8E3A-ED42CE06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CB0402-D9EA-C84A-BBAD-7D05BA74691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87338" y="2876550"/>
            <a:ext cx="8535987" cy="17526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Graphic</a:t>
            </a:r>
          </a:p>
        </p:txBody>
      </p:sp>
    </p:spTree>
    <p:extLst>
      <p:ext uri="{BB962C8B-B14F-4D97-AF65-F5344CB8AC3E}">
        <p14:creationId xmlns:p14="http://schemas.microsoft.com/office/powerpoint/2010/main" val="109238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3567547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4800605" y="1085850"/>
            <a:ext cx="4050507" cy="36576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287899" y="461818"/>
            <a:ext cx="6554707" cy="45258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89410" y="1085850"/>
            <a:ext cx="4358795" cy="3657600"/>
          </a:xfrm>
        </p:spPr>
        <p:txBody>
          <a:bodyPr numCol="1"/>
          <a:lstStyle/>
          <a:p>
            <a:pPr lvl="0"/>
            <a:r>
              <a:rPr lang="en-US"/>
              <a:t>Click to add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F9335A-E71C-3044-BC65-4FC387DA27B6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u white lrg.psd">
            <a:extLst>
              <a:ext uri="{FF2B5EF4-FFF2-40B4-BE49-F238E27FC236}">
                <a16:creationId xmlns:a16="http://schemas.microsoft.com/office/drawing/2014/main" id="{497F341F-F847-2445-8EF5-47EF63BEE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1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69785"/>
            <a:ext cx="7467600" cy="403957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838200" y="1123950"/>
            <a:ext cx="7467600" cy="344805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D4C3B8-C72A-234F-801D-62CC4EFC1473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cu white lrg.psd">
            <a:extLst>
              <a:ext uri="{FF2B5EF4-FFF2-40B4-BE49-F238E27FC236}">
                <a16:creationId xmlns:a16="http://schemas.microsoft.com/office/drawing/2014/main" id="{0424A742-A864-314F-80E6-E197D7DB7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0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E419631-6A90-1D4B-9AC3-E03C8AA89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6" y="2197058"/>
            <a:ext cx="2498725" cy="679492"/>
          </a:xfrm>
          <a:noFill/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64510-7A77-DB43-9098-69BAB51723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627" y="590550"/>
            <a:ext cx="1019218" cy="10247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06357B-88AF-5E41-A0F9-506D230E0D01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1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01E4-3F87-485E-BCF1-0932C51EED9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65" r:id="rId5"/>
    <p:sldLayoutId id="2147483657" r:id="rId6"/>
    <p:sldLayoutId id="2147483669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7387EB-73A1-785A-5FC6-33E61EB8CEFA}"/>
              </a:ext>
            </a:extLst>
          </p:cNvPr>
          <p:cNvSpPr txBox="1"/>
          <p:nvPr/>
        </p:nvSpPr>
        <p:spPr>
          <a:xfrm>
            <a:off x="1260566" y="285750"/>
            <a:ext cx="60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Savage </a:t>
            </a:r>
            <a:r>
              <a:rPr lang="en-US" u="sng" err="1"/>
              <a:t>Kinzelberg</a:t>
            </a:r>
            <a:r>
              <a:rPr lang="en-US" u="sng"/>
              <a:t> Generator Replacement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5FB14-DCA1-9D6C-DCCC-DBE060419121}"/>
              </a:ext>
            </a:extLst>
          </p:cNvPr>
          <p:cNvSpPr txBox="1"/>
          <p:nvPr/>
        </p:nvSpPr>
        <p:spPr>
          <a:xfrm>
            <a:off x="1260566" y="655082"/>
            <a:ext cx="3768980" cy="455509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000"/>
              <a:t>Summary: 	Replace 200-kW genset with a 600-kW genset.</a:t>
            </a:r>
          </a:p>
          <a:p>
            <a:endParaRPr lang="en-US" sz="1000"/>
          </a:p>
          <a:p>
            <a:r>
              <a:rPr lang="en-US" sz="1000"/>
              <a:t>Reason: 	Existing generator was undersized for the electric</a:t>
            </a:r>
          </a:p>
          <a:p>
            <a:r>
              <a:rPr lang="en-US" sz="1000"/>
              <a:t>	fire pump and couldn’t support proposed lab reno.</a:t>
            </a:r>
          </a:p>
          <a:p>
            <a:endParaRPr lang="en-US" sz="1000"/>
          </a:p>
          <a:p>
            <a:r>
              <a:rPr lang="en-US" sz="1000"/>
              <a:t>Project Team:	Eric Nichols – Director of Facilities</a:t>
            </a:r>
          </a:p>
          <a:p>
            <a:r>
              <a:rPr lang="en-US" sz="1000"/>
              <a:t>	Catherine Carlson – Facility Coordinator</a:t>
            </a:r>
          </a:p>
          <a:p>
            <a:r>
              <a:rPr lang="en-US" sz="1000"/>
              <a:t>	Marc Marinchak – Maintenance Planner</a:t>
            </a:r>
          </a:p>
          <a:p>
            <a:r>
              <a:rPr lang="en-US" sz="1000"/>
              <a:t>	Andrew Germain – Project Advocate</a:t>
            </a:r>
          </a:p>
          <a:p>
            <a:r>
              <a:rPr lang="en-US" sz="1000"/>
              <a:t>	Kyle Rouleau – Facility Coordinator</a:t>
            </a:r>
          </a:p>
          <a:p>
            <a:r>
              <a:rPr lang="en-US" sz="1000"/>
              <a:t>	Courtney Van Order – Project Manager</a:t>
            </a:r>
          </a:p>
          <a:p>
            <a:r>
              <a:rPr lang="en-US" sz="1000"/>
              <a:t>	Chris Wayman – Electrical Engineer</a:t>
            </a:r>
          </a:p>
          <a:p>
            <a:r>
              <a:rPr lang="en-US" sz="1000"/>
              <a:t>	Quinn Olsen-Bieber – Structural Engineer</a:t>
            </a:r>
          </a:p>
          <a:p>
            <a:r>
              <a:rPr lang="en-US" sz="1000"/>
              <a:t>	James Tofte – Civil Engineer</a:t>
            </a:r>
          </a:p>
          <a:p>
            <a:r>
              <a:rPr lang="en-US" sz="1000"/>
              <a:t>	Randall Herko – Architect</a:t>
            </a:r>
          </a:p>
          <a:p>
            <a:r>
              <a:rPr lang="en-US" sz="1000"/>
              <a:t>	Rick Hoglund – Welliver Maguire</a:t>
            </a:r>
          </a:p>
          <a:p>
            <a:r>
              <a:rPr lang="en-US" sz="1000"/>
              <a:t>	Brandon Davis – Ferguson Electric</a:t>
            </a:r>
          </a:p>
          <a:p>
            <a:r>
              <a:rPr lang="en-US" sz="1000"/>
              <a:t>	Jordan Wright – Ferguson Electric</a:t>
            </a:r>
          </a:p>
          <a:p>
            <a:r>
              <a:rPr lang="en-US" sz="1000"/>
              <a:t>	</a:t>
            </a:r>
          </a:p>
          <a:p>
            <a:r>
              <a:rPr lang="en-US" sz="1000"/>
              <a:t>Funding Source:	FCS Facilities Management (Planned Maintenance)</a:t>
            </a:r>
          </a:p>
          <a:p>
            <a:r>
              <a:rPr lang="en-US" sz="1000"/>
              <a:t>Original OMB:	$2,000,000</a:t>
            </a:r>
          </a:p>
          <a:p>
            <a:r>
              <a:rPr lang="en-US" sz="1000"/>
              <a:t>Final TPC:	$1,300,000 (Estimate $100K under budget)</a:t>
            </a:r>
          </a:p>
          <a:p>
            <a:r>
              <a:rPr lang="en-US" sz="1000"/>
              <a:t>Est. OPC:	$1,221,574</a:t>
            </a:r>
          </a:p>
          <a:p>
            <a:r>
              <a:rPr lang="en-US" sz="1000"/>
              <a:t>Actual Bid:	$1,119,700</a:t>
            </a:r>
          </a:p>
          <a:p>
            <a:endParaRPr lang="en-US" sz="1000"/>
          </a:p>
          <a:p>
            <a:r>
              <a:rPr lang="en-US" sz="1000"/>
              <a:t>Est. const	</a:t>
            </a:r>
            <a:endParaRPr lang="en-US" sz="1000">
              <a:cs typeface="Times"/>
            </a:endParaRPr>
          </a:p>
          <a:p>
            <a:r>
              <a:rPr lang="en-US" sz="1000"/>
              <a:t>schedule:	  February 2025 – November 2025</a:t>
            </a:r>
            <a:endParaRPr lang="en-US" sz="1000">
              <a:cs typeface="Times"/>
            </a:endParaRPr>
          </a:p>
          <a:p>
            <a:r>
              <a:rPr lang="en-US" sz="1000"/>
              <a:t>Actual const	 </a:t>
            </a:r>
            <a:endParaRPr lang="en-US" sz="1000">
              <a:cs typeface="Times"/>
            </a:endParaRPr>
          </a:p>
          <a:p>
            <a:r>
              <a:rPr lang="en-US" sz="1000"/>
              <a:t>schedule:	  February 2025 – November 2025</a:t>
            </a:r>
            <a:endParaRPr lang="en-US" sz="1000">
              <a:cs typeface="Time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65FE9F-6E1C-EAD2-7967-592BA92B7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23950"/>
            <a:ext cx="3937000" cy="2952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409C27-2C1D-02DA-AE31-EAADE1233694}"/>
              </a:ext>
            </a:extLst>
          </p:cNvPr>
          <p:cNvSpPr txBox="1"/>
          <p:nvPr/>
        </p:nvSpPr>
        <p:spPr>
          <a:xfrm>
            <a:off x="6213671" y="4070713"/>
            <a:ext cx="185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Photo of existing generator</a:t>
            </a:r>
          </a:p>
        </p:txBody>
      </p:sp>
    </p:spTree>
    <p:extLst>
      <p:ext uri="{BB962C8B-B14F-4D97-AF65-F5344CB8AC3E}">
        <p14:creationId xmlns:p14="http://schemas.microsoft.com/office/powerpoint/2010/main" val="800072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fire hydrant in the snow&#10;&#10;AI-generated content may be incorrect.">
            <a:extLst>
              <a:ext uri="{FF2B5EF4-FFF2-40B4-BE49-F238E27FC236}">
                <a16:creationId xmlns:a16="http://schemas.microsoft.com/office/drawing/2014/main" id="{5C9DB25E-E66A-52C6-DDE2-4675647C3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79395"/>
            <a:ext cx="3505200" cy="45771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A7706B-A400-E095-F328-114D7C6C0DE0}"/>
              </a:ext>
            </a:extLst>
          </p:cNvPr>
          <p:cNvSpPr txBox="1"/>
          <p:nvPr/>
        </p:nvSpPr>
        <p:spPr>
          <a:xfrm>
            <a:off x="1143000" y="279395"/>
            <a:ext cx="373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Key Challenges / Decisions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339F58-AE94-D85B-F71A-AE800AFE0AAD}"/>
              </a:ext>
            </a:extLst>
          </p:cNvPr>
          <p:cNvSpPr txBox="1"/>
          <p:nvPr/>
        </p:nvSpPr>
        <p:spPr>
          <a:xfrm>
            <a:off x="1143398" y="648727"/>
            <a:ext cx="4453463" cy="270843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/>
              <a:t>Coordination between different projects and design teams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/>
              <a:t>Coordination with Stakeholders: 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000"/>
              <a:t>College of Human Ecology (CHE)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000"/>
              <a:t>Cornell Grounds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000"/>
              <a:t>Cornell Utilities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000"/>
              <a:t>Cornell Facilities Management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000"/>
              <a:t>Cornell EHS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000"/>
              <a:t>Office of the University Architect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/>
              <a:t>Siting the generator (aesthetics, softscape, building users)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/>
              <a:t>Finding space for the new electrical distribution equipment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/>
              <a:t>Determining how to service and refuel the new generator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/>
              <a:t>Unforeseen circumstances (Newman Lab underground mech space)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/>
              <a:t>Finding a new home for the filing cabinets in the electric room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/>
              <a:t>Coordination to park a large crane for 2 picks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/>
              <a:t>Code deficiencies (relocating a PIV that was too close to the building)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/>
              <a:t>Discovered half of the </a:t>
            </a:r>
            <a:r>
              <a:rPr lang="en-US" sz="1000" err="1"/>
              <a:t>Kinzelberg</a:t>
            </a:r>
            <a:r>
              <a:rPr lang="en-US" sz="1000"/>
              <a:t> EM lights and exit signs were not connected </a:t>
            </a:r>
          </a:p>
          <a:p>
            <a:r>
              <a:rPr lang="en-US" sz="1000"/>
              <a:t>   to genset</a:t>
            </a:r>
            <a:endParaRPr lang="en-US" sz="1000">
              <a:cs typeface="Time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ECF77-59F9-6808-5E16-AE06ED6C1A4A}"/>
              </a:ext>
            </a:extLst>
          </p:cNvPr>
          <p:cNvSpPr txBox="1"/>
          <p:nvPr/>
        </p:nvSpPr>
        <p:spPr>
          <a:xfrm>
            <a:off x="1108166" y="344650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/>
              <a:t>Lessons Learned \ Key Takeaways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CAA5BA-03F4-72C7-160F-75F93E6B0592}"/>
              </a:ext>
            </a:extLst>
          </p:cNvPr>
          <p:cNvSpPr txBox="1"/>
          <p:nvPr/>
        </p:nvSpPr>
        <p:spPr>
          <a:xfrm>
            <a:off x="1108166" y="4049535"/>
            <a:ext cx="4745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/>
              <a:t>Achievements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9BFC2-6615-F087-E4BF-477D46B264D4}"/>
              </a:ext>
            </a:extLst>
          </p:cNvPr>
          <p:cNvSpPr txBox="1"/>
          <p:nvPr/>
        </p:nvSpPr>
        <p:spPr>
          <a:xfrm>
            <a:off x="1143000" y="3766974"/>
            <a:ext cx="39356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/>
              <a:t>Need to look more closely at site logistics (shoring, logistics, staging)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0E638-FC3D-B0F6-E37D-F178F33C4384}"/>
              </a:ext>
            </a:extLst>
          </p:cNvPr>
          <p:cNvSpPr txBox="1"/>
          <p:nvPr/>
        </p:nvSpPr>
        <p:spPr>
          <a:xfrm>
            <a:off x="1138646" y="4375085"/>
            <a:ext cx="2866490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/>
              <a:t>We saved the white oak tree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>
                <a:cs typeface="Times"/>
              </a:rPr>
              <a:t>Multiple code violations found and fixed</a:t>
            </a:r>
            <a:endParaRPr lang="en-US" sz="100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/>
              <a:t>Project was completed on time and under budget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0B87E-30C6-0938-A898-D2D24259ECBD}"/>
              </a:ext>
            </a:extLst>
          </p:cNvPr>
          <p:cNvSpPr txBox="1"/>
          <p:nvPr/>
        </p:nvSpPr>
        <p:spPr>
          <a:xfrm>
            <a:off x="6425315" y="4804586"/>
            <a:ext cx="1627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Photo of new generator</a:t>
            </a:r>
          </a:p>
        </p:txBody>
      </p:sp>
    </p:spTree>
    <p:extLst>
      <p:ext uri="{BB962C8B-B14F-4D97-AF65-F5344CB8AC3E}">
        <p14:creationId xmlns:p14="http://schemas.microsoft.com/office/powerpoint/2010/main" val="252161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7887B-1B71-E023-2E09-A57C2CB12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151F29-8C31-E71B-547A-4B8B08FAC2AA}"/>
              </a:ext>
            </a:extLst>
          </p:cNvPr>
          <p:cNvSpPr txBox="1"/>
          <p:nvPr/>
        </p:nvSpPr>
        <p:spPr>
          <a:xfrm>
            <a:off x="1143000" y="279395"/>
            <a:ext cx="373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Location 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44870-A7C5-AEFC-8F0E-B6F8A7065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742950"/>
            <a:ext cx="3048081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3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63417-D7BB-1F7F-6BCC-A2AB1ED66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06971-8AA3-5A64-0291-9AD993ED9041}"/>
              </a:ext>
            </a:extLst>
          </p:cNvPr>
          <p:cNvSpPr txBox="1"/>
          <p:nvPr/>
        </p:nvSpPr>
        <p:spPr>
          <a:xfrm>
            <a:off x="1143000" y="279395"/>
            <a:ext cx="373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Constant Contact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841A2-9E03-7C82-7631-B526F63E1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679373"/>
            <a:ext cx="2830268" cy="4400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B390F0-6856-BE9E-ADCD-3B9FCA572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703949"/>
            <a:ext cx="4580017" cy="43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63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53823-D9A6-13CA-9068-D4261CC6C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476AA5-6F3B-3C26-6BD6-5534E04A6369}"/>
              </a:ext>
            </a:extLst>
          </p:cNvPr>
          <p:cNvSpPr txBox="1"/>
          <p:nvPr/>
        </p:nvSpPr>
        <p:spPr>
          <a:xfrm>
            <a:off x="1143000" y="279395"/>
            <a:ext cx="373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Construction Photos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62D8A2-C057-7EA0-23F1-8B2CBB48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02" r="307" b="19297"/>
          <a:stretch>
            <a:fillRect/>
          </a:stretch>
        </p:blipFill>
        <p:spPr>
          <a:xfrm>
            <a:off x="1294073" y="833828"/>
            <a:ext cx="3461013" cy="411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2CCABD-ECE2-4EC1-55DE-0A021EE5B4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945" t="6773" r="15369" b="14238"/>
          <a:stretch>
            <a:fillRect/>
          </a:stretch>
        </p:blipFill>
        <p:spPr>
          <a:xfrm>
            <a:off x="4882252" y="1009518"/>
            <a:ext cx="4246029" cy="373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2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FD082-6C06-B6CF-5B7C-58487872E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ane lifting a metal object&#10;&#10;AI-generated content may be incorrect.">
            <a:extLst>
              <a:ext uri="{FF2B5EF4-FFF2-40B4-BE49-F238E27FC236}">
                <a16:creationId xmlns:a16="http://schemas.microsoft.com/office/drawing/2014/main" id="{EC2CE95E-5623-2090-0C24-A0D41916D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43893" y="844366"/>
            <a:ext cx="4890540" cy="3557823"/>
          </a:xfrm>
          <a:prstGeom prst="rect">
            <a:avLst/>
          </a:prstGeom>
        </p:spPr>
      </p:pic>
      <p:pic>
        <p:nvPicPr>
          <p:cNvPr id="4" name="Picture 3" descr="A crane lifting a building&#10;&#10;AI-generated content may be incorrect.">
            <a:extLst>
              <a:ext uri="{FF2B5EF4-FFF2-40B4-BE49-F238E27FC236}">
                <a16:creationId xmlns:a16="http://schemas.microsoft.com/office/drawing/2014/main" id="{B094C563-FB9F-318B-5A4B-54DC10CAC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319" y="178008"/>
            <a:ext cx="3506273" cy="49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4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F9551-F774-A064-FFB0-DFDCFEBC3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9AD9E-92BA-F1D8-4AAF-FA37C8B87BB7}"/>
              </a:ext>
            </a:extLst>
          </p:cNvPr>
          <p:cNvSpPr txBox="1"/>
          <p:nvPr/>
        </p:nvSpPr>
        <p:spPr>
          <a:xfrm>
            <a:off x="1143000" y="279395"/>
            <a:ext cx="373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Construction Photos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FFED6-14FC-FCE3-0CE8-C88FB5E6E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1556" y="1343819"/>
            <a:ext cx="4197351" cy="3148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0529D-9DB6-ACD4-0387-BC58E195E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9792" y="1470669"/>
            <a:ext cx="4601635" cy="25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9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9102808-967D-7C45-B952-F50DCD98AF33}" vid="{CF8696D2-C8CE-2B49-849F-4350B18504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E48E5D017E1E4BAC6C235E437E8B81" ma:contentTypeVersion="1" ma:contentTypeDescription="Create a new document." ma:contentTypeScope="" ma:versionID="3614ce1bb16ec63bf293f189bde7aefe">
  <xsd:schema xmlns:xsd="http://www.w3.org/2001/XMLSchema" xmlns:xs="http://www.w3.org/2001/XMLSchema" xmlns:p="http://schemas.microsoft.com/office/2006/metadata/properties" xmlns:ns3="e4c1ce05-e5f0-4c81-a246-c4d1ac965303" targetNamespace="http://schemas.microsoft.com/office/2006/metadata/properties" ma:root="true" ma:fieldsID="4f49565d3251dd9cea50611ca027943f" ns3:_="">
    <xsd:import namespace="e4c1ce05-e5f0-4c81-a246-c4d1ac965303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c1ce05-e5f0-4c81-a246-c4d1ac96530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769373-594B-497F-B29F-9AD96F02CA3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4111076-6C93-404C-A722-C485E711B1E1}">
  <ds:schemaRefs>
    <ds:schemaRef ds:uri="e4c1ce05-e5f0-4c81-a246-c4d1ac9653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(16:9)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Clive D. Howard</dc:creator>
  <cp:revision>1</cp:revision>
  <dcterms:created xsi:type="dcterms:W3CDTF">2020-01-14T16:59:52Z</dcterms:created>
  <dcterms:modified xsi:type="dcterms:W3CDTF">2026-01-29T16:39:43Z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0x010100E4E48E5D017E1E4BAC6C235E437E8B81</vt:lpwstr>
  </property>
</Properties>
</file>