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</p:sldMasterIdLst>
  <p:notesMasterIdLst>
    <p:notesMasterId r:id="rId12"/>
  </p:notesMasterIdLst>
  <p:sldIdLst>
    <p:sldId id="256" r:id="rId6"/>
    <p:sldId id="257" r:id="rId7"/>
    <p:sldId id="555" r:id="rId8"/>
    <p:sldId id="566" r:id="rId9"/>
    <p:sldId id="556" r:id="rId10"/>
    <p:sldId id="56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88862" autoAdjust="0"/>
  </p:normalViewPr>
  <p:slideViewPr>
    <p:cSldViewPr>
      <p:cViewPr varScale="1">
        <p:scale>
          <a:sx n="98" d="100"/>
          <a:sy n="98" d="100"/>
        </p:scale>
        <p:origin x="204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3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9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51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0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2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4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39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29, 2025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>
              <a:lnSpc>
                <a:spcPct val="90000"/>
              </a:lnSpc>
            </a:pPr>
            <a:r>
              <a:rPr lang="en-US" sz="4700" b="1" u="sng" spc="-70">
                <a:solidFill>
                  <a:schemeClr val="tx1"/>
                </a:solidFill>
                <a:latin typeface="+mj-lt"/>
                <a:cs typeface="+mj-cs"/>
              </a:rPr>
              <a:t>Today’s</a:t>
            </a:r>
            <a:r>
              <a:rPr lang="en-US" sz="4700" b="1" u="sng" spc="-28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4700" b="1" u="sng">
                <a:solidFill>
                  <a:schemeClr val="tx1"/>
                </a:solidFill>
                <a:latin typeface="+mj-lt"/>
                <a:cs typeface="+mj-cs"/>
              </a:rPr>
              <a:t>Agenda</a:t>
            </a:r>
          </a:p>
        </p:txBody>
      </p:sp>
      <p:sp>
        <p:nvSpPr>
          <p:cNvPr id="5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80060" y="2872899"/>
            <a:ext cx="327645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>
              <a:lnSpc>
                <a:spcPct val="9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9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Code Update </a:t>
            </a:r>
          </a:p>
          <a:p>
            <a:pPr marL="742950" marR="0" lvl="1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Mike Niechwiadowicz</a:t>
            </a:r>
          </a:p>
          <a:p>
            <a:pPr marL="742950" marR="0" lvl="1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lvl="0">
              <a:lnSpc>
                <a:spcPct val="9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9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Updated Planning Cost Estimate Sheet</a:t>
            </a:r>
          </a:p>
          <a:p>
            <a:pPr marL="742950" marR="0" lvl="1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Travis Fisher</a:t>
            </a:r>
          </a:p>
          <a:p>
            <a:pPr marL="742950" marR="0" lvl="1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lvl="0">
              <a:lnSpc>
                <a:spcPct val="9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9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Kinzelberg</a:t>
            </a:r>
            <a:r>
              <a:rPr lang="en-US" sz="19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Generator Project Spotlight </a:t>
            </a:r>
          </a:p>
          <a:p>
            <a:pPr marL="742950" marR="0" lvl="1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Courtney Van Order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28054B-DBEF-8D5E-5ADF-CFDF24653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r="36995" b="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825F-C367-6792-456E-769502DF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35C206-81D8-95D6-6305-68F6CEC81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ct val="150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Code Update</a:t>
            </a:r>
          </a:p>
        </p:txBody>
      </p:sp>
    </p:spTree>
    <p:extLst>
      <p:ext uri="{BB962C8B-B14F-4D97-AF65-F5344CB8AC3E}">
        <p14:creationId xmlns:p14="http://schemas.microsoft.com/office/powerpoint/2010/main" val="3123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216E7-8481-0F2C-2516-F2DC276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781624-0772-87C3-A32B-D101F21A0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ct val="150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Updated Planning Cost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ct val="150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Estimate Sheet</a:t>
            </a:r>
            <a:endParaRPr lang="en-US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B3CC-A546-42E4-A17A-1134B715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30EAD-D8E5-0C3C-6FAE-6351AF8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Kinzelberg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Generator Project</a:t>
            </a:r>
          </a:p>
        </p:txBody>
      </p:sp>
    </p:spTree>
    <p:extLst>
      <p:ext uri="{BB962C8B-B14F-4D97-AF65-F5344CB8AC3E}">
        <p14:creationId xmlns:p14="http://schemas.microsoft.com/office/powerpoint/2010/main" val="7170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26F5F1-00F6-91D6-4AD2-8947089BA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5466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5D3FA-85F0-8AEF-7FA6-30AB9E13AE22}"/>
              </a:ext>
            </a:extLst>
          </p:cNvPr>
          <p:cNvSpPr txBox="1"/>
          <p:nvPr/>
        </p:nvSpPr>
        <p:spPr>
          <a:xfrm>
            <a:off x="3276600" y="228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39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47965</TotalTime>
  <Words>51</Words>
  <Application>Microsoft Office PowerPoint</Application>
  <PresentationFormat>On-screen Show (4:3)</PresentationFormat>
  <Paragraphs>19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Times</vt:lpstr>
      <vt:lpstr>Office Theme</vt:lpstr>
      <vt:lpstr>New B+P Template-cu-powerpoint-template-010915 - Copy</vt:lpstr>
      <vt:lpstr>PowerPoint Presentation</vt:lpstr>
      <vt:lpstr>Today’s Agenda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600</cp:revision>
  <cp:lastPrinted>2019-11-12T19:43:45Z</cp:lastPrinted>
  <dcterms:created xsi:type="dcterms:W3CDTF">2014-05-07T13:58:10Z</dcterms:created>
  <dcterms:modified xsi:type="dcterms:W3CDTF">2026-01-27T19:39:55Z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