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6" r:id="rId2"/>
    <p:sldId id="284" r:id="rId3"/>
    <p:sldId id="280" r:id="rId4"/>
    <p:sldId id="281" r:id="rId5"/>
    <p:sldId id="287" r:id="rId6"/>
    <p:sldId id="282" r:id="rId7"/>
    <p:sldId id="283" r:id="rId8"/>
    <p:sldId id="266" r:id="rId9"/>
    <p:sldId id="268" r:id="rId10"/>
    <p:sldId id="279" r:id="rId11"/>
    <p:sldId id="272" r:id="rId12"/>
    <p:sldId id="270" r:id="rId13"/>
    <p:sldId id="288" r:id="rId14"/>
    <p:sldId id="278" r:id="rId15"/>
    <p:sldId id="289" r:id="rId16"/>
    <p:sldId id="276"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6B93"/>
    <a:srgbClr val="4472C4"/>
    <a:srgbClr val="EDEF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F37A6-12AF-4B1D-A509-04DAA29CDD34}" v="4" dt="2025-11-13T15:01:37.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222"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a Bugis" userId="9cf9b8fa-0678-4ade-b293-c88fd810c4b4" providerId="ADAL" clId="{07510926-E9FB-49D3-B817-F91C44D95E13}"/>
    <pc:docChg chg="custSel addSld delSld modSld">
      <pc:chgData name="Kara Bugis" userId="9cf9b8fa-0678-4ade-b293-c88fd810c4b4" providerId="ADAL" clId="{07510926-E9FB-49D3-B817-F91C44D95E13}" dt="2025-11-13T18:27:10.603" v="1774" actId="20577"/>
      <pc:docMkLst>
        <pc:docMk/>
      </pc:docMkLst>
      <pc:sldChg chg="del">
        <pc:chgData name="Kara Bugis" userId="9cf9b8fa-0678-4ade-b293-c88fd810c4b4" providerId="ADAL" clId="{07510926-E9FB-49D3-B817-F91C44D95E13}" dt="2025-11-13T14:29:00.275" v="1151" actId="47"/>
        <pc:sldMkLst>
          <pc:docMk/>
          <pc:sldMk cId="2753555533" sldId="257"/>
        </pc:sldMkLst>
      </pc:sldChg>
      <pc:sldChg chg="del">
        <pc:chgData name="Kara Bugis" userId="9cf9b8fa-0678-4ade-b293-c88fd810c4b4" providerId="ADAL" clId="{07510926-E9FB-49D3-B817-F91C44D95E13}" dt="2025-11-13T14:29:02.978" v="1153" actId="47"/>
        <pc:sldMkLst>
          <pc:docMk/>
          <pc:sldMk cId="3597790547" sldId="259"/>
        </pc:sldMkLst>
      </pc:sldChg>
      <pc:sldChg chg="del">
        <pc:chgData name="Kara Bugis" userId="9cf9b8fa-0678-4ade-b293-c88fd810c4b4" providerId="ADAL" clId="{07510926-E9FB-49D3-B817-F91C44D95E13}" dt="2025-11-12T22:16:21.959" v="616" actId="47"/>
        <pc:sldMkLst>
          <pc:docMk/>
          <pc:sldMk cId="2692957611" sldId="262"/>
        </pc:sldMkLst>
      </pc:sldChg>
      <pc:sldChg chg="modSp mod">
        <pc:chgData name="Kara Bugis" userId="9cf9b8fa-0678-4ade-b293-c88fd810c4b4" providerId="ADAL" clId="{07510926-E9FB-49D3-B817-F91C44D95E13}" dt="2025-11-12T21:14:09.815" v="369" actId="20577"/>
        <pc:sldMkLst>
          <pc:docMk/>
          <pc:sldMk cId="2452817142" sldId="268"/>
        </pc:sldMkLst>
        <pc:spChg chg="mod">
          <ac:chgData name="Kara Bugis" userId="9cf9b8fa-0678-4ade-b293-c88fd810c4b4" providerId="ADAL" clId="{07510926-E9FB-49D3-B817-F91C44D95E13}" dt="2025-11-12T21:14:09.815" v="369" actId="20577"/>
          <ac:spMkLst>
            <pc:docMk/>
            <pc:sldMk cId="2452817142" sldId="268"/>
            <ac:spMk id="8" creationId="{77D7C877-C961-44D0-AE4E-B58237E54E25}"/>
          </ac:spMkLst>
        </pc:spChg>
      </pc:sldChg>
      <pc:sldChg chg="modSp mod">
        <pc:chgData name="Kara Bugis" userId="9cf9b8fa-0678-4ade-b293-c88fd810c4b4" providerId="ADAL" clId="{07510926-E9FB-49D3-B817-F91C44D95E13}" dt="2025-11-12T22:18:16.105" v="850" actId="13926"/>
        <pc:sldMkLst>
          <pc:docMk/>
          <pc:sldMk cId="3932130589" sldId="270"/>
        </pc:sldMkLst>
        <pc:spChg chg="mod">
          <ac:chgData name="Kara Bugis" userId="9cf9b8fa-0678-4ade-b293-c88fd810c4b4" providerId="ADAL" clId="{07510926-E9FB-49D3-B817-F91C44D95E13}" dt="2025-11-12T22:18:16.105" v="850" actId="13926"/>
          <ac:spMkLst>
            <pc:docMk/>
            <pc:sldMk cId="3932130589" sldId="270"/>
            <ac:spMk id="3" creationId="{15C1074E-490F-4FDA-9E45-4673ED658B76}"/>
          </ac:spMkLst>
        </pc:spChg>
      </pc:sldChg>
      <pc:sldChg chg="modSp mod">
        <pc:chgData name="Kara Bugis" userId="9cf9b8fa-0678-4ade-b293-c88fd810c4b4" providerId="ADAL" clId="{07510926-E9FB-49D3-B817-F91C44D95E13}" dt="2025-11-12T22:16:30.905" v="619" actId="27636"/>
        <pc:sldMkLst>
          <pc:docMk/>
          <pc:sldMk cId="4167031322" sldId="272"/>
        </pc:sldMkLst>
        <pc:spChg chg="mod">
          <ac:chgData name="Kara Bugis" userId="9cf9b8fa-0678-4ade-b293-c88fd810c4b4" providerId="ADAL" clId="{07510926-E9FB-49D3-B817-F91C44D95E13}" dt="2025-11-12T22:16:30.905" v="619" actId="27636"/>
          <ac:spMkLst>
            <pc:docMk/>
            <pc:sldMk cId="4167031322" sldId="272"/>
            <ac:spMk id="4" creationId="{C20D7653-6D9C-4ADA-AF44-2B913FFD1D5D}"/>
          </ac:spMkLst>
        </pc:spChg>
        <pc:spChg chg="mod">
          <ac:chgData name="Kara Bugis" userId="9cf9b8fa-0678-4ade-b293-c88fd810c4b4" providerId="ADAL" clId="{07510926-E9FB-49D3-B817-F91C44D95E13}" dt="2025-11-12T22:16:30.903" v="618" actId="27636"/>
          <ac:spMkLst>
            <pc:docMk/>
            <pc:sldMk cId="4167031322" sldId="272"/>
            <ac:spMk id="6" creationId="{114750D2-3906-4B16-BB27-E0EF1B07BD07}"/>
          </ac:spMkLst>
        </pc:spChg>
      </pc:sldChg>
      <pc:sldChg chg="del">
        <pc:chgData name="Kara Bugis" userId="9cf9b8fa-0678-4ade-b293-c88fd810c4b4" providerId="ADAL" clId="{07510926-E9FB-49D3-B817-F91C44D95E13}" dt="2025-11-12T22:16:12.475" v="615" actId="47"/>
        <pc:sldMkLst>
          <pc:docMk/>
          <pc:sldMk cId="302483788" sldId="273"/>
        </pc:sldMkLst>
      </pc:sldChg>
      <pc:sldChg chg="del">
        <pc:chgData name="Kara Bugis" userId="9cf9b8fa-0678-4ade-b293-c88fd810c4b4" providerId="ADAL" clId="{07510926-E9FB-49D3-B817-F91C44D95E13}" dt="2025-11-12T22:18:45.731" v="851" actId="47"/>
        <pc:sldMkLst>
          <pc:docMk/>
          <pc:sldMk cId="1985716914" sldId="275"/>
        </pc:sldMkLst>
      </pc:sldChg>
      <pc:sldChg chg="delSp mod">
        <pc:chgData name="Kara Bugis" userId="9cf9b8fa-0678-4ade-b293-c88fd810c4b4" providerId="ADAL" clId="{07510926-E9FB-49D3-B817-F91C44D95E13}" dt="2025-11-12T20:36:41.323" v="0" actId="478"/>
        <pc:sldMkLst>
          <pc:docMk/>
          <pc:sldMk cId="355790025" sldId="277"/>
        </pc:sldMkLst>
        <pc:spChg chg="del">
          <ac:chgData name="Kara Bugis" userId="9cf9b8fa-0678-4ade-b293-c88fd810c4b4" providerId="ADAL" clId="{07510926-E9FB-49D3-B817-F91C44D95E13}" dt="2025-11-12T20:36:41.323" v="0" actId="478"/>
          <ac:spMkLst>
            <pc:docMk/>
            <pc:sldMk cId="355790025" sldId="277"/>
            <ac:spMk id="8" creationId="{2A8AC26C-D8EA-8C67-B1D9-21E3ACBC3907}"/>
          </ac:spMkLst>
        </pc:spChg>
      </pc:sldChg>
      <pc:sldChg chg="modSp mod">
        <pc:chgData name="Kara Bugis" userId="9cf9b8fa-0678-4ade-b293-c88fd810c4b4" providerId="ADAL" clId="{07510926-E9FB-49D3-B817-F91C44D95E13}" dt="2025-11-12T22:15:09.721" v="614" actId="20577"/>
        <pc:sldMkLst>
          <pc:docMk/>
          <pc:sldMk cId="1014789016" sldId="281"/>
        </pc:sldMkLst>
        <pc:spChg chg="mod">
          <ac:chgData name="Kara Bugis" userId="9cf9b8fa-0678-4ade-b293-c88fd810c4b4" providerId="ADAL" clId="{07510926-E9FB-49D3-B817-F91C44D95E13}" dt="2025-11-12T22:15:09.721" v="614" actId="20577"/>
          <ac:spMkLst>
            <pc:docMk/>
            <pc:sldMk cId="1014789016" sldId="281"/>
            <ac:spMk id="5" creationId="{4134793E-B1D9-FEFF-78B2-5A9051B255EE}"/>
          </ac:spMkLst>
        </pc:spChg>
        <pc:spChg chg="mod">
          <ac:chgData name="Kara Bugis" userId="9cf9b8fa-0678-4ade-b293-c88fd810c4b4" providerId="ADAL" clId="{07510926-E9FB-49D3-B817-F91C44D95E13}" dt="2025-11-12T22:14:00.997" v="544" actId="20577"/>
          <ac:spMkLst>
            <pc:docMk/>
            <pc:sldMk cId="1014789016" sldId="281"/>
            <ac:spMk id="8" creationId="{C07018A7-A319-3CC8-FFBD-7F928E5551C2}"/>
          </ac:spMkLst>
        </pc:spChg>
        <pc:spChg chg="mod">
          <ac:chgData name="Kara Bugis" userId="9cf9b8fa-0678-4ade-b293-c88fd810c4b4" providerId="ADAL" clId="{07510926-E9FB-49D3-B817-F91C44D95E13}" dt="2025-11-12T22:15:06.354" v="600" actId="27636"/>
          <ac:spMkLst>
            <pc:docMk/>
            <pc:sldMk cId="1014789016" sldId="281"/>
            <ac:spMk id="9" creationId="{F499BBC3-E310-AE78-48BE-76696D370BB3}"/>
          </ac:spMkLst>
        </pc:spChg>
      </pc:sldChg>
      <pc:sldChg chg="modSp mod">
        <pc:chgData name="Kara Bugis" userId="9cf9b8fa-0678-4ade-b293-c88fd810c4b4" providerId="ADAL" clId="{07510926-E9FB-49D3-B817-F91C44D95E13}" dt="2025-11-12T21:06:41.051" v="361" actId="27636"/>
        <pc:sldMkLst>
          <pc:docMk/>
          <pc:sldMk cId="3580093658" sldId="282"/>
        </pc:sldMkLst>
        <pc:spChg chg="mod">
          <ac:chgData name="Kara Bugis" userId="9cf9b8fa-0678-4ade-b293-c88fd810c4b4" providerId="ADAL" clId="{07510926-E9FB-49D3-B817-F91C44D95E13}" dt="2025-11-12T21:06:35.345" v="359" actId="1076"/>
          <ac:spMkLst>
            <pc:docMk/>
            <pc:sldMk cId="3580093658" sldId="282"/>
            <ac:spMk id="3" creationId="{5CE23442-D7CB-C2EE-5AAD-8219F1EA55D5}"/>
          </ac:spMkLst>
        </pc:spChg>
        <pc:spChg chg="mod">
          <ac:chgData name="Kara Bugis" userId="9cf9b8fa-0678-4ade-b293-c88fd810c4b4" providerId="ADAL" clId="{07510926-E9FB-49D3-B817-F91C44D95E13}" dt="2025-11-12T21:06:41.051" v="361" actId="27636"/>
          <ac:spMkLst>
            <pc:docMk/>
            <pc:sldMk cId="3580093658" sldId="282"/>
            <ac:spMk id="4" creationId="{1A236C6A-0A4D-4C2C-4D8E-7F094E2B8F49}"/>
          </ac:spMkLst>
        </pc:spChg>
      </pc:sldChg>
      <pc:sldChg chg="modSp mod">
        <pc:chgData name="Kara Bugis" userId="9cf9b8fa-0678-4ade-b293-c88fd810c4b4" providerId="ADAL" clId="{07510926-E9FB-49D3-B817-F91C44D95E13}" dt="2025-11-12T20:59:52.790" v="136" actId="20577"/>
        <pc:sldMkLst>
          <pc:docMk/>
          <pc:sldMk cId="1036835862" sldId="283"/>
        </pc:sldMkLst>
        <pc:spChg chg="mod">
          <ac:chgData name="Kara Bugis" userId="9cf9b8fa-0678-4ade-b293-c88fd810c4b4" providerId="ADAL" clId="{07510926-E9FB-49D3-B817-F91C44D95E13}" dt="2025-11-12T20:59:52.790" v="136" actId="20577"/>
          <ac:spMkLst>
            <pc:docMk/>
            <pc:sldMk cId="1036835862" sldId="283"/>
            <ac:spMk id="4" creationId="{FDB7CFE6-CE6D-0C9B-396A-EC2F90791E9A}"/>
          </ac:spMkLst>
        </pc:spChg>
      </pc:sldChg>
      <pc:sldChg chg="del">
        <pc:chgData name="Kara Bugis" userId="9cf9b8fa-0678-4ade-b293-c88fd810c4b4" providerId="ADAL" clId="{07510926-E9FB-49D3-B817-F91C44D95E13}" dt="2025-11-12T20:38:02.734" v="18" actId="47"/>
        <pc:sldMkLst>
          <pc:docMk/>
          <pc:sldMk cId="1118190799" sldId="284"/>
        </pc:sldMkLst>
      </pc:sldChg>
      <pc:sldChg chg="modSp add mod">
        <pc:chgData name="Kara Bugis" userId="9cf9b8fa-0678-4ade-b293-c88fd810c4b4" providerId="ADAL" clId="{07510926-E9FB-49D3-B817-F91C44D95E13}" dt="2025-11-13T14:29:05.888" v="1156" actId="27636"/>
        <pc:sldMkLst>
          <pc:docMk/>
          <pc:sldMk cId="1288269322" sldId="284"/>
        </pc:sldMkLst>
        <pc:spChg chg="mod">
          <ac:chgData name="Kara Bugis" userId="9cf9b8fa-0678-4ade-b293-c88fd810c4b4" providerId="ADAL" clId="{07510926-E9FB-49D3-B817-F91C44D95E13}" dt="2025-11-13T14:29:05.838" v="1154"/>
          <ac:spMkLst>
            <pc:docMk/>
            <pc:sldMk cId="1288269322" sldId="284"/>
            <ac:spMk id="5" creationId="{BA73482B-0886-333A-D4DA-FA60EAD9CFD7}"/>
          </ac:spMkLst>
        </pc:spChg>
        <pc:spChg chg="mod">
          <ac:chgData name="Kara Bugis" userId="9cf9b8fa-0678-4ade-b293-c88fd810c4b4" providerId="ADAL" clId="{07510926-E9FB-49D3-B817-F91C44D95E13}" dt="2025-11-13T14:29:05.838" v="1154"/>
          <ac:spMkLst>
            <pc:docMk/>
            <pc:sldMk cId="1288269322" sldId="284"/>
            <ac:spMk id="6" creationId="{1CBFF0FC-2D67-962D-943D-314C26AF84F9}"/>
          </ac:spMkLst>
        </pc:spChg>
        <pc:spChg chg="mod">
          <ac:chgData name="Kara Bugis" userId="9cf9b8fa-0678-4ade-b293-c88fd810c4b4" providerId="ADAL" clId="{07510926-E9FB-49D3-B817-F91C44D95E13}" dt="2025-11-13T14:29:05.838" v="1154"/>
          <ac:spMkLst>
            <pc:docMk/>
            <pc:sldMk cId="1288269322" sldId="284"/>
            <ac:spMk id="7" creationId="{CBB69DD0-A3CC-B817-6CF5-56335F115E40}"/>
          </ac:spMkLst>
        </pc:spChg>
        <pc:spChg chg="mod">
          <ac:chgData name="Kara Bugis" userId="9cf9b8fa-0678-4ade-b293-c88fd810c4b4" providerId="ADAL" clId="{07510926-E9FB-49D3-B817-F91C44D95E13}" dt="2025-11-13T14:29:05.888" v="1156" actId="27636"/>
          <ac:spMkLst>
            <pc:docMk/>
            <pc:sldMk cId="1288269322" sldId="284"/>
            <ac:spMk id="10" creationId="{0E97634C-884B-13E1-DBB0-56ECBDB2A3A4}"/>
          </ac:spMkLst>
        </pc:spChg>
        <pc:spChg chg="mod">
          <ac:chgData name="Kara Bugis" userId="9cf9b8fa-0678-4ade-b293-c88fd810c4b4" providerId="ADAL" clId="{07510926-E9FB-49D3-B817-F91C44D95E13}" dt="2025-11-13T14:29:05.885" v="1155" actId="27636"/>
          <ac:spMkLst>
            <pc:docMk/>
            <pc:sldMk cId="1288269322" sldId="284"/>
            <ac:spMk id="12" creationId="{8C7D9A64-6A69-18B9-E317-EB9024D7E939}"/>
          </ac:spMkLst>
        </pc:spChg>
      </pc:sldChg>
      <pc:sldChg chg="del">
        <pc:chgData name="Kara Bugis" userId="9cf9b8fa-0678-4ade-b293-c88fd810c4b4" providerId="ADAL" clId="{07510926-E9FB-49D3-B817-F91C44D95E13}" dt="2025-11-12T20:38:07.839" v="19" actId="47"/>
        <pc:sldMkLst>
          <pc:docMk/>
          <pc:sldMk cId="1813193094" sldId="285"/>
        </pc:sldMkLst>
      </pc:sldChg>
      <pc:sldChg chg="del">
        <pc:chgData name="Kara Bugis" userId="9cf9b8fa-0678-4ade-b293-c88fd810c4b4" providerId="ADAL" clId="{07510926-E9FB-49D3-B817-F91C44D95E13}" dt="2025-11-13T14:29:02.021" v="1152" actId="47"/>
        <pc:sldMkLst>
          <pc:docMk/>
          <pc:sldMk cId="3201428266" sldId="286"/>
        </pc:sldMkLst>
      </pc:sldChg>
      <pc:sldChg chg="modSp new mod">
        <pc:chgData name="Kara Bugis" userId="9cf9b8fa-0678-4ade-b293-c88fd810c4b4" providerId="ADAL" clId="{07510926-E9FB-49D3-B817-F91C44D95E13}" dt="2025-11-13T18:27:10.603" v="1774" actId="20577"/>
        <pc:sldMkLst>
          <pc:docMk/>
          <pc:sldMk cId="3971936829" sldId="288"/>
        </pc:sldMkLst>
        <pc:spChg chg="mod">
          <ac:chgData name="Kara Bugis" userId="9cf9b8fa-0678-4ade-b293-c88fd810c4b4" providerId="ADAL" clId="{07510926-E9FB-49D3-B817-F91C44D95E13}" dt="2025-11-13T14:10:27.609" v="864" actId="20577"/>
          <ac:spMkLst>
            <pc:docMk/>
            <pc:sldMk cId="3971936829" sldId="288"/>
            <ac:spMk id="2" creationId="{038D9736-3F74-C3A8-7092-4AD165973DC6}"/>
          </ac:spMkLst>
        </pc:spChg>
        <pc:spChg chg="mod">
          <ac:chgData name="Kara Bugis" userId="9cf9b8fa-0678-4ade-b293-c88fd810c4b4" providerId="ADAL" clId="{07510926-E9FB-49D3-B817-F91C44D95E13}" dt="2025-11-13T14:11:11.181" v="1077" actId="20577"/>
          <ac:spMkLst>
            <pc:docMk/>
            <pc:sldMk cId="3971936829" sldId="288"/>
            <ac:spMk id="3" creationId="{3685074F-3461-B887-1243-632155A4F0CC}"/>
          </ac:spMkLst>
        </pc:spChg>
        <pc:spChg chg="mod">
          <ac:chgData name="Kara Bugis" userId="9cf9b8fa-0678-4ade-b293-c88fd810c4b4" providerId="ADAL" clId="{07510926-E9FB-49D3-B817-F91C44D95E13}" dt="2025-11-13T18:27:10.603" v="1774" actId="20577"/>
          <ac:spMkLst>
            <pc:docMk/>
            <pc:sldMk cId="3971936829" sldId="288"/>
            <ac:spMk id="4" creationId="{43077CB7-5523-B0F4-4D58-FD5133E1DE1E}"/>
          </ac:spMkLst>
        </pc:spChg>
      </pc:sldChg>
      <pc:sldChg chg="addSp delSp modSp new mod">
        <pc:chgData name="Kara Bugis" userId="9cf9b8fa-0678-4ade-b293-c88fd810c4b4" providerId="ADAL" clId="{07510926-E9FB-49D3-B817-F91C44D95E13}" dt="2025-11-13T16:16:08.046" v="1566" actId="22"/>
        <pc:sldMkLst>
          <pc:docMk/>
          <pc:sldMk cId="3514359489" sldId="289"/>
        </pc:sldMkLst>
        <pc:spChg chg="mod">
          <ac:chgData name="Kara Bugis" userId="9cf9b8fa-0678-4ade-b293-c88fd810c4b4" providerId="ADAL" clId="{07510926-E9FB-49D3-B817-F91C44D95E13}" dt="2025-11-13T15:03:37.318" v="1190" actId="20577"/>
          <ac:spMkLst>
            <pc:docMk/>
            <pc:sldMk cId="3514359489" sldId="289"/>
            <ac:spMk id="2" creationId="{2CA11DB4-637B-F7F4-1353-FFEFD140E0FF}"/>
          </ac:spMkLst>
        </pc:spChg>
        <pc:spChg chg="del">
          <ac:chgData name="Kara Bugis" userId="9cf9b8fa-0678-4ade-b293-c88fd810c4b4" providerId="ADAL" clId="{07510926-E9FB-49D3-B817-F91C44D95E13}" dt="2025-11-13T16:16:08.046" v="1566" actId="22"/>
          <ac:spMkLst>
            <pc:docMk/>
            <pc:sldMk cId="3514359489" sldId="289"/>
            <ac:spMk id="3" creationId="{51A79701-F711-C761-607F-A9EF64210466}"/>
          </ac:spMkLst>
        </pc:spChg>
        <pc:spChg chg="mod">
          <ac:chgData name="Kara Bugis" userId="9cf9b8fa-0678-4ade-b293-c88fd810c4b4" providerId="ADAL" clId="{07510926-E9FB-49D3-B817-F91C44D95E13}" dt="2025-11-13T15:05:40.819" v="1565" actId="20577"/>
          <ac:spMkLst>
            <pc:docMk/>
            <pc:sldMk cId="3514359489" sldId="289"/>
            <ac:spMk id="4" creationId="{75840CDB-3EE6-7F93-1AFB-F18B7ED99EE1}"/>
          </ac:spMkLst>
        </pc:spChg>
        <pc:picChg chg="add mod ord">
          <ac:chgData name="Kara Bugis" userId="9cf9b8fa-0678-4ade-b293-c88fd810c4b4" providerId="ADAL" clId="{07510926-E9FB-49D3-B817-F91C44D95E13}" dt="2025-11-13T16:16:08.046" v="1566" actId="22"/>
          <ac:picMkLst>
            <pc:docMk/>
            <pc:sldMk cId="3514359489" sldId="289"/>
            <ac:picMk id="6" creationId="{408FE0E0-E689-995D-2C9D-60D4FC5C395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2B9C5E-B891-4567-8431-A94FCFDE8CFF}"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D1FC4313-98B3-48E9-97DC-5919304DF1BD}">
      <dgm:prSet phldrT="[Text]"/>
      <dgm:spPr/>
      <dgm:t>
        <a:bodyPr/>
        <a:lstStyle/>
        <a:p>
          <a:r>
            <a:rPr lang="en-US" sz="2100" dirty="0"/>
            <a:t>Design</a:t>
          </a:r>
        </a:p>
      </dgm:t>
    </dgm:pt>
    <dgm:pt modelId="{6A95BB8F-8E24-4D65-99CB-4D2989A4EDB6}" type="parTrans" cxnId="{BA75026E-BBBC-4AEE-A18F-D773DC3CA37B}">
      <dgm:prSet/>
      <dgm:spPr/>
      <dgm:t>
        <a:bodyPr/>
        <a:lstStyle/>
        <a:p>
          <a:endParaRPr lang="en-US"/>
        </a:p>
      </dgm:t>
    </dgm:pt>
    <dgm:pt modelId="{1747E967-D010-413A-A899-B8D1BAC3644E}" type="sibTrans" cxnId="{BA75026E-BBBC-4AEE-A18F-D773DC3CA37B}">
      <dgm:prSet/>
      <dgm:spPr/>
      <dgm:t>
        <a:bodyPr/>
        <a:lstStyle/>
        <a:p>
          <a:endParaRPr lang="en-US"/>
        </a:p>
      </dgm:t>
    </dgm:pt>
    <dgm:pt modelId="{82A148FB-0A6A-4E09-A393-CB5FB69458F1}">
      <dgm:prSet phldrT="[Text]" custT="1"/>
      <dgm:spPr/>
      <dgm:t>
        <a:bodyPr/>
        <a:lstStyle/>
        <a:p>
          <a:r>
            <a:rPr lang="en-US" sz="1400" dirty="0"/>
            <a:t>NYSDEC Stormwater Design Manual</a:t>
          </a:r>
        </a:p>
      </dgm:t>
    </dgm:pt>
    <dgm:pt modelId="{404691B7-24AB-4310-BD44-8F31EB625A61}" type="parTrans" cxnId="{79942142-483F-4210-A2AA-30D198ECD08C}">
      <dgm:prSet/>
      <dgm:spPr/>
      <dgm:t>
        <a:bodyPr/>
        <a:lstStyle/>
        <a:p>
          <a:endParaRPr lang="en-US"/>
        </a:p>
      </dgm:t>
    </dgm:pt>
    <dgm:pt modelId="{42A45CA2-92F2-4F9B-9168-9FEC27C66D23}" type="sibTrans" cxnId="{79942142-483F-4210-A2AA-30D198ECD08C}">
      <dgm:prSet/>
      <dgm:spPr/>
      <dgm:t>
        <a:bodyPr/>
        <a:lstStyle/>
        <a:p>
          <a:endParaRPr lang="en-US"/>
        </a:p>
      </dgm:t>
    </dgm:pt>
    <dgm:pt modelId="{A2DF8636-C993-40BF-B999-CD0EFA6DA405}">
      <dgm:prSet phldrT="[Text]" custT="1"/>
      <dgm:spPr/>
      <dgm:t>
        <a:bodyPr/>
        <a:lstStyle/>
        <a:p>
          <a:r>
            <a:rPr lang="en-US" sz="2000" dirty="0"/>
            <a:t>Construction</a:t>
          </a:r>
        </a:p>
      </dgm:t>
    </dgm:pt>
    <dgm:pt modelId="{6606E025-B855-49F1-934E-FA69933FEF7E}" type="parTrans" cxnId="{8234B7D4-13F8-4BDF-B53A-5FCA3F86D100}">
      <dgm:prSet/>
      <dgm:spPr/>
      <dgm:t>
        <a:bodyPr/>
        <a:lstStyle/>
        <a:p>
          <a:endParaRPr lang="en-US"/>
        </a:p>
      </dgm:t>
    </dgm:pt>
    <dgm:pt modelId="{C25FA4B3-3F10-4CB4-81BC-0E866BEA4B3C}" type="sibTrans" cxnId="{8234B7D4-13F8-4BDF-B53A-5FCA3F86D100}">
      <dgm:prSet/>
      <dgm:spPr/>
      <dgm:t>
        <a:bodyPr/>
        <a:lstStyle/>
        <a:p>
          <a:endParaRPr lang="en-US"/>
        </a:p>
      </dgm:t>
    </dgm:pt>
    <dgm:pt modelId="{C47662D4-F525-49F3-8D21-B205746B352B}">
      <dgm:prSet phldrT="[Text]" custT="1"/>
      <dgm:spPr/>
      <dgm:t>
        <a:bodyPr/>
        <a:lstStyle/>
        <a:p>
          <a:r>
            <a:rPr lang="en-US" sz="1400" dirty="0"/>
            <a:t>NYSDEC Erosion and Sediment Control Standard</a:t>
          </a:r>
        </a:p>
      </dgm:t>
    </dgm:pt>
    <dgm:pt modelId="{DF95E016-9612-44D0-AA4E-F56F0E71E6ED}" type="parTrans" cxnId="{650CEC03-36E8-4037-B945-086779CDA1BF}">
      <dgm:prSet/>
      <dgm:spPr/>
      <dgm:t>
        <a:bodyPr/>
        <a:lstStyle/>
        <a:p>
          <a:endParaRPr lang="en-US"/>
        </a:p>
      </dgm:t>
    </dgm:pt>
    <dgm:pt modelId="{1423C286-ED0C-417A-AE49-87555290AD31}" type="sibTrans" cxnId="{650CEC03-36E8-4037-B945-086779CDA1BF}">
      <dgm:prSet/>
      <dgm:spPr/>
      <dgm:t>
        <a:bodyPr/>
        <a:lstStyle/>
        <a:p>
          <a:endParaRPr lang="en-US"/>
        </a:p>
      </dgm:t>
    </dgm:pt>
    <dgm:pt modelId="{42FCD5B8-07B5-4C70-819C-455EA2BB536B}">
      <dgm:prSet phldrT="[Text]" custT="1"/>
      <dgm:spPr/>
      <dgm:t>
        <a:bodyPr/>
        <a:lstStyle/>
        <a:p>
          <a:r>
            <a:rPr lang="en-US" sz="2000" dirty="0"/>
            <a:t>Post Construction</a:t>
          </a:r>
        </a:p>
      </dgm:t>
    </dgm:pt>
    <dgm:pt modelId="{3301790E-41F7-4818-8B06-0283E3780523}" type="parTrans" cxnId="{1F68AB8B-E0C1-4784-B488-6C99AAFCD015}">
      <dgm:prSet/>
      <dgm:spPr/>
      <dgm:t>
        <a:bodyPr/>
        <a:lstStyle/>
        <a:p>
          <a:endParaRPr lang="en-US"/>
        </a:p>
      </dgm:t>
    </dgm:pt>
    <dgm:pt modelId="{87BD09B5-3335-4E55-8A0B-1A3CECD9F352}" type="sibTrans" cxnId="{1F68AB8B-E0C1-4784-B488-6C99AAFCD015}">
      <dgm:prSet/>
      <dgm:spPr/>
      <dgm:t>
        <a:bodyPr/>
        <a:lstStyle/>
        <a:p>
          <a:endParaRPr lang="en-US"/>
        </a:p>
      </dgm:t>
    </dgm:pt>
    <dgm:pt modelId="{8C7E8E7C-71B7-4615-8975-8EABD6E583AC}">
      <dgm:prSet phldrT="[Text]" custT="1"/>
      <dgm:spPr/>
      <dgm:t>
        <a:bodyPr/>
        <a:lstStyle/>
        <a:p>
          <a:r>
            <a:rPr lang="en-US" sz="1400" dirty="0"/>
            <a:t>NYSDEC Stormwater Design Manual</a:t>
          </a:r>
        </a:p>
      </dgm:t>
    </dgm:pt>
    <dgm:pt modelId="{6F3DC2AA-DB05-4AA2-BE19-06039268E508}" type="parTrans" cxnId="{34B2F284-E6BC-4673-85BF-DEE9927DE16B}">
      <dgm:prSet/>
      <dgm:spPr/>
      <dgm:t>
        <a:bodyPr/>
        <a:lstStyle/>
        <a:p>
          <a:endParaRPr lang="en-US"/>
        </a:p>
      </dgm:t>
    </dgm:pt>
    <dgm:pt modelId="{E5AC1E64-8E0D-44C1-A3B2-887DA5C50054}" type="sibTrans" cxnId="{34B2F284-E6BC-4673-85BF-DEE9927DE16B}">
      <dgm:prSet/>
      <dgm:spPr/>
      <dgm:t>
        <a:bodyPr/>
        <a:lstStyle/>
        <a:p>
          <a:endParaRPr lang="en-US"/>
        </a:p>
      </dgm:t>
    </dgm:pt>
    <dgm:pt modelId="{2FF84C75-9076-44AF-8CDF-9D34D1CBEF7F}">
      <dgm:prSet phldrT="[Text]"/>
      <dgm:spPr/>
      <dgm:t>
        <a:bodyPr/>
        <a:lstStyle/>
        <a:p>
          <a:r>
            <a:rPr lang="en-US" sz="2100" dirty="0"/>
            <a:t>   Redevelopment</a:t>
          </a:r>
        </a:p>
      </dgm:t>
    </dgm:pt>
    <dgm:pt modelId="{23DAAA85-2AAF-4910-BC9C-7D3686D92D00}" type="parTrans" cxnId="{E406823D-09DC-4AE2-A40D-FBB47E045303}">
      <dgm:prSet/>
      <dgm:spPr/>
      <dgm:t>
        <a:bodyPr/>
        <a:lstStyle/>
        <a:p>
          <a:endParaRPr lang="en-US"/>
        </a:p>
      </dgm:t>
    </dgm:pt>
    <dgm:pt modelId="{D7A74375-260D-4349-98BC-F4D8AD26D05C}" type="sibTrans" cxnId="{E406823D-09DC-4AE2-A40D-FBB47E045303}">
      <dgm:prSet/>
      <dgm:spPr/>
      <dgm:t>
        <a:bodyPr/>
        <a:lstStyle/>
        <a:p>
          <a:endParaRPr lang="en-US"/>
        </a:p>
      </dgm:t>
    </dgm:pt>
    <dgm:pt modelId="{5F470127-11CC-4489-9FD8-7AFBB3A3EB4E}">
      <dgm:prSet phldrT="[Text]" custT="1"/>
      <dgm:spPr/>
      <dgm:t>
        <a:bodyPr/>
        <a:lstStyle/>
        <a:p>
          <a:r>
            <a:rPr lang="en-US" sz="1400" dirty="0"/>
            <a:t>SWPPP</a:t>
          </a:r>
        </a:p>
      </dgm:t>
    </dgm:pt>
    <dgm:pt modelId="{A62F667B-5406-4214-89D0-5AEEB03F05EB}" type="parTrans" cxnId="{16CA61D3-3FF7-44CD-89AE-E5ED4E7FED20}">
      <dgm:prSet/>
      <dgm:spPr/>
      <dgm:t>
        <a:bodyPr/>
        <a:lstStyle/>
        <a:p>
          <a:endParaRPr lang="en-US"/>
        </a:p>
      </dgm:t>
    </dgm:pt>
    <dgm:pt modelId="{652E46A7-2BE2-4337-A2DC-BBD8F23B9BB8}" type="sibTrans" cxnId="{16CA61D3-3FF7-44CD-89AE-E5ED4E7FED20}">
      <dgm:prSet/>
      <dgm:spPr/>
      <dgm:t>
        <a:bodyPr/>
        <a:lstStyle/>
        <a:p>
          <a:endParaRPr lang="en-US"/>
        </a:p>
      </dgm:t>
    </dgm:pt>
    <dgm:pt modelId="{6C2E2E9B-6355-4BF5-BEFB-05D27F3D79E9}">
      <dgm:prSet phldrT="[Text]" custT="1"/>
      <dgm:spPr/>
      <dgm:t>
        <a:bodyPr/>
        <a:lstStyle/>
        <a:p>
          <a:r>
            <a:rPr lang="en-US" sz="1400" dirty="0"/>
            <a:t>NYSDEC Maintenance Manual</a:t>
          </a:r>
        </a:p>
      </dgm:t>
    </dgm:pt>
    <dgm:pt modelId="{2AE4337C-B601-45E7-B034-3B1C32906F38}" type="parTrans" cxnId="{25975DD9-DE7C-4574-8B26-9EA4BE9461A8}">
      <dgm:prSet/>
      <dgm:spPr/>
      <dgm:t>
        <a:bodyPr/>
        <a:lstStyle/>
        <a:p>
          <a:endParaRPr lang="en-US"/>
        </a:p>
      </dgm:t>
    </dgm:pt>
    <dgm:pt modelId="{EBA134ED-5401-4612-BFF7-78313BF6B172}" type="sibTrans" cxnId="{25975DD9-DE7C-4574-8B26-9EA4BE9461A8}">
      <dgm:prSet/>
      <dgm:spPr/>
      <dgm:t>
        <a:bodyPr/>
        <a:lstStyle/>
        <a:p>
          <a:endParaRPr lang="en-US"/>
        </a:p>
      </dgm:t>
    </dgm:pt>
    <dgm:pt modelId="{CD7257C8-B6D5-400F-8662-E012681F68C8}">
      <dgm:prSet phldrT="[Text]" custT="1"/>
      <dgm:spPr/>
      <dgm:t>
        <a:bodyPr/>
        <a:lstStyle/>
        <a:p>
          <a:r>
            <a:rPr lang="en-US" sz="1400" dirty="0"/>
            <a:t>MS4 Operation and Maintenance  Agreements</a:t>
          </a:r>
        </a:p>
      </dgm:t>
    </dgm:pt>
    <dgm:pt modelId="{47B3A705-78C6-4268-AB46-1B13DDB63601}" type="parTrans" cxnId="{1E7F8A1B-C8E1-4AC7-A19A-7DFC388AF423}">
      <dgm:prSet/>
      <dgm:spPr/>
      <dgm:t>
        <a:bodyPr/>
        <a:lstStyle/>
        <a:p>
          <a:endParaRPr lang="en-US"/>
        </a:p>
      </dgm:t>
    </dgm:pt>
    <dgm:pt modelId="{DF538A05-1B3E-4E52-AC22-A3F8FB8B8D28}" type="sibTrans" cxnId="{1E7F8A1B-C8E1-4AC7-A19A-7DFC388AF423}">
      <dgm:prSet/>
      <dgm:spPr/>
      <dgm:t>
        <a:bodyPr/>
        <a:lstStyle/>
        <a:p>
          <a:endParaRPr lang="en-US"/>
        </a:p>
      </dgm:t>
    </dgm:pt>
    <dgm:pt modelId="{C22A169E-E9E8-4480-9E08-EECBECA27671}">
      <dgm:prSet phldrT="[Text]" custT="1"/>
      <dgm:spPr/>
      <dgm:t>
        <a:bodyPr/>
        <a:lstStyle/>
        <a:p>
          <a:r>
            <a:rPr lang="en-US" sz="1400" dirty="0"/>
            <a:t>Previously developed SWPPP</a:t>
          </a:r>
        </a:p>
      </dgm:t>
    </dgm:pt>
    <dgm:pt modelId="{87EF6D12-957C-4FC5-A20F-E2A717D6BCD3}" type="parTrans" cxnId="{30C29460-C814-459A-9DE0-A1D00BC43198}">
      <dgm:prSet/>
      <dgm:spPr/>
      <dgm:t>
        <a:bodyPr/>
        <a:lstStyle/>
        <a:p>
          <a:endParaRPr lang="en-US"/>
        </a:p>
      </dgm:t>
    </dgm:pt>
    <dgm:pt modelId="{BE8225EE-9E55-4095-9FF8-BFF02EC545C9}" type="sibTrans" cxnId="{30C29460-C814-459A-9DE0-A1D00BC43198}">
      <dgm:prSet/>
      <dgm:spPr/>
      <dgm:t>
        <a:bodyPr/>
        <a:lstStyle/>
        <a:p>
          <a:endParaRPr lang="en-US"/>
        </a:p>
      </dgm:t>
    </dgm:pt>
    <dgm:pt modelId="{7280BCAF-E420-43CF-94E8-5A676AA8E67B}">
      <dgm:prSet phldrT="[Text]" custT="1"/>
      <dgm:spPr/>
      <dgm:t>
        <a:bodyPr/>
        <a:lstStyle/>
        <a:p>
          <a:r>
            <a:rPr lang="en-US" sz="1400" dirty="0"/>
            <a:t>Local MS4 Codes</a:t>
          </a:r>
        </a:p>
      </dgm:t>
    </dgm:pt>
    <dgm:pt modelId="{0F119C31-1F1B-4B0A-A813-FAC1BE8ABA1A}" type="parTrans" cxnId="{955D4C8D-7F90-4D28-B2D3-9F5BFE10CFB2}">
      <dgm:prSet/>
      <dgm:spPr/>
      <dgm:t>
        <a:bodyPr/>
        <a:lstStyle/>
        <a:p>
          <a:endParaRPr lang="en-US"/>
        </a:p>
      </dgm:t>
    </dgm:pt>
    <dgm:pt modelId="{2169CCD3-11C8-4A5F-954E-1017A2467CC7}" type="sibTrans" cxnId="{955D4C8D-7F90-4D28-B2D3-9F5BFE10CFB2}">
      <dgm:prSet/>
      <dgm:spPr/>
      <dgm:t>
        <a:bodyPr/>
        <a:lstStyle/>
        <a:p>
          <a:endParaRPr lang="en-US"/>
        </a:p>
      </dgm:t>
    </dgm:pt>
    <dgm:pt modelId="{BDF1DEE7-C485-4B36-8ECA-DC15BB685B70}">
      <dgm:prSet phldrT="[Text]" custT="1"/>
      <dgm:spPr/>
      <dgm:t>
        <a:bodyPr/>
        <a:lstStyle/>
        <a:p>
          <a:r>
            <a:rPr lang="en-US" sz="1400" dirty="0"/>
            <a:t>NYSDEC SPDES Construction General Permit</a:t>
          </a:r>
        </a:p>
      </dgm:t>
    </dgm:pt>
    <dgm:pt modelId="{F9CD149A-F3BE-4257-A82D-9E68EB7B0565}" type="parTrans" cxnId="{9CA1D697-18A7-4461-AE95-F016B4B89651}">
      <dgm:prSet/>
      <dgm:spPr/>
      <dgm:t>
        <a:bodyPr/>
        <a:lstStyle/>
        <a:p>
          <a:endParaRPr lang="en-US"/>
        </a:p>
      </dgm:t>
    </dgm:pt>
    <dgm:pt modelId="{DA756659-BCF1-4C1D-8BAC-A0BC2970D8AE}" type="sibTrans" cxnId="{9CA1D697-18A7-4461-AE95-F016B4B89651}">
      <dgm:prSet/>
      <dgm:spPr/>
      <dgm:t>
        <a:bodyPr/>
        <a:lstStyle/>
        <a:p>
          <a:endParaRPr lang="en-US"/>
        </a:p>
      </dgm:t>
    </dgm:pt>
    <dgm:pt modelId="{180C2F2A-182B-4560-B97A-DFA7842D5DF0}">
      <dgm:prSet phldrT="[Text]" custT="1"/>
      <dgm:spPr/>
      <dgm:t>
        <a:bodyPr/>
        <a:lstStyle/>
        <a:p>
          <a:r>
            <a:rPr lang="en-US" sz="1400" dirty="0"/>
            <a:t>Local MS4 Codes</a:t>
          </a:r>
        </a:p>
      </dgm:t>
    </dgm:pt>
    <dgm:pt modelId="{69A838A9-5F48-4D15-BECA-1E6940AFA243}" type="parTrans" cxnId="{F6C62C5C-30D7-4C23-937E-C752B7B263B7}">
      <dgm:prSet/>
      <dgm:spPr/>
      <dgm:t>
        <a:bodyPr/>
        <a:lstStyle/>
        <a:p>
          <a:endParaRPr lang="en-US"/>
        </a:p>
      </dgm:t>
    </dgm:pt>
    <dgm:pt modelId="{C607F992-A74F-4181-96D6-C2659FD30EC7}" type="sibTrans" cxnId="{F6C62C5C-30D7-4C23-937E-C752B7B263B7}">
      <dgm:prSet/>
      <dgm:spPr/>
      <dgm:t>
        <a:bodyPr/>
        <a:lstStyle/>
        <a:p>
          <a:endParaRPr lang="en-US"/>
        </a:p>
      </dgm:t>
    </dgm:pt>
    <dgm:pt modelId="{2FD426AA-AC26-42EA-9F7F-D8FD81C26AC0}">
      <dgm:prSet phldrT="[Text]" custT="1"/>
      <dgm:spPr/>
      <dgm:t>
        <a:bodyPr/>
        <a:lstStyle/>
        <a:p>
          <a:r>
            <a:rPr lang="en-US" sz="1400" dirty="0"/>
            <a:t>Create SWPPP</a:t>
          </a:r>
        </a:p>
      </dgm:t>
    </dgm:pt>
    <dgm:pt modelId="{52230108-F7AD-499F-B4D0-B2419341FD98}" type="parTrans" cxnId="{26CD31F0-756D-4AD0-BDAE-4B97D0040603}">
      <dgm:prSet/>
      <dgm:spPr/>
      <dgm:t>
        <a:bodyPr/>
        <a:lstStyle/>
        <a:p>
          <a:endParaRPr lang="en-US"/>
        </a:p>
      </dgm:t>
    </dgm:pt>
    <dgm:pt modelId="{BE3B4F85-26B1-45A5-A9E7-F0621077B374}" type="sibTrans" cxnId="{26CD31F0-756D-4AD0-BDAE-4B97D0040603}">
      <dgm:prSet/>
      <dgm:spPr/>
      <dgm:t>
        <a:bodyPr/>
        <a:lstStyle/>
        <a:p>
          <a:endParaRPr lang="en-US"/>
        </a:p>
      </dgm:t>
    </dgm:pt>
    <dgm:pt modelId="{DE17E412-BB68-4121-AA74-5ED94E3346F9}">
      <dgm:prSet phldrT="[Text]" custT="1"/>
      <dgm:spPr/>
      <dgm:t>
        <a:bodyPr/>
        <a:lstStyle/>
        <a:p>
          <a:r>
            <a:rPr lang="en-US" sz="1400" dirty="0"/>
            <a:t>CU Design Standards</a:t>
          </a:r>
        </a:p>
      </dgm:t>
    </dgm:pt>
    <dgm:pt modelId="{BA3D1D8A-A57A-40B2-A2B2-5EC77CC585FF}" type="parTrans" cxnId="{C4BE6E55-9AB6-4E74-80EC-E28E8CE10FF5}">
      <dgm:prSet/>
      <dgm:spPr/>
      <dgm:t>
        <a:bodyPr/>
        <a:lstStyle/>
        <a:p>
          <a:endParaRPr lang="en-US"/>
        </a:p>
      </dgm:t>
    </dgm:pt>
    <dgm:pt modelId="{3F6A0D6A-BB87-48A2-BE9F-5678009C4707}" type="sibTrans" cxnId="{C4BE6E55-9AB6-4E74-80EC-E28E8CE10FF5}">
      <dgm:prSet/>
      <dgm:spPr/>
      <dgm:t>
        <a:bodyPr/>
        <a:lstStyle/>
        <a:p>
          <a:endParaRPr lang="en-US"/>
        </a:p>
      </dgm:t>
    </dgm:pt>
    <dgm:pt modelId="{FC7F5365-7D80-4566-83A0-10D9E0EAABD5}">
      <dgm:prSet phldrT="[Text]" custT="1"/>
      <dgm:spPr/>
      <dgm:t>
        <a:bodyPr/>
        <a:lstStyle/>
        <a:p>
          <a:r>
            <a:rPr lang="en-US" sz="1400" dirty="0"/>
            <a:t>SWPPP</a:t>
          </a:r>
        </a:p>
      </dgm:t>
    </dgm:pt>
    <dgm:pt modelId="{09E7AC55-07CD-43DD-8543-7C7520DAF760}" type="parTrans" cxnId="{3EB9BE88-73B7-4B72-95A6-98CD8213FB4F}">
      <dgm:prSet/>
      <dgm:spPr/>
      <dgm:t>
        <a:bodyPr/>
        <a:lstStyle/>
        <a:p>
          <a:endParaRPr lang="en-US"/>
        </a:p>
      </dgm:t>
    </dgm:pt>
    <dgm:pt modelId="{EAC38668-1388-4866-A7D3-09CFD3678ACF}" type="sibTrans" cxnId="{3EB9BE88-73B7-4B72-95A6-98CD8213FB4F}">
      <dgm:prSet/>
      <dgm:spPr/>
      <dgm:t>
        <a:bodyPr/>
        <a:lstStyle/>
        <a:p>
          <a:endParaRPr lang="en-US"/>
        </a:p>
      </dgm:t>
    </dgm:pt>
    <dgm:pt modelId="{F8CDDF96-141A-4F25-BAEB-A93BBB6603DE}" type="pres">
      <dgm:prSet presAssocID="{472B9C5E-B891-4567-8431-A94FCFDE8CFF}" presName="compositeShape" presStyleCnt="0">
        <dgm:presLayoutVars>
          <dgm:chMax val="7"/>
          <dgm:dir/>
          <dgm:resizeHandles val="exact"/>
        </dgm:presLayoutVars>
      </dgm:prSet>
      <dgm:spPr/>
    </dgm:pt>
    <dgm:pt modelId="{E0B18569-84EE-4CD9-BAC1-F480CAED67A6}" type="pres">
      <dgm:prSet presAssocID="{472B9C5E-B891-4567-8431-A94FCFDE8CFF}" presName="wedge1" presStyleLbl="node1" presStyleIdx="0" presStyleCnt="4"/>
      <dgm:spPr/>
    </dgm:pt>
    <dgm:pt modelId="{8BF44EE1-50D0-4120-88B2-C5B91C23DE3E}" type="pres">
      <dgm:prSet presAssocID="{472B9C5E-B891-4567-8431-A94FCFDE8CFF}" presName="dummy1a" presStyleCnt="0"/>
      <dgm:spPr/>
    </dgm:pt>
    <dgm:pt modelId="{4570B8FD-14E7-47B6-9393-5BF7EF68CE3F}" type="pres">
      <dgm:prSet presAssocID="{472B9C5E-B891-4567-8431-A94FCFDE8CFF}" presName="dummy1b" presStyleCnt="0"/>
      <dgm:spPr/>
    </dgm:pt>
    <dgm:pt modelId="{6A298393-35E0-4A0D-B250-723E31BC5481}" type="pres">
      <dgm:prSet presAssocID="{472B9C5E-B891-4567-8431-A94FCFDE8CFF}" presName="wedge1Tx" presStyleLbl="node1" presStyleIdx="0" presStyleCnt="4">
        <dgm:presLayoutVars>
          <dgm:chMax val="0"/>
          <dgm:chPref val="0"/>
          <dgm:bulletEnabled val="1"/>
        </dgm:presLayoutVars>
      </dgm:prSet>
      <dgm:spPr/>
    </dgm:pt>
    <dgm:pt modelId="{772E5046-17F7-467D-AF17-F06788692419}" type="pres">
      <dgm:prSet presAssocID="{472B9C5E-B891-4567-8431-A94FCFDE8CFF}" presName="wedge2" presStyleLbl="node1" presStyleIdx="1" presStyleCnt="4"/>
      <dgm:spPr/>
    </dgm:pt>
    <dgm:pt modelId="{10EEDBC4-CC3F-40AC-9A29-D9377CBA49FC}" type="pres">
      <dgm:prSet presAssocID="{472B9C5E-B891-4567-8431-A94FCFDE8CFF}" presName="dummy2a" presStyleCnt="0"/>
      <dgm:spPr/>
    </dgm:pt>
    <dgm:pt modelId="{30D615DC-BBE1-4B4D-A4A3-47382B44B3D8}" type="pres">
      <dgm:prSet presAssocID="{472B9C5E-B891-4567-8431-A94FCFDE8CFF}" presName="dummy2b" presStyleCnt="0"/>
      <dgm:spPr/>
    </dgm:pt>
    <dgm:pt modelId="{33671663-BD08-40BA-B291-831E5024801E}" type="pres">
      <dgm:prSet presAssocID="{472B9C5E-B891-4567-8431-A94FCFDE8CFF}" presName="wedge2Tx" presStyleLbl="node1" presStyleIdx="1" presStyleCnt="4">
        <dgm:presLayoutVars>
          <dgm:chMax val="0"/>
          <dgm:chPref val="0"/>
          <dgm:bulletEnabled val="1"/>
        </dgm:presLayoutVars>
      </dgm:prSet>
      <dgm:spPr/>
    </dgm:pt>
    <dgm:pt modelId="{4F0BDE2D-6045-47EA-90B5-35F0E61C84F6}" type="pres">
      <dgm:prSet presAssocID="{472B9C5E-B891-4567-8431-A94FCFDE8CFF}" presName="wedge3" presStyleLbl="node1" presStyleIdx="2" presStyleCnt="4"/>
      <dgm:spPr/>
    </dgm:pt>
    <dgm:pt modelId="{4DF28FE3-71FA-4110-8457-33F11FEF04B9}" type="pres">
      <dgm:prSet presAssocID="{472B9C5E-B891-4567-8431-A94FCFDE8CFF}" presName="dummy3a" presStyleCnt="0"/>
      <dgm:spPr/>
    </dgm:pt>
    <dgm:pt modelId="{C6C3C7E1-5967-4498-9C3D-175AD33F8E2A}" type="pres">
      <dgm:prSet presAssocID="{472B9C5E-B891-4567-8431-A94FCFDE8CFF}" presName="dummy3b" presStyleCnt="0"/>
      <dgm:spPr/>
    </dgm:pt>
    <dgm:pt modelId="{F97A069E-4F23-4168-8138-45333485498E}" type="pres">
      <dgm:prSet presAssocID="{472B9C5E-B891-4567-8431-A94FCFDE8CFF}" presName="wedge3Tx" presStyleLbl="node1" presStyleIdx="2" presStyleCnt="4">
        <dgm:presLayoutVars>
          <dgm:chMax val="0"/>
          <dgm:chPref val="0"/>
          <dgm:bulletEnabled val="1"/>
        </dgm:presLayoutVars>
      </dgm:prSet>
      <dgm:spPr/>
    </dgm:pt>
    <dgm:pt modelId="{2D0FF02E-98AC-404D-BD83-B9A460DEABAE}" type="pres">
      <dgm:prSet presAssocID="{472B9C5E-B891-4567-8431-A94FCFDE8CFF}" presName="wedge4" presStyleLbl="node1" presStyleIdx="3" presStyleCnt="4"/>
      <dgm:spPr/>
    </dgm:pt>
    <dgm:pt modelId="{A5D4133C-88F6-4D37-A951-5E7D3715BB5A}" type="pres">
      <dgm:prSet presAssocID="{472B9C5E-B891-4567-8431-A94FCFDE8CFF}" presName="dummy4a" presStyleCnt="0"/>
      <dgm:spPr/>
    </dgm:pt>
    <dgm:pt modelId="{D9499D5C-2CA1-40DE-8BB0-07BE55BF4C84}" type="pres">
      <dgm:prSet presAssocID="{472B9C5E-B891-4567-8431-A94FCFDE8CFF}" presName="dummy4b" presStyleCnt="0"/>
      <dgm:spPr/>
    </dgm:pt>
    <dgm:pt modelId="{4D446AEE-9E61-4E37-A693-5C8E1B7DCFDC}" type="pres">
      <dgm:prSet presAssocID="{472B9C5E-B891-4567-8431-A94FCFDE8CFF}" presName="wedge4Tx" presStyleLbl="node1" presStyleIdx="3" presStyleCnt="4">
        <dgm:presLayoutVars>
          <dgm:chMax val="0"/>
          <dgm:chPref val="0"/>
          <dgm:bulletEnabled val="1"/>
        </dgm:presLayoutVars>
      </dgm:prSet>
      <dgm:spPr/>
    </dgm:pt>
    <dgm:pt modelId="{8099DDC5-04B6-47FB-BECA-86D4AA7AAECD}" type="pres">
      <dgm:prSet presAssocID="{1747E967-D010-413A-A899-B8D1BAC3644E}" presName="arrowWedge1" presStyleLbl="fgSibTrans2D1" presStyleIdx="0" presStyleCnt="4" custLinFactNeighborX="330" custLinFactNeighborY="-1180"/>
      <dgm:spPr/>
    </dgm:pt>
    <dgm:pt modelId="{92DF0B0D-2298-4FEB-99F6-DBE3DADDFC88}" type="pres">
      <dgm:prSet presAssocID="{C25FA4B3-3F10-4CB4-81BC-0E866BEA4B3C}" presName="arrowWedge2" presStyleLbl="fgSibTrans2D1" presStyleIdx="1" presStyleCnt="4" custLinFactNeighborX="-331" custLinFactNeighborY="1609"/>
      <dgm:spPr/>
    </dgm:pt>
    <dgm:pt modelId="{20F50ECC-067B-410D-8C4C-034615999105}" type="pres">
      <dgm:prSet presAssocID="{87BD09B5-3335-4E55-8A0B-1A3CECD9F352}" presName="arrowWedge3" presStyleLbl="fgSibTrans2D1" presStyleIdx="2" presStyleCnt="4" custLinFactNeighborX="-1543" custLinFactNeighborY="1721"/>
      <dgm:spPr/>
    </dgm:pt>
    <dgm:pt modelId="{33BF8702-E922-4276-9384-5F3DAF558559}" type="pres">
      <dgm:prSet presAssocID="{D7A74375-260D-4349-98BC-F4D8AD26D05C}" presName="arrowWedge4" presStyleLbl="fgSibTrans2D1" presStyleIdx="3" presStyleCnt="4" custLinFactNeighborX="-1157" custLinFactNeighborY="-1180"/>
      <dgm:spPr/>
    </dgm:pt>
  </dgm:ptLst>
  <dgm:cxnLst>
    <dgm:cxn modelId="{650CEC03-36E8-4037-B945-086779CDA1BF}" srcId="{A2DF8636-C993-40BF-B999-CD0EFA6DA405}" destId="{C47662D4-F525-49F3-8D21-B205746B352B}" srcOrd="0" destOrd="0" parTransId="{DF95E016-9612-44D0-AA4E-F56F0E71E6ED}" sibTransId="{1423C286-ED0C-417A-AE49-87555290AD31}"/>
    <dgm:cxn modelId="{DAC7F014-4E83-41B1-A1DB-2C34D2BC74D1}" type="presOf" srcId="{D1FC4313-98B3-48E9-97DC-5919304DF1BD}" destId="{E0B18569-84EE-4CD9-BAC1-F480CAED67A6}" srcOrd="0" destOrd="0" presId="urn:microsoft.com/office/officeart/2005/8/layout/cycle8"/>
    <dgm:cxn modelId="{BC6F7618-8763-4D4A-8D5A-837A9A750B29}" type="presOf" srcId="{180C2F2A-182B-4560-B97A-DFA7842D5DF0}" destId="{33671663-BD08-40BA-B291-831E5024801E}" srcOrd="1" destOrd="3" presId="urn:microsoft.com/office/officeart/2005/8/layout/cycle8"/>
    <dgm:cxn modelId="{A5C5C618-A106-43C9-991E-BEC287C8DEEB}" type="presOf" srcId="{6C2E2E9B-6355-4BF5-BEFB-05D27F3D79E9}" destId="{4F0BDE2D-6045-47EA-90B5-35F0E61C84F6}" srcOrd="0" destOrd="2" presId="urn:microsoft.com/office/officeart/2005/8/layout/cycle8"/>
    <dgm:cxn modelId="{1E7F8A1B-C8E1-4AC7-A19A-7DFC388AF423}" srcId="{42FCD5B8-07B5-4C70-819C-455EA2BB536B}" destId="{CD7257C8-B6D5-400F-8662-E012681F68C8}" srcOrd="2" destOrd="0" parTransId="{47B3A705-78C6-4268-AB46-1B13DDB63601}" sibTransId="{DF538A05-1B3E-4E52-AC22-A3F8FB8B8D28}"/>
    <dgm:cxn modelId="{9A45101D-B80C-489A-A8C5-C136DFDBF1A1}" type="presOf" srcId="{2FD426AA-AC26-42EA-9F7F-D8FD81C26AC0}" destId="{6A298393-35E0-4A0D-B250-723E31BC5481}" srcOrd="1" destOrd="3" presId="urn:microsoft.com/office/officeart/2005/8/layout/cycle8"/>
    <dgm:cxn modelId="{AAF2211F-C297-49B0-938F-A58566555F4D}" type="presOf" srcId="{6C2E2E9B-6355-4BF5-BEFB-05D27F3D79E9}" destId="{F97A069E-4F23-4168-8138-45333485498E}" srcOrd="1" destOrd="2" presId="urn:microsoft.com/office/officeart/2005/8/layout/cycle8"/>
    <dgm:cxn modelId="{B51CA620-5621-4E14-B56A-0D1CCB0727B1}" type="presOf" srcId="{CD7257C8-B6D5-400F-8662-E012681F68C8}" destId="{F97A069E-4F23-4168-8138-45333485498E}" srcOrd="1" destOrd="3" presId="urn:microsoft.com/office/officeart/2005/8/layout/cycle8"/>
    <dgm:cxn modelId="{BF072631-CDDE-4D9A-8AB8-6DF36827515B}" type="presOf" srcId="{D1FC4313-98B3-48E9-97DC-5919304DF1BD}" destId="{6A298393-35E0-4A0D-B250-723E31BC5481}" srcOrd="1" destOrd="0" presId="urn:microsoft.com/office/officeart/2005/8/layout/cycle8"/>
    <dgm:cxn modelId="{B546D139-F72F-42F8-841C-47E4926B6FE6}" type="presOf" srcId="{DE17E412-BB68-4121-AA74-5ED94E3346F9}" destId="{6A298393-35E0-4A0D-B250-723E31BC5481}" srcOrd="1" destOrd="4" presId="urn:microsoft.com/office/officeart/2005/8/layout/cycle8"/>
    <dgm:cxn modelId="{E406823D-09DC-4AE2-A40D-FBB47E045303}" srcId="{472B9C5E-B891-4567-8431-A94FCFDE8CFF}" destId="{2FF84C75-9076-44AF-8CDF-9D34D1CBEF7F}" srcOrd="3" destOrd="0" parTransId="{23DAAA85-2AAF-4910-BC9C-7D3686D92D00}" sibTransId="{D7A74375-260D-4349-98BC-F4D8AD26D05C}"/>
    <dgm:cxn modelId="{F6C62C5C-30D7-4C23-937E-C752B7B263B7}" srcId="{A2DF8636-C993-40BF-B999-CD0EFA6DA405}" destId="{180C2F2A-182B-4560-B97A-DFA7842D5DF0}" srcOrd="2" destOrd="0" parTransId="{69A838A9-5F48-4D15-BECA-1E6940AFA243}" sibTransId="{C607F992-A74F-4181-96D6-C2659FD30EC7}"/>
    <dgm:cxn modelId="{30C29460-C814-459A-9DE0-A1D00BC43198}" srcId="{2FF84C75-9076-44AF-8CDF-9D34D1CBEF7F}" destId="{C22A169E-E9E8-4480-9E08-EECBECA27671}" srcOrd="1" destOrd="0" parTransId="{87EF6D12-957C-4FC5-A20F-E2A717D6BCD3}" sibTransId="{BE8225EE-9E55-4095-9FF8-BFF02EC545C9}"/>
    <dgm:cxn modelId="{79942142-483F-4210-A2AA-30D198ECD08C}" srcId="{D1FC4313-98B3-48E9-97DC-5919304DF1BD}" destId="{82A148FB-0A6A-4E09-A393-CB5FB69458F1}" srcOrd="0" destOrd="0" parTransId="{404691B7-24AB-4310-BD44-8F31EB625A61}" sibTransId="{42A45CA2-92F2-4F9B-9168-9FEC27C66D23}"/>
    <dgm:cxn modelId="{A844FF68-F92F-4BA6-9C14-99D949ADFB7F}" type="presOf" srcId="{8C7E8E7C-71B7-4615-8975-8EABD6E583AC}" destId="{2D0FF02E-98AC-404D-BD83-B9A460DEABAE}" srcOrd="0" destOrd="1" presId="urn:microsoft.com/office/officeart/2005/8/layout/cycle8"/>
    <dgm:cxn modelId="{CF20426A-0EDB-48BF-9E07-E4C13EDDB40D}" type="presOf" srcId="{BDF1DEE7-C485-4B36-8ECA-DC15BB685B70}" destId="{772E5046-17F7-467D-AF17-F06788692419}" srcOrd="0" destOrd="2" presId="urn:microsoft.com/office/officeart/2005/8/layout/cycle8"/>
    <dgm:cxn modelId="{62E26A6A-BAA3-4214-9005-629BED3577F6}" type="presOf" srcId="{FC7F5365-7D80-4566-83A0-10D9E0EAABD5}" destId="{33671663-BD08-40BA-B291-831E5024801E}" srcOrd="1" destOrd="4" presId="urn:microsoft.com/office/officeart/2005/8/layout/cycle8"/>
    <dgm:cxn modelId="{BA75026E-BBBC-4AEE-A18F-D773DC3CA37B}" srcId="{472B9C5E-B891-4567-8431-A94FCFDE8CFF}" destId="{D1FC4313-98B3-48E9-97DC-5919304DF1BD}" srcOrd="0" destOrd="0" parTransId="{6A95BB8F-8E24-4D65-99CB-4D2989A4EDB6}" sibTransId="{1747E967-D010-413A-A899-B8D1BAC3644E}"/>
    <dgm:cxn modelId="{6AF93653-E239-4D38-9321-74AC4B7243EA}" type="presOf" srcId="{180C2F2A-182B-4560-B97A-DFA7842D5DF0}" destId="{772E5046-17F7-467D-AF17-F06788692419}" srcOrd="0" destOrd="3" presId="urn:microsoft.com/office/officeart/2005/8/layout/cycle8"/>
    <dgm:cxn modelId="{C4BE6E55-9AB6-4E74-80EC-E28E8CE10FF5}" srcId="{D1FC4313-98B3-48E9-97DC-5919304DF1BD}" destId="{DE17E412-BB68-4121-AA74-5ED94E3346F9}" srcOrd="3" destOrd="0" parTransId="{BA3D1D8A-A57A-40B2-A2B2-5EC77CC585FF}" sibTransId="{3F6A0D6A-BB87-48A2-BE9F-5678009C4707}"/>
    <dgm:cxn modelId="{233F187C-9B44-4D72-BAC4-011070376692}" type="presOf" srcId="{C47662D4-F525-49F3-8D21-B205746B352B}" destId="{772E5046-17F7-467D-AF17-F06788692419}" srcOrd="0" destOrd="1" presId="urn:microsoft.com/office/officeart/2005/8/layout/cycle8"/>
    <dgm:cxn modelId="{77346D83-3DED-4CFA-A2CE-6C5E7D044F16}" type="presOf" srcId="{42FCD5B8-07B5-4C70-819C-455EA2BB536B}" destId="{4F0BDE2D-6045-47EA-90B5-35F0E61C84F6}" srcOrd="0" destOrd="0" presId="urn:microsoft.com/office/officeart/2005/8/layout/cycle8"/>
    <dgm:cxn modelId="{AEA4E584-0D3F-42A4-8C8B-96633584DBEB}" type="presOf" srcId="{C22A169E-E9E8-4480-9E08-EECBECA27671}" destId="{2D0FF02E-98AC-404D-BD83-B9A460DEABAE}" srcOrd="0" destOrd="2" presId="urn:microsoft.com/office/officeart/2005/8/layout/cycle8"/>
    <dgm:cxn modelId="{34B2F284-E6BC-4673-85BF-DEE9927DE16B}" srcId="{2FF84C75-9076-44AF-8CDF-9D34D1CBEF7F}" destId="{8C7E8E7C-71B7-4615-8975-8EABD6E583AC}" srcOrd="0" destOrd="0" parTransId="{6F3DC2AA-DB05-4AA2-BE19-06039268E508}" sibTransId="{E5AC1E64-8E0D-44C1-A3B2-887DA5C50054}"/>
    <dgm:cxn modelId="{43AB1485-4933-476E-8FB7-621F4B26E161}" type="presOf" srcId="{7280BCAF-E420-43CF-94E8-5A676AA8E67B}" destId="{E0B18569-84EE-4CD9-BAC1-F480CAED67A6}" srcOrd="0" destOrd="2" presId="urn:microsoft.com/office/officeart/2005/8/layout/cycle8"/>
    <dgm:cxn modelId="{3EB9BE88-73B7-4B72-95A6-98CD8213FB4F}" srcId="{A2DF8636-C993-40BF-B999-CD0EFA6DA405}" destId="{FC7F5365-7D80-4566-83A0-10D9E0EAABD5}" srcOrd="3" destOrd="0" parTransId="{09E7AC55-07CD-43DD-8543-7C7520DAF760}" sibTransId="{EAC38668-1388-4866-A7D3-09CFD3678ACF}"/>
    <dgm:cxn modelId="{1F68AB8B-E0C1-4784-B488-6C99AAFCD015}" srcId="{472B9C5E-B891-4567-8431-A94FCFDE8CFF}" destId="{42FCD5B8-07B5-4C70-819C-455EA2BB536B}" srcOrd="2" destOrd="0" parTransId="{3301790E-41F7-4818-8B06-0283E3780523}" sibTransId="{87BD09B5-3335-4E55-8A0B-1A3CECD9F352}"/>
    <dgm:cxn modelId="{955D4C8D-7F90-4D28-B2D3-9F5BFE10CFB2}" srcId="{D1FC4313-98B3-48E9-97DC-5919304DF1BD}" destId="{7280BCAF-E420-43CF-94E8-5A676AA8E67B}" srcOrd="1" destOrd="0" parTransId="{0F119C31-1F1B-4B0A-A813-FAC1BE8ABA1A}" sibTransId="{2169CCD3-11C8-4A5F-954E-1017A2467CC7}"/>
    <dgm:cxn modelId="{AA23F494-AC1F-46AD-80B1-B3CBC7308EE1}" type="presOf" srcId="{2FF84C75-9076-44AF-8CDF-9D34D1CBEF7F}" destId="{4D446AEE-9E61-4E37-A693-5C8E1B7DCFDC}" srcOrd="1" destOrd="0" presId="urn:microsoft.com/office/officeart/2005/8/layout/cycle8"/>
    <dgm:cxn modelId="{D018FF94-6A09-4455-ABBB-D7B5ECDFFB6B}" type="presOf" srcId="{A2DF8636-C993-40BF-B999-CD0EFA6DA405}" destId="{33671663-BD08-40BA-B291-831E5024801E}" srcOrd="1" destOrd="0" presId="urn:microsoft.com/office/officeart/2005/8/layout/cycle8"/>
    <dgm:cxn modelId="{9CA1D697-18A7-4461-AE95-F016B4B89651}" srcId="{A2DF8636-C993-40BF-B999-CD0EFA6DA405}" destId="{BDF1DEE7-C485-4B36-8ECA-DC15BB685B70}" srcOrd="1" destOrd="0" parTransId="{F9CD149A-F3BE-4257-A82D-9E68EB7B0565}" sibTransId="{DA756659-BCF1-4C1D-8BAC-A0BC2970D8AE}"/>
    <dgm:cxn modelId="{C143529D-CEB1-47F4-82F5-A1C2A808C2E4}" type="presOf" srcId="{BDF1DEE7-C485-4B36-8ECA-DC15BB685B70}" destId="{33671663-BD08-40BA-B291-831E5024801E}" srcOrd="1" destOrd="2" presId="urn:microsoft.com/office/officeart/2005/8/layout/cycle8"/>
    <dgm:cxn modelId="{D116C8A0-BA92-4D33-9832-D1FDC7B549C1}" type="presOf" srcId="{C47662D4-F525-49F3-8D21-B205746B352B}" destId="{33671663-BD08-40BA-B291-831E5024801E}" srcOrd="1" destOrd="1" presId="urn:microsoft.com/office/officeart/2005/8/layout/cycle8"/>
    <dgm:cxn modelId="{561EB7AD-8E01-4013-99BF-DB6AAED9BFCA}" type="presOf" srcId="{2FD426AA-AC26-42EA-9F7F-D8FD81C26AC0}" destId="{E0B18569-84EE-4CD9-BAC1-F480CAED67A6}" srcOrd="0" destOrd="3" presId="urn:microsoft.com/office/officeart/2005/8/layout/cycle8"/>
    <dgm:cxn modelId="{133D9CB8-1F5A-4415-B638-C4F172441401}" type="presOf" srcId="{8C7E8E7C-71B7-4615-8975-8EABD6E583AC}" destId="{4D446AEE-9E61-4E37-A693-5C8E1B7DCFDC}" srcOrd="1" destOrd="1" presId="urn:microsoft.com/office/officeart/2005/8/layout/cycle8"/>
    <dgm:cxn modelId="{9320B7B8-9CAC-41A6-8522-FF65B046BC59}" type="presOf" srcId="{FC7F5365-7D80-4566-83A0-10D9E0EAABD5}" destId="{772E5046-17F7-467D-AF17-F06788692419}" srcOrd="0" destOrd="4" presId="urn:microsoft.com/office/officeart/2005/8/layout/cycle8"/>
    <dgm:cxn modelId="{CBC045B9-A958-46A9-807A-B8436ED5AEBA}" type="presOf" srcId="{5F470127-11CC-4489-9FD8-7AFBB3A3EB4E}" destId="{4F0BDE2D-6045-47EA-90B5-35F0E61C84F6}" srcOrd="0" destOrd="1" presId="urn:microsoft.com/office/officeart/2005/8/layout/cycle8"/>
    <dgm:cxn modelId="{030EF3BC-C421-4960-84B2-36B91D6B157E}" type="presOf" srcId="{C22A169E-E9E8-4480-9E08-EECBECA27671}" destId="{4D446AEE-9E61-4E37-A693-5C8E1B7DCFDC}" srcOrd="1" destOrd="2" presId="urn:microsoft.com/office/officeart/2005/8/layout/cycle8"/>
    <dgm:cxn modelId="{AF427EC3-02B5-4A70-A980-0EC0BF46BD24}" type="presOf" srcId="{DE17E412-BB68-4121-AA74-5ED94E3346F9}" destId="{E0B18569-84EE-4CD9-BAC1-F480CAED67A6}" srcOrd="0" destOrd="4" presId="urn:microsoft.com/office/officeart/2005/8/layout/cycle8"/>
    <dgm:cxn modelId="{6E946FC9-0074-4B63-BF5A-E532C71693DE}" type="presOf" srcId="{A2DF8636-C993-40BF-B999-CD0EFA6DA405}" destId="{772E5046-17F7-467D-AF17-F06788692419}" srcOrd="0" destOrd="0" presId="urn:microsoft.com/office/officeart/2005/8/layout/cycle8"/>
    <dgm:cxn modelId="{064004CD-6F19-4D71-8FF7-2FFCF620BFF6}" type="presOf" srcId="{7280BCAF-E420-43CF-94E8-5A676AA8E67B}" destId="{6A298393-35E0-4A0D-B250-723E31BC5481}" srcOrd="1" destOrd="2" presId="urn:microsoft.com/office/officeart/2005/8/layout/cycle8"/>
    <dgm:cxn modelId="{B68A13CE-DEA1-482E-A860-35A7E1E6F919}" type="presOf" srcId="{42FCD5B8-07B5-4C70-819C-455EA2BB536B}" destId="{F97A069E-4F23-4168-8138-45333485498E}" srcOrd="1" destOrd="0" presId="urn:microsoft.com/office/officeart/2005/8/layout/cycle8"/>
    <dgm:cxn modelId="{16CA61D3-3FF7-44CD-89AE-E5ED4E7FED20}" srcId="{42FCD5B8-07B5-4C70-819C-455EA2BB536B}" destId="{5F470127-11CC-4489-9FD8-7AFBB3A3EB4E}" srcOrd="0" destOrd="0" parTransId="{A62F667B-5406-4214-89D0-5AEEB03F05EB}" sibTransId="{652E46A7-2BE2-4337-A2DC-BBD8F23B9BB8}"/>
    <dgm:cxn modelId="{82F76AD3-2437-4690-80FF-4E2608B645ED}" type="presOf" srcId="{472B9C5E-B891-4567-8431-A94FCFDE8CFF}" destId="{F8CDDF96-141A-4F25-BAEB-A93BBB6603DE}" srcOrd="0" destOrd="0" presId="urn:microsoft.com/office/officeart/2005/8/layout/cycle8"/>
    <dgm:cxn modelId="{8234B7D4-13F8-4BDF-B53A-5FCA3F86D100}" srcId="{472B9C5E-B891-4567-8431-A94FCFDE8CFF}" destId="{A2DF8636-C993-40BF-B999-CD0EFA6DA405}" srcOrd="1" destOrd="0" parTransId="{6606E025-B855-49F1-934E-FA69933FEF7E}" sibTransId="{C25FA4B3-3F10-4CB4-81BC-0E866BEA4B3C}"/>
    <dgm:cxn modelId="{0B6035D9-3C88-4587-B2E3-B94C08BE7D55}" type="presOf" srcId="{82A148FB-0A6A-4E09-A393-CB5FB69458F1}" destId="{E0B18569-84EE-4CD9-BAC1-F480CAED67A6}" srcOrd="0" destOrd="1" presId="urn:microsoft.com/office/officeart/2005/8/layout/cycle8"/>
    <dgm:cxn modelId="{25975DD9-DE7C-4574-8B26-9EA4BE9461A8}" srcId="{42FCD5B8-07B5-4C70-819C-455EA2BB536B}" destId="{6C2E2E9B-6355-4BF5-BEFB-05D27F3D79E9}" srcOrd="1" destOrd="0" parTransId="{2AE4337C-B601-45E7-B034-3B1C32906F38}" sibTransId="{EBA134ED-5401-4612-BFF7-78313BF6B172}"/>
    <dgm:cxn modelId="{B32F60DA-2CA5-4BF4-AAA9-708A4D1BC1E3}" type="presOf" srcId="{5F470127-11CC-4489-9FD8-7AFBB3A3EB4E}" destId="{F97A069E-4F23-4168-8138-45333485498E}" srcOrd="1" destOrd="1" presId="urn:microsoft.com/office/officeart/2005/8/layout/cycle8"/>
    <dgm:cxn modelId="{0A7F6CE3-C11F-44D6-9C3C-EBFD0B8098C9}" type="presOf" srcId="{82A148FB-0A6A-4E09-A393-CB5FB69458F1}" destId="{6A298393-35E0-4A0D-B250-723E31BC5481}" srcOrd="1" destOrd="1" presId="urn:microsoft.com/office/officeart/2005/8/layout/cycle8"/>
    <dgm:cxn modelId="{E70E3CEB-E9A6-474F-AC48-E7F16899647D}" type="presOf" srcId="{2FF84C75-9076-44AF-8CDF-9D34D1CBEF7F}" destId="{2D0FF02E-98AC-404D-BD83-B9A460DEABAE}" srcOrd="0" destOrd="0" presId="urn:microsoft.com/office/officeart/2005/8/layout/cycle8"/>
    <dgm:cxn modelId="{9F0014EF-6FE5-4945-A772-D60CED9ABAB5}" type="presOf" srcId="{CD7257C8-B6D5-400F-8662-E012681F68C8}" destId="{4F0BDE2D-6045-47EA-90B5-35F0E61C84F6}" srcOrd="0" destOrd="3" presId="urn:microsoft.com/office/officeart/2005/8/layout/cycle8"/>
    <dgm:cxn modelId="{26CD31F0-756D-4AD0-BDAE-4B97D0040603}" srcId="{D1FC4313-98B3-48E9-97DC-5919304DF1BD}" destId="{2FD426AA-AC26-42EA-9F7F-D8FD81C26AC0}" srcOrd="2" destOrd="0" parTransId="{52230108-F7AD-499F-B4D0-B2419341FD98}" sibTransId="{BE3B4F85-26B1-45A5-A9E7-F0621077B374}"/>
    <dgm:cxn modelId="{6F036A87-8CE5-4FC9-A64C-E69F598F0150}" type="presParOf" srcId="{F8CDDF96-141A-4F25-BAEB-A93BBB6603DE}" destId="{E0B18569-84EE-4CD9-BAC1-F480CAED67A6}" srcOrd="0" destOrd="0" presId="urn:microsoft.com/office/officeart/2005/8/layout/cycle8"/>
    <dgm:cxn modelId="{4101BE7D-7D64-445F-815C-4137BF16269B}" type="presParOf" srcId="{F8CDDF96-141A-4F25-BAEB-A93BBB6603DE}" destId="{8BF44EE1-50D0-4120-88B2-C5B91C23DE3E}" srcOrd="1" destOrd="0" presId="urn:microsoft.com/office/officeart/2005/8/layout/cycle8"/>
    <dgm:cxn modelId="{A3AD7BDF-BBEB-48DE-B4BE-67AF61B19EF0}" type="presParOf" srcId="{F8CDDF96-141A-4F25-BAEB-A93BBB6603DE}" destId="{4570B8FD-14E7-47B6-9393-5BF7EF68CE3F}" srcOrd="2" destOrd="0" presId="urn:microsoft.com/office/officeart/2005/8/layout/cycle8"/>
    <dgm:cxn modelId="{D4CA1D20-31CD-45F6-A91A-C2FAB90CF55E}" type="presParOf" srcId="{F8CDDF96-141A-4F25-BAEB-A93BBB6603DE}" destId="{6A298393-35E0-4A0D-B250-723E31BC5481}" srcOrd="3" destOrd="0" presId="urn:microsoft.com/office/officeart/2005/8/layout/cycle8"/>
    <dgm:cxn modelId="{31A875A6-A4A8-48E3-9153-E84628227677}" type="presParOf" srcId="{F8CDDF96-141A-4F25-BAEB-A93BBB6603DE}" destId="{772E5046-17F7-467D-AF17-F06788692419}" srcOrd="4" destOrd="0" presId="urn:microsoft.com/office/officeart/2005/8/layout/cycle8"/>
    <dgm:cxn modelId="{40E4E995-B325-4B2A-9AAD-D9D8A7571F29}" type="presParOf" srcId="{F8CDDF96-141A-4F25-BAEB-A93BBB6603DE}" destId="{10EEDBC4-CC3F-40AC-9A29-D9377CBA49FC}" srcOrd="5" destOrd="0" presId="urn:microsoft.com/office/officeart/2005/8/layout/cycle8"/>
    <dgm:cxn modelId="{2FB26055-2830-4FC6-BE5D-BD09BD452EAA}" type="presParOf" srcId="{F8CDDF96-141A-4F25-BAEB-A93BBB6603DE}" destId="{30D615DC-BBE1-4B4D-A4A3-47382B44B3D8}" srcOrd="6" destOrd="0" presId="urn:microsoft.com/office/officeart/2005/8/layout/cycle8"/>
    <dgm:cxn modelId="{F1A2BCEB-AE2D-44EB-A1C2-F752CEE02616}" type="presParOf" srcId="{F8CDDF96-141A-4F25-BAEB-A93BBB6603DE}" destId="{33671663-BD08-40BA-B291-831E5024801E}" srcOrd="7" destOrd="0" presId="urn:microsoft.com/office/officeart/2005/8/layout/cycle8"/>
    <dgm:cxn modelId="{3709A76B-6112-4FBB-AD3B-6ACE5243E64A}" type="presParOf" srcId="{F8CDDF96-141A-4F25-BAEB-A93BBB6603DE}" destId="{4F0BDE2D-6045-47EA-90B5-35F0E61C84F6}" srcOrd="8" destOrd="0" presId="urn:microsoft.com/office/officeart/2005/8/layout/cycle8"/>
    <dgm:cxn modelId="{D7BA21FC-688F-42F4-9918-4C1D52FE9607}" type="presParOf" srcId="{F8CDDF96-141A-4F25-BAEB-A93BBB6603DE}" destId="{4DF28FE3-71FA-4110-8457-33F11FEF04B9}" srcOrd="9" destOrd="0" presId="urn:microsoft.com/office/officeart/2005/8/layout/cycle8"/>
    <dgm:cxn modelId="{FBF13D88-40DB-4A2B-B938-01D077B2A916}" type="presParOf" srcId="{F8CDDF96-141A-4F25-BAEB-A93BBB6603DE}" destId="{C6C3C7E1-5967-4498-9C3D-175AD33F8E2A}" srcOrd="10" destOrd="0" presId="urn:microsoft.com/office/officeart/2005/8/layout/cycle8"/>
    <dgm:cxn modelId="{433A860F-A2BC-4D87-8BDB-9980BB5D0612}" type="presParOf" srcId="{F8CDDF96-141A-4F25-BAEB-A93BBB6603DE}" destId="{F97A069E-4F23-4168-8138-45333485498E}" srcOrd="11" destOrd="0" presId="urn:microsoft.com/office/officeart/2005/8/layout/cycle8"/>
    <dgm:cxn modelId="{140DE793-6D4F-4C65-8583-76E39461A953}" type="presParOf" srcId="{F8CDDF96-141A-4F25-BAEB-A93BBB6603DE}" destId="{2D0FF02E-98AC-404D-BD83-B9A460DEABAE}" srcOrd="12" destOrd="0" presId="urn:microsoft.com/office/officeart/2005/8/layout/cycle8"/>
    <dgm:cxn modelId="{5A905DA1-42A9-4767-9C25-6DCB5A256626}" type="presParOf" srcId="{F8CDDF96-141A-4F25-BAEB-A93BBB6603DE}" destId="{A5D4133C-88F6-4D37-A951-5E7D3715BB5A}" srcOrd="13" destOrd="0" presId="urn:microsoft.com/office/officeart/2005/8/layout/cycle8"/>
    <dgm:cxn modelId="{51DF2487-020D-4247-A872-42484080B044}" type="presParOf" srcId="{F8CDDF96-141A-4F25-BAEB-A93BBB6603DE}" destId="{D9499D5C-2CA1-40DE-8BB0-07BE55BF4C84}" srcOrd="14" destOrd="0" presId="urn:microsoft.com/office/officeart/2005/8/layout/cycle8"/>
    <dgm:cxn modelId="{CF29B0B2-2747-4F7B-9155-9820F2C2E492}" type="presParOf" srcId="{F8CDDF96-141A-4F25-BAEB-A93BBB6603DE}" destId="{4D446AEE-9E61-4E37-A693-5C8E1B7DCFDC}" srcOrd="15" destOrd="0" presId="urn:microsoft.com/office/officeart/2005/8/layout/cycle8"/>
    <dgm:cxn modelId="{0EBABA3B-6569-458E-B4A0-A16F32A110AC}" type="presParOf" srcId="{F8CDDF96-141A-4F25-BAEB-A93BBB6603DE}" destId="{8099DDC5-04B6-47FB-BECA-86D4AA7AAECD}" srcOrd="16" destOrd="0" presId="urn:microsoft.com/office/officeart/2005/8/layout/cycle8"/>
    <dgm:cxn modelId="{19252985-D7CF-4863-B289-952C4A3E7C39}" type="presParOf" srcId="{F8CDDF96-141A-4F25-BAEB-A93BBB6603DE}" destId="{92DF0B0D-2298-4FEB-99F6-DBE3DADDFC88}" srcOrd="17" destOrd="0" presId="urn:microsoft.com/office/officeart/2005/8/layout/cycle8"/>
    <dgm:cxn modelId="{2E6D2BA3-2ECB-42E5-AFBA-97F276787C36}" type="presParOf" srcId="{F8CDDF96-141A-4F25-BAEB-A93BBB6603DE}" destId="{20F50ECC-067B-410D-8C4C-034615999105}" srcOrd="18" destOrd="0" presId="urn:microsoft.com/office/officeart/2005/8/layout/cycle8"/>
    <dgm:cxn modelId="{81045569-540A-4C2F-BEE5-6E1709773E6B}" type="presParOf" srcId="{F8CDDF96-141A-4F25-BAEB-A93BBB6603DE}" destId="{33BF8702-E922-4276-9384-5F3DAF558559}"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18569-84EE-4CD9-BAC1-F480CAED67A6}">
      <dsp:nvSpPr>
        <dsp:cNvPr id="0" name=""/>
        <dsp:cNvSpPr/>
      </dsp:nvSpPr>
      <dsp:spPr>
        <a:xfrm>
          <a:off x="2159472" y="411177"/>
          <a:ext cx="5470549" cy="5470549"/>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l" defTabSz="933450">
            <a:lnSpc>
              <a:spcPct val="90000"/>
            </a:lnSpc>
            <a:spcBef>
              <a:spcPct val="0"/>
            </a:spcBef>
            <a:spcAft>
              <a:spcPct val="35000"/>
            </a:spcAft>
            <a:buNone/>
          </a:pPr>
          <a:r>
            <a:rPr lang="en-US" sz="2100" kern="1200" dirty="0"/>
            <a:t>Design</a:t>
          </a:r>
        </a:p>
        <a:p>
          <a:pPr marL="114300" lvl="1" indent="-114300" algn="l" defTabSz="622300">
            <a:lnSpc>
              <a:spcPct val="90000"/>
            </a:lnSpc>
            <a:spcBef>
              <a:spcPct val="0"/>
            </a:spcBef>
            <a:spcAft>
              <a:spcPct val="15000"/>
            </a:spcAft>
            <a:buChar char="•"/>
          </a:pPr>
          <a:r>
            <a:rPr lang="en-US" sz="1400" kern="1200" dirty="0"/>
            <a:t>NYSDEC Stormwater Design Manual</a:t>
          </a:r>
        </a:p>
        <a:p>
          <a:pPr marL="114300" lvl="1" indent="-114300" algn="l" defTabSz="622300">
            <a:lnSpc>
              <a:spcPct val="90000"/>
            </a:lnSpc>
            <a:spcBef>
              <a:spcPct val="0"/>
            </a:spcBef>
            <a:spcAft>
              <a:spcPct val="15000"/>
            </a:spcAft>
            <a:buChar char="•"/>
          </a:pPr>
          <a:r>
            <a:rPr lang="en-US" sz="1400" kern="1200" dirty="0"/>
            <a:t>Local MS4 Codes</a:t>
          </a:r>
        </a:p>
        <a:p>
          <a:pPr marL="114300" lvl="1" indent="-114300" algn="l" defTabSz="622300">
            <a:lnSpc>
              <a:spcPct val="90000"/>
            </a:lnSpc>
            <a:spcBef>
              <a:spcPct val="0"/>
            </a:spcBef>
            <a:spcAft>
              <a:spcPct val="15000"/>
            </a:spcAft>
            <a:buChar char="•"/>
          </a:pPr>
          <a:r>
            <a:rPr lang="en-US" sz="1400" kern="1200" dirty="0"/>
            <a:t>Create SWPPP</a:t>
          </a:r>
        </a:p>
        <a:p>
          <a:pPr marL="114300" lvl="1" indent="-114300" algn="l" defTabSz="622300">
            <a:lnSpc>
              <a:spcPct val="90000"/>
            </a:lnSpc>
            <a:spcBef>
              <a:spcPct val="0"/>
            </a:spcBef>
            <a:spcAft>
              <a:spcPct val="15000"/>
            </a:spcAft>
            <a:buChar char="•"/>
          </a:pPr>
          <a:r>
            <a:rPr lang="en-US" sz="1400" kern="1200" dirty="0"/>
            <a:t>CU Design Standards</a:t>
          </a:r>
        </a:p>
      </dsp:txBody>
      <dsp:txXfrm>
        <a:off x="5063422" y="1545014"/>
        <a:ext cx="2018893" cy="1497888"/>
      </dsp:txXfrm>
    </dsp:sp>
    <dsp:sp modelId="{772E5046-17F7-467D-AF17-F06788692419}">
      <dsp:nvSpPr>
        <dsp:cNvPr id="0" name=""/>
        <dsp:cNvSpPr/>
      </dsp:nvSpPr>
      <dsp:spPr>
        <a:xfrm>
          <a:off x="2159472" y="594831"/>
          <a:ext cx="5470549" cy="5470549"/>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l" defTabSz="889000">
            <a:lnSpc>
              <a:spcPct val="90000"/>
            </a:lnSpc>
            <a:spcBef>
              <a:spcPct val="0"/>
            </a:spcBef>
            <a:spcAft>
              <a:spcPct val="35000"/>
            </a:spcAft>
            <a:buNone/>
          </a:pPr>
          <a:r>
            <a:rPr lang="en-US" sz="2000" kern="1200" dirty="0"/>
            <a:t>Construction</a:t>
          </a:r>
        </a:p>
        <a:p>
          <a:pPr marL="114300" lvl="1" indent="-114300" algn="l" defTabSz="622300">
            <a:lnSpc>
              <a:spcPct val="90000"/>
            </a:lnSpc>
            <a:spcBef>
              <a:spcPct val="0"/>
            </a:spcBef>
            <a:spcAft>
              <a:spcPct val="15000"/>
            </a:spcAft>
            <a:buChar char="•"/>
          </a:pPr>
          <a:r>
            <a:rPr lang="en-US" sz="1400" kern="1200" dirty="0"/>
            <a:t>NYSDEC Erosion and Sediment Control Standard</a:t>
          </a:r>
        </a:p>
        <a:p>
          <a:pPr marL="114300" lvl="1" indent="-114300" algn="l" defTabSz="622300">
            <a:lnSpc>
              <a:spcPct val="90000"/>
            </a:lnSpc>
            <a:spcBef>
              <a:spcPct val="0"/>
            </a:spcBef>
            <a:spcAft>
              <a:spcPct val="15000"/>
            </a:spcAft>
            <a:buChar char="•"/>
          </a:pPr>
          <a:r>
            <a:rPr lang="en-US" sz="1400" kern="1200" dirty="0"/>
            <a:t>NYSDEC SPDES Construction General Permit</a:t>
          </a:r>
        </a:p>
        <a:p>
          <a:pPr marL="114300" lvl="1" indent="-114300" algn="l" defTabSz="622300">
            <a:lnSpc>
              <a:spcPct val="90000"/>
            </a:lnSpc>
            <a:spcBef>
              <a:spcPct val="0"/>
            </a:spcBef>
            <a:spcAft>
              <a:spcPct val="15000"/>
            </a:spcAft>
            <a:buChar char="•"/>
          </a:pPr>
          <a:r>
            <a:rPr lang="en-US" sz="1400" kern="1200" dirty="0"/>
            <a:t>Local MS4 Codes</a:t>
          </a:r>
        </a:p>
        <a:p>
          <a:pPr marL="114300" lvl="1" indent="-114300" algn="l" defTabSz="622300">
            <a:lnSpc>
              <a:spcPct val="90000"/>
            </a:lnSpc>
            <a:spcBef>
              <a:spcPct val="0"/>
            </a:spcBef>
            <a:spcAft>
              <a:spcPct val="15000"/>
            </a:spcAft>
            <a:buChar char="•"/>
          </a:pPr>
          <a:r>
            <a:rPr lang="en-US" sz="1400" kern="1200" dirty="0"/>
            <a:t>SWPPP</a:t>
          </a:r>
        </a:p>
      </dsp:txBody>
      <dsp:txXfrm>
        <a:off x="5063422" y="3433656"/>
        <a:ext cx="2018893" cy="1497888"/>
      </dsp:txXfrm>
    </dsp:sp>
    <dsp:sp modelId="{4F0BDE2D-6045-47EA-90B5-35F0E61C84F6}">
      <dsp:nvSpPr>
        <dsp:cNvPr id="0" name=""/>
        <dsp:cNvSpPr/>
      </dsp:nvSpPr>
      <dsp:spPr>
        <a:xfrm>
          <a:off x="1975818" y="594831"/>
          <a:ext cx="5470549" cy="5470549"/>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l" defTabSz="889000">
            <a:lnSpc>
              <a:spcPct val="90000"/>
            </a:lnSpc>
            <a:spcBef>
              <a:spcPct val="0"/>
            </a:spcBef>
            <a:spcAft>
              <a:spcPct val="35000"/>
            </a:spcAft>
            <a:buNone/>
          </a:pPr>
          <a:r>
            <a:rPr lang="en-US" sz="2000" kern="1200" dirty="0"/>
            <a:t>Post Construction</a:t>
          </a:r>
        </a:p>
        <a:p>
          <a:pPr marL="114300" lvl="1" indent="-114300" algn="l" defTabSz="622300">
            <a:lnSpc>
              <a:spcPct val="90000"/>
            </a:lnSpc>
            <a:spcBef>
              <a:spcPct val="0"/>
            </a:spcBef>
            <a:spcAft>
              <a:spcPct val="15000"/>
            </a:spcAft>
            <a:buChar char="•"/>
          </a:pPr>
          <a:r>
            <a:rPr lang="en-US" sz="1400" kern="1200" dirty="0"/>
            <a:t>SWPPP</a:t>
          </a:r>
        </a:p>
        <a:p>
          <a:pPr marL="114300" lvl="1" indent="-114300" algn="l" defTabSz="622300">
            <a:lnSpc>
              <a:spcPct val="90000"/>
            </a:lnSpc>
            <a:spcBef>
              <a:spcPct val="0"/>
            </a:spcBef>
            <a:spcAft>
              <a:spcPct val="15000"/>
            </a:spcAft>
            <a:buChar char="•"/>
          </a:pPr>
          <a:r>
            <a:rPr lang="en-US" sz="1400" kern="1200" dirty="0"/>
            <a:t>NYSDEC Maintenance Manual</a:t>
          </a:r>
        </a:p>
        <a:p>
          <a:pPr marL="114300" lvl="1" indent="-114300" algn="l" defTabSz="622300">
            <a:lnSpc>
              <a:spcPct val="90000"/>
            </a:lnSpc>
            <a:spcBef>
              <a:spcPct val="0"/>
            </a:spcBef>
            <a:spcAft>
              <a:spcPct val="15000"/>
            </a:spcAft>
            <a:buChar char="•"/>
          </a:pPr>
          <a:r>
            <a:rPr lang="en-US" sz="1400" kern="1200" dirty="0"/>
            <a:t>MS4 Operation and Maintenance  Agreements</a:t>
          </a:r>
        </a:p>
      </dsp:txBody>
      <dsp:txXfrm>
        <a:off x="2523524" y="3433656"/>
        <a:ext cx="2018893" cy="1497888"/>
      </dsp:txXfrm>
    </dsp:sp>
    <dsp:sp modelId="{2D0FF02E-98AC-404D-BD83-B9A460DEABAE}">
      <dsp:nvSpPr>
        <dsp:cNvPr id="0" name=""/>
        <dsp:cNvSpPr/>
      </dsp:nvSpPr>
      <dsp:spPr>
        <a:xfrm>
          <a:off x="1975818" y="411177"/>
          <a:ext cx="5470549" cy="5470549"/>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l" defTabSz="933450">
            <a:lnSpc>
              <a:spcPct val="90000"/>
            </a:lnSpc>
            <a:spcBef>
              <a:spcPct val="0"/>
            </a:spcBef>
            <a:spcAft>
              <a:spcPct val="35000"/>
            </a:spcAft>
            <a:buNone/>
          </a:pPr>
          <a:r>
            <a:rPr lang="en-US" sz="2100" kern="1200" dirty="0"/>
            <a:t>   Redevelopment</a:t>
          </a:r>
        </a:p>
        <a:p>
          <a:pPr marL="114300" lvl="1" indent="-114300" algn="l" defTabSz="622300">
            <a:lnSpc>
              <a:spcPct val="90000"/>
            </a:lnSpc>
            <a:spcBef>
              <a:spcPct val="0"/>
            </a:spcBef>
            <a:spcAft>
              <a:spcPct val="15000"/>
            </a:spcAft>
            <a:buChar char="•"/>
          </a:pPr>
          <a:r>
            <a:rPr lang="en-US" sz="1400" kern="1200" dirty="0"/>
            <a:t>NYSDEC Stormwater Design Manual</a:t>
          </a:r>
        </a:p>
        <a:p>
          <a:pPr marL="114300" lvl="1" indent="-114300" algn="l" defTabSz="622300">
            <a:lnSpc>
              <a:spcPct val="90000"/>
            </a:lnSpc>
            <a:spcBef>
              <a:spcPct val="0"/>
            </a:spcBef>
            <a:spcAft>
              <a:spcPct val="15000"/>
            </a:spcAft>
            <a:buChar char="•"/>
          </a:pPr>
          <a:r>
            <a:rPr lang="en-US" sz="1400" kern="1200" dirty="0"/>
            <a:t>Previously developed SWPPP</a:t>
          </a:r>
        </a:p>
      </dsp:txBody>
      <dsp:txXfrm>
        <a:off x="2523524" y="1545014"/>
        <a:ext cx="2018893" cy="1497888"/>
      </dsp:txXfrm>
    </dsp:sp>
    <dsp:sp modelId="{8099DDC5-04B6-47FB-BECA-86D4AA7AAECD}">
      <dsp:nvSpPr>
        <dsp:cNvPr id="0" name=""/>
        <dsp:cNvSpPr/>
      </dsp:nvSpPr>
      <dsp:spPr>
        <a:xfrm>
          <a:off x="1841107" y="-20"/>
          <a:ext cx="6147855" cy="6147855"/>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DF0B0D-2298-4FEB-99F6-DBE3DADDFC88}">
      <dsp:nvSpPr>
        <dsp:cNvPr id="0" name=""/>
        <dsp:cNvSpPr/>
      </dsp:nvSpPr>
      <dsp:spPr>
        <a:xfrm>
          <a:off x="1800469" y="355097"/>
          <a:ext cx="6147855" cy="6147855"/>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F50ECC-067B-410D-8C4C-034615999105}">
      <dsp:nvSpPr>
        <dsp:cNvPr id="0" name=""/>
        <dsp:cNvSpPr/>
      </dsp:nvSpPr>
      <dsp:spPr>
        <a:xfrm>
          <a:off x="1542303" y="361983"/>
          <a:ext cx="6147855" cy="6147855"/>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BF8702-E922-4276-9384-5F3DAF558559}">
      <dsp:nvSpPr>
        <dsp:cNvPr id="0" name=""/>
        <dsp:cNvSpPr/>
      </dsp:nvSpPr>
      <dsp:spPr>
        <a:xfrm>
          <a:off x="1566034" y="-20"/>
          <a:ext cx="6147855" cy="6147855"/>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82273-88EB-4891-A07C-0B66FD12A470}"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6B3AA-693B-4ECF-9FC8-C0FEC5640F84}" type="slidenum">
              <a:rPr lang="en-US" smtClean="0"/>
              <a:t>‹#›</a:t>
            </a:fld>
            <a:endParaRPr lang="en-US"/>
          </a:p>
        </p:txBody>
      </p:sp>
    </p:spTree>
    <p:extLst>
      <p:ext uri="{BB962C8B-B14F-4D97-AF65-F5344CB8AC3E}">
        <p14:creationId xmlns:p14="http://schemas.microsoft.com/office/powerpoint/2010/main" val="1025939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Reiterate that the SWPPP carries through the whole process and is very important</a:t>
            </a:r>
          </a:p>
          <a:p>
            <a:r>
              <a:rPr lang="en-US" dirty="0"/>
              <a:t>Each step relies on the previous</a:t>
            </a:r>
          </a:p>
          <a:p>
            <a:endParaRPr lang="en-US" dirty="0"/>
          </a:p>
        </p:txBody>
      </p:sp>
      <p:sp>
        <p:nvSpPr>
          <p:cNvPr id="4" name="Slide Number Placeholder 3"/>
          <p:cNvSpPr>
            <a:spLocks noGrp="1"/>
          </p:cNvSpPr>
          <p:nvPr>
            <p:ph type="sldNum" sz="quarter" idx="5"/>
          </p:nvPr>
        </p:nvSpPr>
        <p:spPr/>
        <p:txBody>
          <a:bodyPr/>
          <a:lstStyle/>
          <a:p>
            <a:fld id="{2D76B3AA-693B-4ECF-9FC8-C0FEC5640F84}" type="slidenum">
              <a:rPr lang="en-US" smtClean="0"/>
              <a:t>10</a:t>
            </a:fld>
            <a:endParaRPr lang="en-US"/>
          </a:p>
        </p:txBody>
      </p:sp>
    </p:spTree>
    <p:extLst>
      <p:ext uri="{BB962C8B-B14F-4D97-AF65-F5344CB8AC3E}">
        <p14:creationId xmlns:p14="http://schemas.microsoft.com/office/powerpoint/2010/main" val="361868090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5B32D-43B0-0843-9813-FC51E663339B}"/>
              </a:ext>
            </a:extLst>
          </p:cNvPr>
          <p:cNvPicPr preferRelativeResize="0">
            <a:picLocks noChangeAspect="1"/>
          </p:cNvPicPr>
          <p:nvPr/>
        </p:nvPicPr>
        <p:blipFill>
          <a:blip r:embed="rId2">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27619" y="429028"/>
            <a:ext cx="1510297" cy="1391064"/>
          </a:xfrm>
          <a:prstGeom prst="rect">
            <a:avLst/>
          </a:prstGeom>
        </p:spPr>
      </p:pic>
      <p:sp>
        <p:nvSpPr>
          <p:cNvPr id="8" name="Text Placeholder 14">
            <a:extLst>
              <a:ext uri="{FF2B5EF4-FFF2-40B4-BE49-F238E27FC236}">
                <a16:creationId xmlns:a16="http://schemas.microsoft.com/office/drawing/2014/main" id="{79DB4501-E375-864B-A5A1-AF6828B91287}"/>
              </a:ext>
            </a:extLst>
          </p:cNvPr>
          <p:cNvSpPr txBox="1">
            <a:spLocks/>
          </p:cNvSpPr>
          <p:nvPr/>
        </p:nvSpPr>
        <p:spPr>
          <a:xfrm>
            <a:off x="0" y="2180492"/>
            <a:ext cx="12192000" cy="341035"/>
          </a:xfrm>
          <a:prstGeom prst="rect">
            <a:avLst/>
          </a:prstGeom>
          <a:solidFill>
            <a:srgbClr val="116B93"/>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spc="600" dirty="0">
                <a:solidFill>
                  <a:schemeClr val="bg1"/>
                </a:solidFill>
                <a:latin typeface="Arial" panose="020B0604020202020204" pitchFamily="34" charset="0"/>
                <a:cs typeface="Arial" panose="020B0604020202020204" pitchFamily="34" charset="0"/>
              </a:rPr>
              <a:t>Compliance and Risk Services</a:t>
            </a:r>
            <a:endParaRPr lang="en-US" sz="1800" i="1" spc="600" dirty="0">
              <a:solidFill>
                <a:schemeClr val="bg1"/>
              </a:solidFill>
              <a:latin typeface="Arial" panose="020B0604020202020204" pitchFamily="34" charset="0"/>
              <a:cs typeface="Arial" panose="020B0604020202020204" pitchFamily="34" charset="0"/>
            </a:endParaRPr>
          </a:p>
        </p:txBody>
      </p:sp>
      <p:pic>
        <p:nvPicPr>
          <p:cNvPr id="9" name="Picture 8" descr="A view of a city&#10;&#10;Description automatically generated">
            <a:extLst>
              <a:ext uri="{FF2B5EF4-FFF2-40B4-BE49-F238E27FC236}">
                <a16:creationId xmlns:a16="http://schemas.microsoft.com/office/drawing/2014/main" id="{BBCFCC95-FBE4-2340-9B62-99EDA740ADEC}"/>
              </a:ext>
            </a:extLst>
          </p:cNvPr>
          <p:cNvPicPr>
            <a:picLocks noChangeAspect="1"/>
          </p:cNvPicPr>
          <p:nvPr/>
        </p:nvPicPr>
        <p:blipFill rotWithShape="1">
          <a:blip r:embed="rId4">
            <a:extLst>
              <a:ext uri="{28A0092B-C50C-407E-A947-70E740481C1C}">
                <a14:useLocalDpi xmlns:a14="http://schemas.microsoft.com/office/drawing/2010/main" val="0"/>
              </a:ext>
            </a:extLst>
          </a:blip>
          <a:srcRect l="7410" t="23914" b="37436"/>
          <a:stretch/>
        </p:blipFill>
        <p:spPr>
          <a:xfrm>
            <a:off x="0" y="3325791"/>
            <a:ext cx="12192000" cy="3392871"/>
          </a:xfrm>
          <a:prstGeom prst="rect">
            <a:avLst/>
          </a:prstGeom>
        </p:spPr>
      </p:pic>
      <p:sp>
        <p:nvSpPr>
          <p:cNvPr id="10" name="Text Placeholder 14">
            <a:extLst>
              <a:ext uri="{FF2B5EF4-FFF2-40B4-BE49-F238E27FC236}">
                <a16:creationId xmlns:a16="http://schemas.microsoft.com/office/drawing/2014/main" id="{EAA456F5-385F-2744-B364-594A2EC31F41}"/>
              </a:ext>
            </a:extLst>
          </p:cNvPr>
          <p:cNvSpPr txBox="1">
            <a:spLocks/>
          </p:cNvSpPr>
          <p:nvPr/>
        </p:nvSpPr>
        <p:spPr>
          <a:xfrm>
            <a:off x="0" y="1"/>
            <a:ext cx="12192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spc="600" dirty="0">
              <a:solidFill>
                <a:schemeClr val="bg1"/>
              </a:solidFill>
              <a:latin typeface="Arial" panose="020B0604020202020204" pitchFamily="34" charset="0"/>
              <a:cs typeface="Arial" panose="020B0604020202020204" pitchFamily="34" charset="0"/>
            </a:endParaRPr>
          </a:p>
        </p:txBody>
      </p:sp>
      <p:sp>
        <p:nvSpPr>
          <p:cNvPr id="11" name="Text Placeholder 14">
            <a:extLst>
              <a:ext uri="{FF2B5EF4-FFF2-40B4-BE49-F238E27FC236}">
                <a16:creationId xmlns:a16="http://schemas.microsoft.com/office/drawing/2014/main" id="{05D18C69-0ABF-D24F-874C-A119F2810EEA}"/>
              </a:ext>
            </a:extLst>
          </p:cNvPr>
          <p:cNvSpPr txBox="1">
            <a:spLocks/>
          </p:cNvSpPr>
          <p:nvPr/>
        </p:nvSpPr>
        <p:spPr>
          <a:xfrm>
            <a:off x="0" y="6716598"/>
            <a:ext cx="12192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spc="6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7B841C8-ECC3-1B45-94ED-9AD2BD0B597B}"/>
              </a:ext>
            </a:extLst>
          </p:cNvPr>
          <p:cNvSpPr txBox="1"/>
          <p:nvPr/>
        </p:nvSpPr>
        <p:spPr>
          <a:xfrm>
            <a:off x="2835965" y="1338000"/>
            <a:ext cx="6520069" cy="584775"/>
          </a:xfrm>
          <a:prstGeom prst="rect">
            <a:avLst/>
          </a:prstGeom>
          <a:noFill/>
        </p:spPr>
        <p:txBody>
          <a:bodyPr wrap="square" rtlCol="0">
            <a:spAutoFit/>
          </a:bodyPr>
          <a:lstStyle/>
          <a:p>
            <a:pPr algn="ctr"/>
            <a:r>
              <a:rPr lang="en-US" sz="3200" b="0" dirty="0">
                <a:solidFill>
                  <a:schemeClr val="tx2">
                    <a:lumMod val="75000"/>
                  </a:schemeClr>
                </a:solidFill>
                <a:latin typeface="Arial" panose="020B0604020202020204" pitchFamily="34" charset="0"/>
                <a:cs typeface="Arial" panose="020B0604020202020204" pitchFamily="34" charset="0"/>
              </a:rPr>
              <a:t>Environment, Health and Safety</a:t>
            </a:r>
          </a:p>
        </p:txBody>
      </p:sp>
    </p:spTree>
    <p:extLst>
      <p:ext uri="{BB962C8B-B14F-4D97-AF65-F5344CB8AC3E}">
        <p14:creationId xmlns:p14="http://schemas.microsoft.com/office/powerpoint/2010/main" val="1266721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0E23-68AB-4272-AC9F-286AF407B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63C84D-0068-4216-B31E-9B452D0D01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384672C7-7296-1643-8922-7AEFCDDF27BF}"/>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4086047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A1C0B4-D9ED-4656-A280-EB39E51BD2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D5C6D8-BBFB-46C8-A79F-9594EBD1F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4935FC19-34F9-A341-A54C-26B136B43021}"/>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3484857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45D6C-92FC-5D4C-ABA9-21EFEB47E767}"/>
              </a:ext>
            </a:extLst>
          </p:cNvPr>
          <p:cNvPicPr>
            <a:picLocks noChangeAspect="1"/>
          </p:cNvPicPr>
          <p:nvPr/>
        </p:nvPicPr>
        <p:blipFill>
          <a:blip r:embed="rId2"/>
          <a:stretch>
            <a:fillRect/>
          </a:stretch>
        </p:blipFill>
        <p:spPr>
          <a:xfrm>
            <a:off x="0" y="948690"/>
            <a:ext cx="12192000" cy="4998720"/>
          </a:xfrm>
          <a:prstGeom prst="rect">
            <a:avLst/>
          </a:prstGeom>
        </p:spPr>
      </p:pic>
      <p:sp>
        <p:nvSpPr>
          <p:cNvPr id="7" name="Text Placeholder 14">
            <a:extLst>
              <a:ext uri="{FF2B5EF4-FFF2-40B4-BE49-F238E27FC236}">
                <a16:creationId xmlns:a16="http://schemas.microsoft.com/office/drawing/2014/main" id="{568B41D1-243F-ED4A-9609-414CBD3CB152}"/>
              </a:ext>
            </a:extLst>
          </p:cNvPr>
          <p:cNvSpPr txBox="1">
            <a:spLocks/>
          </p:cNvSpPr>
          <p:nvPr/>
        </p:nvSpPr>
        <p:spPr>
          <a:xfrm>
            <a:off x="0" y="1"/>
            <a:ext cx="12192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spc="600" dirty="0">
              <a:solidFill>
                <a:schemeClr val="bg1"/>
              </a:solidFill>
              <a:latin typeface="Arial" panose="020B0604020202020204" pitchFamily="34" charset="0"/>
              <a:cs typeface="Arial" panose="020B0604020202020204" pitchFamily="34" charset="0"/>
            </a:endParaRPr>
          </a:p>
        </p:txBody>
      </p:sp>
      <p:sp>
        <p:nvSpPr>
          <p:cNvPr id="8" name="Text Placeholder 14">
            <a:extLst>
              <a:ext uri="{FF2B5EF4-FFF2-40B4-BE49-F238E27FC236}">
                <a16:creationId xmlns:a16="http://schemas.microsoft.com/office/drawing/2014/main" id="{B8DC273F-63D7-5A4A-820B-70E58C0592D1}"/>
              </a:ext>
            </a:extLst>
          </p:cNvPr>
          <p:cNvSpPr txBox="1">
            <a:spLocks/>
          </p:cNvSpPr>
          <p:nvPr/>
        </p:nvSpPr>
        <p:spPr>
          <a:xfrm>
            <a:off x="0" y="6716598"/>
            <a:ext cx="12192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spc="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75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154-3FD0-48E0-AC3B-71BEF9761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1F31F4-33EE-473D-BCA6-7E0C69E61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8B950717-F934-094F-A03A-CB8EF3AF7586}"/>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
        <p:nvSpPr>
          <p:cNvPr id="8" name="Slide Number Placeholder 4">
            <a:extLst>
              <a:ext uri="{FF2B5EF4-FFF2-40B4-BE49-F238E27FC236}">
                <a16:creationId xmlns:a16="http://schemas.microsoft.com/office/drawing/2014/main" id="{006B1B12-4CCD-9346-9207-12D7DF39D52D}"/>
              </a:ext>
            </a:extLst>
          </p:cNvPr>
          <p:cNvSpPr txBox="1">
            <a:spLocks/>
          </p:cNvSpPr>
          <p:nvPr/>
        </p:nvSpPr>
        <p:spPr>
          <a:xfrm>
            <a:off x="11504022" y="6492875"/>
            <a:ext cx="24166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293F4FC-CA50-4A9A-81E6-B7890B728F4E}"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27841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52D0-72D8-46C5-B370-7EAFAAC2DF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1E2EF6-F2F3-453B-B8A7-01E2D378F9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3">
            <a:extLst>
              <a:ext uri="{FF2B5EF4-FFF2-40B4-BE49-F238E27FC236}">
                <a16:creationId xmlns:a16="http://schemas.microsoft.com/office/drawing/2014/main" id="{71B5581D-EA64-CB4F-85A7-7419692170C9}"/>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60502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09C8-FF76-4A1E-98C6-1E4264BB3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19AD0-E1FF-4FE0-8777-DB347BD84C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EF298-0D72-43A7-AE11-CAB42E55F0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5E3FC989-699E-3847-945F-B0B5394153F2}"/>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6131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6C9F-484E-4F8E-BC29-D59FDD0602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6BC335-E1F2-459A-99A9-2D0EE963BC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685300-2C93-4D8E-A8D0-48262F5851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0E9E7E-D185-4429-999B-0FF2C5B6C5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0278ED-AC4C-41A0-A12A-34C6B0290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EB5FBD20-CE8A-664D-B556-3F8700871553}"/>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252973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5120-FE21-4D22-A3F4-D1B74B4353E5}"/>
              </a:ext>
            </a:extLst>
          </p:cNvPr>
          <p:cNvSpPr>
            <a:spLocks noGrp="1"/>
          </p:cNvSpPr>
          <p:nvPr>
            <p:ph type="title"/>
          </p:nvPr>
        </p:nvSpPr>
        <p:spPr/>
        <p:txBody>
          <a:bodyPr/>
          <a:lstStyle/>
          <a:p>
            <a:r>
              <a:rPr lang="en-US"/>
              <a:t>Click to edit Master title style</a:t>
            </a:r>
          </a:p>
        </p:txBody>
      </p:sp>
      <p:sp>
        <p:nvSpPr>
          <p:cNvPr id="6" name="Footer Placeholder 3">
            <a:extLst>
              <a:ext uri="{FF2B5EF4-FFF2-40B4-BE49-F238E27FC236}">
                <a16:creationId xmlns:a16="http://schemas.microsoft.com/office/drawing/2014/main" id="{16C2B0C8-6E00-3A48-8D00-B95806BDCFC5}"/>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221743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E1379976-7BFC-7946-95EB-F76BCDE5A179}"/>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303187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A6D3-3195-4E77-AAB3-87AD0A51B7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C4267F-3820-4BC1-9352-A7FA8F0B55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1FC407-C1F4-41DF-9F16-B199A07A36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3">
            <a:extLst>
              <a:ext uri="{FF2B5EF4-FFF2-40B4-BE49-F238E27FC236}">
                <a16:creationId xmlns:a16="http://schemas.microsoft.com/office/drawing/2014/main" id="{BB2DDE71-8E59-824B-B6D9-A0C3AC314876}"/>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31995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82C5-30DD-4EE9-BF7B-8DA7E51D5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6CF30-E051-4719-907A-EACFFFF81F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C89409A-7459-431B-B8B4-350FC2E0E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3">
            <a:extLst>
              <a:ext uri="{FF2B5EF4-FFF2-40B4-BE49-F238E27FC236}">
                <a16:creationId xmlns:a16="http://schemas.microsoft.com/office/drawing/2014/main" id="{8C812AA1-E862-8D40-AD33-E6B930FAC9D6}"/>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2212061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9D159-BAC3-463D-8040-A43081532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C3C00A-D666-4A10-B7F5-F9075838DF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843CC-9382-4EBF-985F-F3B1328B4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CAC29-66F3-4A32-8E2C-40AEA5E8CDF3}" type="datetime1">
              <a:rPr lang="en-US" smtClean="0"/>
              <a:t>11/13/2025</a:t>
            </a:fld>
            <a:endParaRPr lang="en-US"/>
          </a:p>
        </p:txBody>
      </p:sp>
      <p:sp>
        <p:nvSpPr>
          <p:cNvPr id="5" name="Footer Placeholder 4">
            <a:extLst>
              <a:ext uri="{FF2B5EF4-FFF2-40B4-BE49-F238E27FC236}">
                <a16:creationId xmlns:a16="http://schemas.microsoft.com/office/drawing/2014/main" id="{7F56C38C-9A95-493D-92DB-655BA0E1C6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Compliance and Risk Services </a:t>
            </a:r>
          </a:p>
        </p:txBody>
      </p:sp>
      <p:sp>
        <p:nvSpPr>
          <p:cNvPr id="6" name="Slide Number Placeholder 5">
            <a:extLst>
              <a:ext uri="{FF2B5EF4-FFF2-40B4-BE49-F238E27FC236}">
                <a16:creationId xmlns:a16="http://schemas.microsoft.com/office/drawing/2014/main" id="{B2AC2E71-E69E-4319-8DC3-AC8511D6D7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3F4FC-CA50-4A9A-81E6-B7890B728F4E}" type="slidenum">
              <a:rPr lang="en-US" smtClean="0"/>
              <a:t>‹#›</a:t>
            </a:fld>
            <a:endParaRPr lang="en-US"/>
          </a:p>
        </p:txBody>
      </p:sp>
    </p:spTree>
    <p:extLst>
      <p:ext uri="{BB962C8B-B14F-4D97-AF65-F5344CB8AC3E}">
        <p14:creationId xmlns:p14="http://schemas.microsoft.com/office/powerpoint/2010/main" val="234069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dec.ny.gov/docs/water_pdf/smpmaintguidance.pdf" TargetMode="External"/><Relationship Id="rId2" Type="http://schemas.openxmlformats.org/officeDocument/2006/relationships/hyperlink" Target="https://www.dec.ny.gov/chemical/8694.html"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mailto:dmf239@cornell.edu" TargetMode="External"/><Relationship Id="rId2" Type="http://schemas.openxmlformats.org/officeDocument/2006/relationships/hyperlink" Target="mailto:kmb388@cornell.edu"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3DDF1D-D3F4-5DBE-4A4B-EEC0ACDAD6E5}"/>
              </a:ext>
            </a:extLst>
          </p:cNvPr>
          <p:cNvSpPr/>
          <p:nvPr/>
        </p:nvSpPr>
        <p:spPr>
          <a:xfrm>
            <a:off x="3286664" y="2173857"/>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26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C04BABA-A216-6A89-7396-7756D7E76E8B}"/>
              </a:ext>
            </a:extLst>
          </p:cNvPr>
          <p:cNvGraphicFramePr/>
          <p:nvPr/>
        </p:nvGraphicFramePr>
        <p:xfrm>
          <a:off x="2550160" y="28632"/>
          <a:ext cx="9641840" cy="651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AAE0F68B-66CA-D04F-A670-ECE9BA38B19E}"/>
              </a:ext>
            </a:extLst>
          </p:cNvPr>
          <p:cNvSpPr>
            <a:spLocks noGrp="1"/>
          </p:cNvSpPr>
          <p:nvPr>
            <p:ph type="title"/>
          </p:nvPr>
        </p:nvSpPr>
        <p:spPr>
          <a:xfrm>
            <a:off x="4593804" y="462348"/>
            <a:ext cx="5836920" cy="1325563"/>
          </a:xfrm>
        </p:spPr>
        <p:txBody>
          <a:bodyPr>
            <a:normAutofit/>
          </a:bodyPr>
          <a:lstStyle/>
          <a:p>
            <a:pPr algn="ctr"/>
            <a:r>
              <a:rPr lang="en-US" sz="3600" b="1" dirty="0">
                <a:ln>
                  <a:solidFill>
                    <a:schemeClr val="accent1"/>
                  </a:solidFill>
                </a:ln>
                <a:solidFill>
                  <a:schemeClr val="bg1"/>
                </a:solidFill>
              </a:rPr>
              <a:t>Four Stages of Stormwater Compliance</a:t>
            </a:r>
          </a:p>
        </p:txBody>
      </p:sp>
      <p:sp>
        <p:nvSpPr>
          <p:cNvPr id="12" name="TextBox 11">
            <a:extLst>
              <a:ext uri="{FF2B5EF4-FFF2-40B4-BE49-F238E27FC236}">
                <a16:creationId xmlns:a16="http://schemas.microsoft.com/office/drawing/2014/main" id="{0A08B9F4-A4DE-7F51-D3AD-3B84264822BC}"/>
              </a:ext>
            </a:extLst>
          </p:cNvPr>
          <p:cNvSpPr txBox="1"/>
          <p:nvPr/>
        </p:nvSpPr>
        <p:spPr>
          <a:xfrm>
            <a:off x="155501" y="345441"/>
            <a:ext cx="3647305" cy="3970318"/>
          </a:xfrm>
          <a:prstGeom prst="rect">
            <a:avLst/>
          </a:prstGeom>
          <a:noFill/>
        </p:spPr>
        <p:txBody>
          <a:bodyPr wrap="square">
            <a:spAutoFit/>
          </a:bodyPr>
          <a:lstStyle/>
          <a:p>
            <a:r>
              <a:rPr lang="en-US" sz="2800" dirty="0"/>
              <a:t>👨‍💼 Project Mgmt.</a:t>
            </a:r>
          </a:p>
          <a:p>
            <a:r>
              <a:rPr lang="en-US" sz="2800" dirty="0"/>
              <a:t>📋 Facilities Eng.</a:t>
            </a:r>
          </a:p>
          <a:p>
            <a:r>
              <a:rPr lang="en-US" sz="2800" dirty="0"/>
              <a:t>✍️Contracts</a:t>
            </a:r>
          </a:p>
          <a:p>
            <a:r>
              <a:rPr lang="en-US" sz="2800" dirty="0"/>
              <a:t>💲 Finance</a:t>
            </a:r>
          </a:p>
          <a:p>
            <a:r>
              <a:rPr lang="en-US" sz="2800" dirty="0"/>
              <a:t>🗺️Architecture &amp; </a:t>
            </a:r>
          </a:p>
          <a:p>
            <a:r>
              <a:rPr lang="en-US" sz="2800" dirty="0"/>
              <a:t>       Planning</a:t>
            </a:r>
          </a:p>
          <a:p>
            <a:r>
              <a:rPr lang="en-US" sz="2800" dirty="0"/>
              <a:t>🛠️Utilities &amp; Grounds</a:t>
            </a:r>
          </a:p>
          <a:p>
            <a:r>
              <a:rPr lang="en-US" sz="2800" dirty="0"/>
              <a:t>💧  EHS</a:t>
            </a:r>
          </a:p>
          <a:p>
            <a:r>
              <a:rPr lang="en-US" sz="2800" dirty="0"/>
              <a:t>⚖️Counsel</a:t>
            </a:r>
          </a:p>
        </p:txBody>
      </p:sp>
      <p:sp>
        <p:nvSpPr>
          <p:cNvPr id="13" name="TextBox 12">
            <a:extLst>
              <a:ext uri="{FF2B5EF4-FFF2-40B4-BE49-F238E27FC236}">
                <a16:creationId xmlns:a16="http://schemas.microsoft.com/office/drawing/2014/main" id="{923C373E-F986-3460-766F-F87054F83692}"/>
              </a:ext>
            </a:extLst>
          </p:cNvPr>
          <p:cNvSpPr txBox="1"/>
          <p:nvPr/>
        </p:nvSpPr>
        <p:spPr>
          <a:xfrm>
            <a:off x="4593804" y="2768307"/>
            <a:ext cx="2722599" cy="523220"/>
          </a:xfrm>
          <a:prstGeom prst="rect">
            <a:avLst/>
          </a:prstGeom>
          <a:noFill/>
        </p:spPr>
        <p:txBody>
          <a:bodyPr wrap="square">
            <a:spAutoFit/>
          </a:bodyPr>
          <a:lstStyle/>
          <a:p>
            <a:r>
              <a:rPr lang="en-US" sz="2800" dirty="0"/>
              <a:t>👨‍💼📋🗺️🛠️💧</a:t>
            </a:r>
          </a:p>
        </p:txBody>
      </p:sp>
      <p:sp>
        <p:nvSpPr>
          <p:cNvPr id="14" name="TextBox 13">
            <a:extLst>
              <a:ext uri="{FF2B5EF4-FFF2-40B4-BE49-F238E27FC236}">
                <a16:creationId xmlns:a16="http://schemas.microsoft.com/office/drawing/2014/main" id="{6388271B-2637-9ADE-A41E-2C3030897EBF}"/>
              </a:ext>
            </a:extLst>
          </p:cNvPr>
          <p:cNvSpPr txBox="1"/>
          <p:nvPr/>
        </p:nvSpPr>
        <p:spPr>
          <a:xfrm>
            <a:off x="7371080" y="5552801"/>
            <a:ext cx="2270760" cy="523220"/>
          </a:xfrm>
          <a:prstGeom prst="rect">
            <a:avLst/>
          </a:prstGeom>
          <a:noFill/>
        </p:spPr>
        <p:txBody>
          <a:bodyPr wrap="square">
            <a:spAutoFit/>
          </a:bodyPr>
          <a:lstStyle/>
          <a:p>
            <a:r>
              <a:rPr lang="en-US" sz="2800" dirty="0"/>
              <a:t>👨‍💼✍️💧⚖️</a:t>
            </a:r>
          </a:p>
        </p:txBody>
      </p:sp>
      <p:sp>
        <p:nvSpPr>
          <p:cNvPr id="15" name="TextBox 14">
            <a:extLst>
              <a:ext uri="{FF2B5EF4-FFF2-40B4-BE49-F238E27FC236}">
                <a16:creationId xmlns:a16="http://schemas.microsoft.com/office/drawing/2014/main" id="{3010BD67-7357-D835-2BC1-0AFF3966C73F}"/>
              </a:ext>
            </a:extLst>
          </p:cNvPr>
          <p:cNvSpPr txBox="1"/>
          <p:nvPr/>
        </p:nvSpPr>
        <p:spPr>
          <a:xfrm>
            <a:off x="5681289" y="5121914"/>
            <a:ext cx="1689791" cy="954107"/>
          </a:xfrm>
          <a:prstGeom prst="rect">
            <a:avLst/>
          </a:prstGeom>
          <a:noFill/>
        </p:spPr>
        <p:txBody>
          <a:bodyPr wrap="square">
            <a:spAutoFit/>
          </a:bodyPr>
          <a:lstStyle/>
          <a:p>
            <a:r>
              <a:rPr lang="en-US" sz="2800" dirty="0"/>
              <a:t>✍️💲🛠️💧 ⚖️</a:t>
            </a:r>
          </a:p>
        </p:txBody>
      </p:sp>
      <p:sp>
        <p:nvSpPr>
          <p:cNvPr id="16" name="TextBox 15">
            <a:extLst>
              <a:ext uri="{FF2B5EF4-FFF2-40B4-BE49-F238E27FC236}">
                <a16:creationId xmlns:a16="http://schemas.microsoft.com/office/drawing/2014/main" id="{8C670CCD-F00D-4226-EDBB-BEE8E0326F84}"/>
              </a:ext>
            </a:extLst>
          </p:cNvPr>
          <p:cNvSpPr txBox="1"/>
          <p:nvPr/>
        </p:nvSpPr>
        <p:spPr>
          <a:xfrm>
            <a:off x="9223171" y="1787911"/>
            <a:ext cx="1998551" cy="954107"/>
          </a:xfrm>
          <a:prstGeom prst="rect">
            <a:avLst/>
          </a:prstGeom>
          <a:noFill/>
        </p:spPr>
        <p:txBody>
          <a:bodyPr wrap="square">
            <a:spAutoFit/>
          </a:bodyPr>
          <a:lstStyle/>
          <a:p>
            <a:r>
              <a:rPr lang="en-US" sz="2800" dirty="0"/>
              <a:t>👨‍💼📋✍️💲🗺️🛠️💧⚖️</a:t>
            </a:r>
          </a:p>
        </p:txBody>
      </p:sp>
      <p:sp>
        <p:nvSpPr>
          <p:cNvPr id="2" name="Rectangle 1">
            <a:extLst>
              <a:ext uri="{FF2B5EF4-FFF2-40B4-BE49-F238E27FC236}">
                <a16:creationId xmlns:a16="http://schemas.microsoft.com/office/drawing/2014/main" id="{7EE34660-FE8B-1FB3-3276-749079408B13}"/>
              </a:ext>
            </a:extLst>
          </p:cNvPr>
          <p:cNvSpPr/>
          <p:nvPr/>
        </p:nvSpPr>
        <p:spPr>
          <a:xfrm>
            <a:off x="3395932" y="6512944"/>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67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F795-99BA-4EA0-AF8D-5E4F47129923}"/>
              </a:ext>
            </a:extLst>
          </p:cNvPr>
          <p:cNvSpPr>
            <a:spLocks noGrp="1"/>
          </p:cNvSpPr>
          <p:nvPr>
            <p:ph type="title"/>
          </p:nvPr>
        </p:nvSpPr>
        <p:spPr/>
        <p:txBody>
          <a:bodyPr/>
          <a:lstStyle/>
          <a:p>
            <a:r>
              <a:rPr lang="en-US" dirty="0"/>
              <a:t>Stormwater Compliance Regulations</a:t>
            </a:r>
          </a:p>
        </p:txBody>
      </p:sp>
      <p:sp>
        <p:nvSpPr>
          <p:cNvPr id="3" name="Text Placeholder 2">
            <a:extLst>
              <a:ext uri="{FF2B5EF4-FFF2-40B4-BE49-F238E27FC236}">
                <a16:creationId xmlns:a16="http://schemas.microsoft.com/office/drawing/2014/main" id="{1134246E-9CBE-4DC4-B816-1D521118F156}"/>
              </a:ext>
            </a:extLst>
          </p:cNvPr>
          <p:cNvSpPr>
            <a:spLocks noGrp="1"/>
          </p:cNvSpPr>
          <p:nvPr>
            <p:ph type="body" idx="1"/>
          </p:nvPr>
        </p:nvSpPr>
        <p:spPr/>
        <p:txBody>
          <a:bodyPr/>
          <a:lstStyle/>
          <a:p>
            <a:r>
              <a:rPr lang="en-US" dirty="0"/>
              <a:t>Construction</a:t>
            </a:r>
          </a:p>
        </p:txBody>
      </p:sp>
      <p:sp>
        <p:nvSpPr>
          <p:cNvPr id="4" name="Content Placeholder 3">
            <a:extLst>
              <a:ext uri="{FF2B5EF4-FFF2-40B4-BE49-F238E27FC236}">
                <a16:creationId xmlns:a16="http://schemas.microsoft.com/office/drawing/2014/main" id="{C20D7653-6D9C-4ADA-AF44-2B913FFD1D5D}"/>
              </a:ext>
            </a:extLst>
          </p:cNvPr>
          <p:cNvSpPr>
            <a:spLocks noGrp="1"/>
          </p:cNvSpPr>
          <p:nvPr>
            <p:ph sz="half" idx="2"/>
          </p:nvPr>
        </p:nvSpPr>
        <p:spPr/>
        <p:txBody>
          <a:bodyPr>
            <a:normAutofit fontScale="92500" lnSpcReduction="10000"/>
          </a:bodyPr>
          <a:lstStyle/>
          <a:p>
            <a:pPr lvl="1"/>
            <a:r>
              <a:rPr lang="en-US" dirty="0"/>
              <a:t>NYSDEC Construction Permit Town of Ithaca Erosion and Sediment Control Plan, Basic SWPPP, or Full SWPPP</a:t>
            </a:r>
          </a:p>
          <a:p>
            <a:pPr lvl="1"/>
            <a:r>
              <a:rPr lang="en-US" dirty="0"/>
              <a:t>NYSDEC Design Standards </a:t>
            </a:r>
            <a:r>
              <a:rPr lang="en-US" b="1" dirty="0"/>
              <a:t>*Updated in 2024</a:t>
            </a:r>
          </a:p>
          <a:p>
            <a:pPr lvl="1"/>
            <a:r>
              <a:rPr lang="en-US" dirty="0"/>
              <a:t>Erosion and Sediment Controls</a:t>
            </a:r>
          </a:p>
          <a:p>
            <a:pPr lvl="1"/>
            <a:r>
              <a:rPr lang="en-US" dirty="0"/>
              <a:t>Weekly Inspections by a Qualified Inspector</a:t>
            </a:r>
          </a:p>
          <a:p>
            <a:pPr marL="274320" lvl="1" indent="0">
              <a:buNone/>
            </a:pPr>
            <a:endParaRPr lang="en-US" dirty="0"/>
          </a:p>
          <a:p>
            <a:pPr marL="274320" lvl="1" indent="0">
              <a:buNone/>
            </a:pPr>
            <a:r>
              <a:rPr lang="en-US" dirty="0">
                <a:hlinkClick r:id="rId2"/>
              </a:rPr>
              <a:t>NYSDEC Stormwater Construction Toolbox</a:t>
            </a:r>
            <a:endParaRPr lang="en-US" dirty="0"/>
          </a:p>
          <a:p>
            <a:endParaRPr lang="en-US" dirty="0"/>
          </a:p>
        </p:txBody>
      </p:sp>
      <p:sp>
        <p:nvSpPr>
          <p:cNvPr id="5" name="Text Placeholder 4">
            <a:extLst>
              <a:ext uri="{FF2B5EF4-FFF2-40B4-BE49-F238E27FC236}">
                <a16:creationId xmlns:a16="http://schemas.microsoft.com/office/drawing/2014/main" id="{B15BD04D-5752-43BE-9DCB-8E5CE71F4C77}"/>
              </a:ext>
            </a:extLst>
          </p:cNvPr>
          <p:cNvSpPr>
            <a:spLocks noGrp="1"/>
          </p:cNvSpPr>
          <p:nvPr>
            <p:ph type="body" sz="quarter" idx="3"/>
          </p:nvPr>
        </p:nvSpPr>
        <p:spPr/>
        <p:txBody>
          <a:bodyPr/>
          <a:lstStyle/>
          <a:p>
            <a:r>
              <a:rPr lang="en-US" dirty="0"/>
              <a:t>Post Construction – MS4</a:t>
            </a:r>
          </a:p>
        </p:txBody>
      </p:sp>
      <p:sp>
        <p:nvSpPr>
          <p:cNvPr id="6" name="Content Placeholder 5">
            <a:extLst>
              <a:ext uri="{FF2B5EF4-FFF2-40B4-BE49-F238E27FC236}">
                <a16:creationId xmlns:a16="http://schemas.microsoft.com/office/drawing/2014/main" id="{114750D2-3906-4B16-BB27-E0EF1B07BD07}"/>
              </a:ext>
            </a:extLst>
          </p:cNvPr>
          <p:cNvSpPr>
            <a:spLocks noGrp="1"/>
          </p:cNvSpPr>
          <p:nvPr>
            <p:ph sz="quarter" idx="4"/>
          </p:nvPr>
        </p:nvSpPr>
        <p:spPr/>
        <p:txBody>
          <a:bodyPr>
            <a:normAutofit fontScale="92500" lnSpcReduction="10000"/>
          </a:bodyPr>
          <a:lstStyle/>
          <a:p>
            <a:r>
              <a:rPr lang="en-US" dirty="0"/>
              <a:t>Operation and Maintenance</a:t>
            </a:r>
          </a:p>
          <a:p>
            <a:r>
              <a:rPr lang="en-US" dirty="0"/>
              <a:t>Documentation of Maintenance Activities</a:t>
            </a:r>
          </a:p>
          <a:p>
            <a:r>
              <a:rPr lang="en-US" dirty="0"/>
              <a:t>Reporting of Maintenance activities</a:t>
            </a:r>
          </a:p>
          <a:p>
            <a:endParaRPr lang="en-US" dirty="0"/>
          </a:p>
          <a:p>
            <a:pPr marL="0" indent="0">
              <a:buNone/>
            </a:pPr>
            <a:r>
              <a:rPr lang="fr-FR" dirty="0">
                <a:hlinkClick r:id="rId3"/>
              </a:rPr>
              <a:t>NYSDEC </a:t>
            </a:r>
            <a:r>
              <a:rPr lang="fr-FR" dirty="0" err="1">
                <a:hlinkClick r:id="rId3"/>
              </a:rPr>
              <a:t>Stormwater</a:t>
            </a:r>
            <a:r>
              <a:rPr lang="fr-FR" dirty="0">
                <a:hlinkClick r:id="rId3"/>
              </a:rPr>
              <a:t> Management Practices Maintenance Guide</a:t>
            </a:r>
            <a:endParaRPr lang="fr-FR" dirty="0"/>
          </a:p>
          <a:p>
            <a:pPr marL="0" indent="0">
              <a:buNone/>
            </a:pPr>
            <a:endParaRPr lang="en-US" dirty="0"/>
          </a:p>
        </p:txBody>
      </p:sp>
      <p:sp>
        <p:nvSpPr>
          <p:cNvPr id="7" name="Rectangle 6">
            <a:extLst>
              <a:ext uri="{FF2B5EF4-FFF2-40B4-BE49-F238E27FC236}">
                <a16:creationId xmlns:a16="http://schemas.microsoft.com/office/drawing/2014/main" id="{B58B4D97-1B2E-9845-6FCA-697683A812ED}"/>
              </a:ext>
            </a:extLst>
          </p:cNvPr>
          <p:cNvSpPr/>
          <p:nvPr/>
        </p:nvSpPr>
        <p:spPr>
          <a:xfrm>
            <a:off x="3562709" y="6492875"/>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031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366B-75DD-4928-8DB7-91EC7F711900}"/>
              </a:ext>
            </a:extLst>
          </p:cNvPr>
          <p:cNvSpPr>
            <a:spLocks noGrp="1"/>
          </p:cNvSpPr>
          <p:nvPr>
            <p:ph type="title"/>
          </p:nvPr>
        </p:nvSpPr>
        <p:spPr/>
        <p:txBody>
          <a:bodyPr/>
          <a:lstStyle/>
          <a:p>
            <a:r>
              <a:rPr lang="en-US" dirty="0"/>
              <a:t>Stormwater Pollution Prevention Plan (SWPPP)</a:t>
            </a:r>
          </a:p>
        </p:txBody>
      </p:sp>
      <p:sp>
        <p:nvSpPr>
          <p:cNvPr id="3" name="Content Placeholder 2">
            <a:extLst>
              <a:ext uri="{FF2B5EF4-FFF2-40B4-BE49-F238E27FC236}">
                <a16:creationId xmlns:a16="http://schemas.microsoft.com/office/drawing/2014/main" id="{15C1074E-490F-4FDA-9E45-4673ED658B76}"/>
              </a:ext>
            </a:extLst>
          </p:cNvPr>
          <p:cNvSpPr>
            <a:spLocks noGrp="1"/>
          </p:cNvSpPr>
          <p:nvPr>
            <p:ph sz="half" idx="1"/>
          </p:nvPr>
        </p:nvSpPr>
        <p:spPr>
          <a:xfrm>
            <a:off x="441960" y="1690688"/>
            <a:ext cx="5181600" cy="4422775"/>
          </a:xfrm>
        </p:spPr>
        <p:txBody>
          <a:bodyPr>
            <a:normAutofit fontScale="77500" lnSpcReduction="20000"/>
          </a:bodyPr>
          <a:lstStyle/>
          <a:p>
            <a:r>
              <a:rPr lang="en-US" dirty="0"/>
              <a:t>SWPPP requires design by a NYS Certified P.E.</a:t>
            </a:r>
          </a:p>
          <a:p>
            <a:r>
              <a:rPr lang="en-US" dirty="0"/>
              <a:t>Design per NYSDEC Stormwater Design Manual</a:t>
            </a:r>
          </a:p>
          <a:p>
            <a:r>
              <a:rPr lang="en-US" dirty="0"/>
              <a:t>Erosion and Sediment Control Plan for Construction Phase</a:t>
            </a:r>
          </a:p>
          <a:p>
            <a:r>
              <a:rPr lang="en-US" dirty="0"/>
              <a:t>O&amp;M Plans for Permanent structure</a:t>
            </a:r>
          </a:p>
          <a:p>
            <a:r>
              <a:rPr lang="en-US" dirty="0"/>
              <a:t>Legally binding contract for the University</a:t>
            </a:r>
          </a:p>
          <a:p>
            <a:r>
              <a:rPr lang="en-US" dirty="0"/>
              <a:t>*EHS does not sign for owner/operator</a:t>
            </a:r>
          </a:p>
          <a:p>
            <a:r>
              <a:rPr lang="en-US" dirty="0">
                <a:highlight>
                  <a:srgbClr val="FFFF00"/>
                </a:highlight>
              </a:rPr>
              <a:t>Required for following disturbances</a:t>
            </a:r>
          </a:p>
          <a:p>
            <a:pPr lvl="1"/>
            <a:r>
              <a:rPr lang="en-US" dirty="0">
                <a:highlight>
                  <a:srgbClr val="FFFF00"/>
                </a:highlight>
              </a:rPr>
              <a:t>1 acre statewide</a:t>
            </a:r>
          </a:p>
          <a:p>
            <a:pPr lvl="1"/>
            <a:r>
              <a:rPr lang="en-US" dirty="0">
                <a:highlight>
                  <a:srgbClr val="FFFF00"/>
                </a:highlight>
              </a:rPr>
              <a:t>10,000 sq ft of additional impervious in TOI</a:t>
            </a:r>
          </a:p>
          <a:p>
            <a:pPr lvl="1"/>
            <a:r>
              <a:rPr lang="en-US" dirty="0">
                <a:highlight>
                  <a:srgbClr val="FFFF00"/>
                </a:highlight>
              </a:rPr>
              <a:t>½ acre of additional impervious in COI</a:t>
            </a:r>
          </a:p>
          <a:p>
            <a:endParaRPr lang="en-US" dirty="0"/>
          </a:p>
          <a:p>
            <a:endParaRPr lang="en-US" dirty="0"/>
          </a:p>
        </p:txBody>
      </p:sp>
      <p:pic>
        <p:nvPicPr>
          <p:cNvPr id="6" name="Content Placeholder 5">
            <a:extLst>
              <a:ext uri="{FF2B5EF4-FFF2-40B4-BE49-F238E27FC236}">
                <a16:creationId xmlns:a16="http://schemas.microsoft.com/office/drawing/2014/main" id="{ED074327-0526-43BC-9B06-6A4BE835006E}"/>
              </a:ext>
            </a:extLst>
          </p:cNvPr>
          <p:cNvPicPr>
            <a:picLocks noGrp="1" noChangeAspect="1"/>
          </p:cNvPicPr>
          <p:nvPr>
            <p:ph sz="half" idx="2"/>
          </p:nvPr>
        </p:nvPicPr>
        <p:blipFill>
          <a:blip r:embed="rId2"/>
          <a:stretch>
            <a:fillRect/>
          </a:stretch>
        </p:blipFill>
        <p:spPr>
          <a:xfrm>
            <a:off x="5856177" y="1250849"/>
            <a:ext cx="6047708" cy="3876735"/>
          </a:xfrm>
        </p:spPr>
      </p:pic>
      <p:sp>
        <p:nvSpPr>
          <p:cNvPr id="7" name="TextBox 6">
            <a:extLst>
              <a:ext uri="{FF2B5EF4-FFF2-40B4-BE49-F238E27FC236}">
                <a16:creationId xmlns:a16="http://schemas.microsoft.com/office/drawing/2014/main" id="{59367FC9-B3EC-44A6-AB5E-D46806077ED8}"/>
              </a:ext>
            </a:extLst>
          </p:cNvPr>
          <p:cNvSpPr txBox="1"/>
          <p:nvPr/>
        </p:nvSpPr>
        <p:spPr>
          <a:xfrm>
            <a:off x="5815533" y="5152856"/>
            <a:ext cx="6292620" cy="923330"/>
          </a:xfrm>
          <a:prstGeom prst="rect">
            <a:avLst/>
          </a:prstGeom>
          <a:noFill/>
        </p:spPr>
        <p:txBody>
          <a:bodyPr wrap="none" rtlCol="0">
            <a:spAutoFit/>
          </a:bodyPr>
          <a:lstStyle/>
          <a:p>
            <a:r>
              <a:rPr lang="en-US" dirty="0"/>
              <a:t>Properly designed and maintained check dams in an E&amp;S control </a:t>
            </a:r>
          </a:p>
          <a:p>
            <a:r>
              <a:rPr lang="en-US" dirty="0"/>
              <a:t>prevent sediment from being transported off of the construction </a:t>
            </a:r>
          </a:p>
          <a:p>
            <a:r>
              <a:rPr lang="en-US" dirty="0"/>
              <a:t>site during a heavy rain event.</a:t>
            </a:r>
          </a:p>
        </p:txBody>
      </p:sp>
      <p:sp>
        <p:nvSpPr>
          <p:cNvPr id="4" name="Rectangle 3">
            <a:extLst>
              <a:ext uri="{FF2B5EF4-FFF2-40B4-BE49-F238E27FC236}">
                <a16:creationId xmlns:a16="http://schemas.microsoft.com/office/drawing/2014/main" id="{E80CDE65-3295-D996-6BA8-89CA49394072}"/>
              </a:ext>
            </a:extLst>
          </p:cNvPr>
          <p:cNvSpPr/>
          <p:nvPr/>
        </p:nvSpPr>
        <p:spPr>
          <a:xfrm>
            <a:off x="3752490" y="6492875"/>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130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D9736-3F74-C3A8-7092-4AD165973DC6}"/>
              </a:ext>
            </a:extLst>
          </p:cNvPr>
          <p:cNvSpPr>
            <a:spLocks noGrp="1"/>
          </p:cNvSpPr>
          <p:nvPr>
            <p:ph type="title"/>
          </p:nvPr>
        </p:nvSpPr>
        <p:spPr/>
        <p:txBody>
          <a:bodyPr/>
          <a:lstStyle/>
          <a:p>
            <a:r>
              <a:rPr lang="en-US" dirty="0"/>
              <a:t>NEW FOR 2025</a:t>
            </a:r>
          </a:p>
        </p:txBody>
      </p:sp>
      <p:sp>
        <p:nvSpPr>
          <p:cNvPr id="3" name="Content Placeholder 2">
            <a:extLst>
              <a:ext uri="{FF2B5EF4-FFF2-40B4-BE49-F238E27FC236}">
                <a16:creationId xmlns:a16="http://schemas.microsoft.com/office/drawing/2014/main" id="{3685074F-3461-B887-1243-632155A4F0CC}"/>
              </a:ext>
            </a:extLst>
          </p:cNvPr>
          <p:cNvSpPr>
            <a:spLocks noGrp="1"/>
          </p:cNvSpPr>
          <p:nvPr>
            <p:ph sz="half" idx="1"/>
          </p:nvPr>
        </p:nvSpPr>
        <p:spPr/>
        <p:txBody>
          <a:bodyPr/>
          <a:lstStyle/>
          <a:p>
            <a:r>
              <a:rPr lang="en-US" dirty="0"/>
              <a:t>As built records of all permanent practices, including operation and maintenance plans, must be submitted an in place to close the project with a Notice of Termination</a:t>
            </a:r>
          </a:p>
        </p:txBody>
      </p:sp>
      <p:sp>
        <p:nvSpPr>
          <p:cNvPr id="4" name="Content Placeholder 3">
            <a:extLst>
              <a:ext uri="{FF2B5EF4-FFF2-40B4-BE49-F238E27FC236}">
                <a16:creationId xmlns:a16="http://schemas.microsoft.com/office/drawing/2014/main" id="{43077CB7-5523-B0F4-4D58-FD5133E1DE1E}"/>
              </a:ext>
            </a:extLst>
          </p:cNvPr>
          <p:cNvSpPr>
            <a:spLocks noGrp="1"/>
          </p:cNvSpPr>
          <p:nvPr>
            <p:ph sz="half" idx="2"/>
          </p:nvPr>
        </p:nvSpPr>
        <p:spPr/>
        <p:txBody>
          <a:bodyPr/>
          <a:lstStyle/>
          <a:p>
            <a:r>
              <a:rPr lang="en-US" dirty="0"/>
              <a:t>Any Deficient item on an inspection report must be corrected within 5 days</a:t>
            </a:r>
          </a:p>
          <a:p>
            <a:r>
              <a:rPr lang="en-US" dirty="0"/>
              <a:t>“Phasing” is better defined. Any project that results in 1 acre of disturbance or more, even when different areas are disturbed through “phases” will trigger </a:t>
            </a:r>
            <a:r>
              <a:rPr lang="en-US"/>
              <a:t>SWPPP requirements.</a:t>
            </a:r>
            <a:endParaRPr lang="en-US" dirty="0"/>
          </a:p>
        </p:txBody>
      </p:sp>
    </p:spTree>
    <p:extLst>
      <p:ext uri="{BB962C8B-B14F-4D97-AF65-F5344CB8AC3E}">
        <p14:creationId xmlns:p14="http://schemas.microsoft.com/office/powerpoint/2010/main" val="397193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7" descr="View from a car">
            <a:extLst>
              <a:ext uri="{FF2B5EF4-FFF2-40B4-BE49-F238E27FC236}">
                <a16:creationId xmlns:a16="http://schemas.microsoft.com/office/drawing/2014/main" id="{CD46816B-1AF5-A504-7916-D7C89AB980FF}"/>
              </a:ext>
            </a:extLst>
          </p:cNvPr>
          <p:cNvPicPr>
            <a:picLocks noChangeAspect="1"/>
          </p:cNvPicPr>
          <p:nvPr/>
        </p:nvPicPr>
        <p:blipFill>
          <a:blip r:embed="rId2">
            <a:extLst>
              <a:ext uri="{28A0092B-C50C-407E-A947-70E740481C1C}">
                <a14:useLocalDpi xmlns:a14="http://schemas.microsoft.com/office/drawing/2010/main" val="0"/>
              </a:ext>
            </a:extLst>
          </a:blip>
          <a:srcRect r="16454"/>
          <a:stretch/>
        </p:blipFill>
        <p:spPr>
          <a:xfrm>
            <a:off x="7594461" y="1875613"/>
            <a:ext cx="4329023" cy="3454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4ECF8C5-D9CD-44A6-A971-5CEB88FB2321}"/>
              </a:ext>
            </a:extLst>
          </p:cNvPr>
          <p:cNvSpPr>
            <a:spLocks noGrp="1"/>
          </p:cNvSpPr>
          <p:nvPr>
            <p:ph type="title"/>
          </p:nvPr>
        </p:nvSpPr>
        <p:spPr/>
        <p:txBody>
          <a:bodyPr/>
          <a:lstStyle/>
          <a:p>
            <a:r>
              <a:rPr lang="en-US" dirty="0"/>
              <a:t>Important understandings during construction</a:t>
            </a:r>
          </a:p>
        </p:txBody>
      </p:sp>
      <p:sp>
        <p:nvSpPr>
          <p:cNvPr id="6" name="Content Placeholder 5">
            <a:extLst>
              <a:ext uri="{FF2B5EF4-FFF2-40B4-BE49-F238E27FC236}">
                <a16:creationId xmlns:a16="http://schemas.microsoft.com/office/drawing/2014/main" id="{EC63A707-FAA7-42F0-86CB-30DB79F1F5CA}"/>
              </a:ext>
            </a:extLst>
          </p:cNvPr>
          <p:cNvSpPr>
            <a:spLocks noGrp="1"/>
          </p:cNvSpPr>
          <p:nvPr>
            <p:ph sz="half" idx="2"/>
          </p:nvPr>
        </p:nvSpPr>
        <p:spPr>
          <a:xfrm>
            <a:off x="4569168" y="1796660"/>
            <a:ext cx="3025292" cy="4877370"/>
          </a:xfrm>
        </p:spPr>
        <p:txBody>
          <a:bodyPr>
            <a:normAutofit fontScale="62500" lnSpcReduction="20000"/>
          </a:bodyPr>
          <a:lstStyle/>
          <a:p>
            <a:r>
              <a:rPr lang="en-US" dirty="0"/>
              <a:t>Any project over 1 acre requires weekly stormwater inspections by a CPESC or PE, or inspector under a PE</a:t>
            </a:r>
          </a:p>
          <a:p>
            <a:r>
              <a:rPr lang="en-US" dirty="0"/>
              <a:t>The contractor </a:t>
            </a:r>
            <a:r>
              <a:rPr lang="en-US" b="1" dirty="0"/>
              <a:t>must </a:t>
            </a:r>
            <a:r>
              <a:rPr lang="en-US" dirty="0"/>
              <a:t>perform daily site inspections of Erosion and Sediment Controls and the person </a:t>
            </a:r>
            <a:r>
              <a:rPr lang="en-US" b="1" dirty="0"/>
              <a:t>doing</a:t>
            </a:r>
            <a:r>
              <a:rPr lang="en-US" dirty="0"/>
              <a:t> inspections </a:t>
            </a:r>
            <a:r>
              <a:rPr lang="en-US" b="1" dirty="0"/>
              <a:t>must </a:t>
            </a:r>
            <a:r>
              <a:rPr lang="en-US" dirty="0"/>
              <a:t>be </a:t>
            </a:r>
            <a:r>
              <a:rPr lang="en-US" u="sng" dirty="0"/>
              <a:t>certified</a:t>
            </a:r>
            <a:r>
              <a:rPr lang="en-US" dirty="0"/>
              <a:t>…not just the owner of the company!!</a:t>
            </a:r>
          </a:p>
          <a:p>
            <a:r>
              <a:rPr lang="en-US" dirty="0"/>
              <a:t>Construction sequencing is a regulated activity – if a permanent stormwater control is installed out of sequence, the practice may need completely reinstalled before a Notice of Termination (NOT) can be submitted.</a:t>
            </a:r>
          </a:p>
        </p:txBody>
      </p:sp>
      <p:pic>
        <p:nvPicPr>
          <p:cNvPr id="8" name="Content Placeholder 7" descr="View from a car">
            <a:extLst>
              <a:ext uri="{FF2B5EF4-FFF2-40B4-BE49-F238E27FC236}">
                <a16:creationId xmlns:a16="http://schemas.microsoft.com/office/drawing/2014/main" id="{20EAB235-12DC-5DFE-7CF7-3777059102F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r="16454"/>
          <a:stretch/>
        </p:blipFill>
        <p:spPr>
          <a:xfrm>
            <a:off x="268518" y="1859410"/>
            <a:ext cx="4329023" cy="3454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ircle: Hollow 9">
            <a:extLst>
              <a:ext uri="{FF2B5EF4-FFF2-40B4-BE49-F238E27FC236}">
                <a16:creationId xmlns:a16="http://schemas.microsoft.com/office/drawing/2014/main" id="{0500A021-9A8C-3ABF-D55C-8088826C0DC2}"/>
              </a:ext>
            </a:extLst>
          </p:cNvPr>
          <p:cNvSpPr/>
          <p:nvPr/>
        </p:nvSpPr>
        <p:spPr>
          <a:xfrm rot="21174314">
            <a:off x="277909" y="2009627"/>
            <a:ext cx="4330991" cy="3313682"/>
          </a:xfrm>
          <a:prstGeom prst="donut">
            <a:avLst>
              <a:gd name="adj" fmla="val 4247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E98D1E43-0EEE-2864-3729-9B834B5B57A0}"/>
              </a:ext>
            </a:extLst>
          </p:cNvPr>
          <p:cNvSpPr/>
          <p:nvPr/>
        </p:nvSpPr>
        <p:spPr>
          <a:xfrm>
            <a:off x="7560158" y="2087593"/>
            <a:ext cx="4388183" cy="3122762"/>
          </a:xfrm>
          <a:prstGeom prst="ellipse">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164786-51BA-9210-3463-B7D388DB9696}"/>
              </a:ext>
            </a:extLst>
          </p:cNvPr>
          <p:cNvSpPr/>
          <p:nvPr/>
        </p:nvSpPr>
        <p:spPr>
          <a:xfrm>
            <a:off x="3683479" y="6512944"/>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204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11DB4-637B-F7F4-1353-FFEFD140E0FF}"/>
              </a:ext>
            </a:extLst>
          </p:cNvPr>
          <p:cNvSpPr>
            <a:spLocks noGrp="1"/>
          </p:cNvSpPr>
          <p:nvPr>
            <p:ph type="title"/>
          </p:nvPr>
        </p:nvSpPr>
        <p:spPr/>
        <p:txBody>
          <a:bodyPr/>
          <a:lstStyle/>
          <a:p>
            <a:r>
              <a:rPr lang="en-US" dirty="0"/>
              <a:t>Gold Star Project - CIS</a:t>
            </a:r>
          </a:p>
        </p:txBody>
      </p:sp>
      <p:pic>
        <p:nvPicPr>
          <p:cNvPr id="6" name="Content Placeholder 5">
            <a:extLst>
              <a:ext uri="{FF2B5EF4-FFF2-40B4-BE49-F238E27FC236}">
                <a16:creationId xmlns:a16="http://schemas.microsoft.com/office/drawing/2014/main" id="{408FE0E0-E689-995D-2C9D-60D4FC5C3950}"/>
              </a:ext>
            </a:extLst>
          </p:cNvPr>
          <p:cNvPicPr>
            <a:picLocks noGrp="1" noChangeAspect="1"/>
          </p:cNvPicPr>
          <p:nvPr>
            <p:ph idx="1"/>
          </p:nvPr>
        </p:nvPicPr>
        <p:blipFill>
          <a:blip r:embed="rId2"/>
          <a:stretch>
            <a:fillRect/>
          </a:stretch>
        </p:blipFill>
        <p:spPr>
          <a:xfrm>
            <a:off x="5183188" y="1338365"/>
            <a:ext cx="6172200" cy="4171745"/>
          </a:xfrm>
          <a:prstGeom prst="rect">
            <a:avLst/>
          </a:prstGeom>
        </p:spPr>
      </p:pic>
      <p:sp>
        <p:nvSpPr>
          <p:cNvPr id="4" name="Text Placeholder 3">
            <a:extLst>
              <a:ext uri="{FF2B5EF4-FFF2-40B4-BE49-F238E27FC236}">
                <a16:creationId xmlns:a16="http://schemas.microsoft.com/office/drawing/2014/main" id="{75840CDB-3EE6-7F93-1AFB-F18B7ED99EE1}"/>
              </a:ext>
            </a:extLst>
          </p:cNvPr>
          <p:cNvSpPr>
            <a:spLocks noGrp="1"/>
          </p:cNvSpPr>
          <p:nvPr>
            <p:ph type="body" sz="half" idx="2"/>
          </p:nvPr>
        </p:nvSpPr>
        <p:spPr/>
        <p:txBody>
          <a:bodyPr/>
          <a:lstStyle/>
          <a:p>
            <a:r>
              <a:rPr lang="en-US" dirty="0"/>
              <a:t>Huge thank you and kudos to Patrick Conrad and Adam Heisler for their engagement with ECG for stormwater compliance!</a:t>
            </a:r>
          </a:p>
          <a:p>
            <a:r>
              <a:rPr lang="en-US" dirty="0"/>
              <a:t>Inclusion throughout design, direct communication with civil design consultant</a:t>
            </a:r>
          </a:p>
          <a:p>
            <a:r>
              <a:rPr lang="en-US" dirty="0"/>
              <a:t>Great construction management of sequencing and stabilization throughout construction.</a:t>
            </a:r>
          </a:p>
          <a:p>
            <a:r>
              <a:rPr lang="en-US" dirty="0"/>
              <a:t>Communication throughout of issues, follow-up and accountability</a:t>
            </a:r>
          </a:p>
        </p:txBody>
      </p:sp>
    </p:spTree>
    <p:extLst>
      <p:ext uri="{BB962C8B-B14F-4D97-AF65-F5344CB8AC3E}">
        <p14:creationId xmlns:p14="http://schemas.microsoft.com/office/powerpoint/2010/main" val="3514359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2330-8B6B-437D-9E13-F4E86791DD47}"/>
              </a:ext>
            </a:extLst>
          </p:cNvPr>
          <p:cNvSpPr>
            <a:spLocks noGrp="1"/>
          </p:cNvSpPr>
          <p:nvPr>
            <p:ph type="title"/>
          </p:nvPr>
        </p:nvSpPr>
        <p:spPr/>
        <p:txBody>
          <a:bodyPr/>
          <a:lstStyle/>
          <a:p>
            <a:r>
              <a:rPr lang="en-US" dirty="0"/>
              <a:t>Cornell EHS Resources</a:t>
            </a:r>
          </a:p>
        </p:txBody>
      </p:sp>
      <p:sp>
        <p:nvSpPr>
          <p:cNvPr id="4" name="Text Placeholder 3">
            <a:extLst>
              <a:ext uri="{FF2B5EF4-FFF2-40B4-BE49-F238E27FC236}">
                <a16:creationId xmlns:a16="http://schemas.microsoft.com/office/drawing/2014/main" id="{3E28B279-4272-43A8-81E3-2E314D23FB26}"/>
              </a:ext>
            </a:extLst>
          </p:cNvPr>
          <p:cNvSpPr>
            <a:spLocks noGrp="1"/>
          </p:cNvSpPr>
          <p:nvPr>
            <p:ph type="body" idx="1"/>
          </p:nvPr>
        </p:nvSpPr>
        <p:spPr/>
        <p:txBody>
          <a:bodyPr/>
          <a:lstStyle/>
          <a:p>
            <a:endParaRPr lang="en-US"/>
          </a:p>
        </p:txBody>
      </p:sp>
      <p:sp>
        <p:nvSpPr>
          <p:cNvPr id="3" name="Rectangle 2">
            <a:extLst>
              <a:ext uri="{FF2B5EF4-FFF2-40B4-BE49-F238E27FC236}">
                <a16:creationId xmlns:a16="http://schemas.microsoft.com/office/drawing/2014/main" id="{AD024F55-F337-DE13-1399-D51C3825CDFA}"/>
              </a:ext>
            </a:extLst>
          </p:cNvPr>
          <p:cNvSpPr/>
          <p:nvPr/>
        </p:nvSpPr>
        <p:spPr>
          <a:xfrm>
            <a:off x="3545457" y="6512944"/>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854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C908-C19F-4188-A8FB-991DDD9B3163}"/>
              </a:ext>
            </a:extLst>
          </p:cNvPr>
          <p:cNvSpPr>
            <a:spLocks noGrp="1"/>
          </p:cNvSpPr>
          <p:nvPr>
            <p:ph type="title"/>
          </p:nvPr>
        </p:nvSpPr>
        <p:spPr/>
        <p:txBody>
          <a:bodyPr/>
          <a:lstStyle/>
          <a:p>
            <a:r>
              <a:rPr lang="en-US" dirty="0"/>
              <a:t>Water Program Resources</a:t>
            </a:r>
          </a:p>
        </p:txBody>
      </p:sp>
      <p:sp>
        <p:nvSpPr>
          <p:cNvPr id="5" name="Text Placeholder 4">
            <a:extLst>
              <a:ext uri="{FF2B5EF4-FFF2-40B4-BE49-F238E27FC236}">
                <a16:creationId xmlns:a16="http://schemas.microsoft.com/office/drawing/2014/main" id="{FE37E2C7-1D40-4DD1-B6DA-3EB116438032}"/>
              </a:ext>
            </a:extLst>
          </p:cNvPr>
          <p:cNvSpPr>
            <a:spLocks noGrp="1"/>
          </p:cNvSpPr>
          <p:nvPr>
            <p:ph type="body" idx="1"/>
          </p:nvPr>
        </p:nvSpPr>
        <p:spPr/>
        <p:txBody>
          <a:bodyPr/>
          <a:lstStyle/>
          <a:p>
            <a:r>
              <a:rPr lang="en-US" dirty="0"/>
              <a:t>University EHS Resources</a:t>
            </a:r>
          </a:p>
        </p:txBody>
      </p:sp>
      <p:sp>
        <p:nvSpPr>
          <p:cNvPr id="3" name="Content Placeholder 2">
            <a:extLst>
              <a:ext uri="{FF2B5EF4-FFF2-40B4-BE49-F238E27FC236}">
                <a16:creationId xmlns:a16="http://schemas.microsoft.com/office/drawing/2014/main" id="{865B7A01-B14F-43FB-844A-E69381BA8BC1}"/>
              </a:ext>
            </a:extLst>
          </p:cNvPr>
          <p:cNvSpPr>
            <a:spLocks noGrp="1"/>
          </p:cNvSpPr>
          <p:nvPr>
            <p:ph sz="half" idx="2"/>
          </p:nvPr>
        </p:nvSpPr>
        <p:spPr/>
        <p:txBody>
          <a:bodyPr>
            <a:normAutofit fontScale="85000" lnSpcReduction="20000"/>
          </a:bodyPr>
          <a:lstStyle/>
          <a:p>
            <a:pPr lvl="1"/>
            <a:r>
              <a:rPr lang="en-US" dirty="0"/>
              <a:t>Kara Bugis, PE, Water Compliance Specialist</a:t>
            </a:r>
          </a:p>
          <a:p>
            <a:pPr lvl="2"/>
            <a:r>
              <a:rPr lang="en-US" dirty="0">
                <a:hlinkClick r:id="rId2"/>
              </a:rPr>
              <a:t>kmb388@cornell.edu</a:t>
            </a:r>
            <a:endParaRPr lang="en-US" dirty="0"/>
          </a:p>
          <a:p>
            <a:pPr lvl="2"/>
            <a:r>
              <a:rPr lang="en-US" dirty="0"/>
              <a:t>724-840-8230</a:t>
            </a:r>
          </a:p>
          <a:p>
            <a:pPr lvl="1"/>
            <a:r>
              <a:rPr lang="en-US" dirty="0"/>
              <a:t>Derek Franklin, CPESC, Hazardous Materials Associate</a:t>
            </a:r>
          </a:p>
          <a:p>
            <a:pPr lvl="2"/>
            <a:r>
              <a:rPr lang="en-US" dirty="0">
                <a:hlinkClick r:id="rId3"/>
              </a:rPr>
              <a:t>dmf239@cornell.edu</a:t>
            </a:r>
            <a:endParaRPr lang="en-US" dirty="0"/>
          </a:p>
          <a:p>
            <a:pPr lvl="2"/>
            <a:r>
              <a:rPr lang="en-US" dirty="0"/>
              <a:t>607-793-1351</a:t>
            </a:r>
          </a:p>
          <a:p>
            <a:r>
              <a:rPr lang="en-US" dirty="0"/>
              <a:t>Stormwater Inspection System (electronic)</a:t>
            </a:r>
          </a:p>
          <a:p>
            <a:r>
              <a:rPr lang="en-US" dirty="0"/>
              <a:t>CUEHS Water Compliance Program Webpage</a:t>
            </a:r>
          </a:p>
          <a:p>
            <a:r>
              <a:rPr lang="en-US" dirty="0"/>
              <a:t>SOP’s and Guidance Documents</a:t>
            </a:r>
          </a:p>
          <a:p>
            <a:endParaRPr lang="en-US" dirty="0"/>
          </a:p>
        </p:txBody>
      </p:sp>
      <p:sp>
        <p:nvSpPr>
          <p:cNvPr id="6" name="Text Placeholder 5">
            <a:extLst>
              <a:ext uri="{FF2B5EF4-FFF2-40B4-BE49-F238E27FC236}">
                <a16:creationId xmlns:a16="http://schemas.microsoft.com/office/drawing/2014/main" id="{FA4B76C1-59B1-412D-A72D-5FC0A3C7263A}"/>
              </a:ext>
            </a:extLst>
          </p:cNvPr>
          <p:cNvSpPr>
            <a:spLocks noGrp="1"/>
          </p:cNvSpPr>
          <p:nvPr>
            <p:ph type="body" sz="quarter" idx="3"/>
          </p:nvPr>
        </p:nvSpPr>
        <p:spPr/>
        <p:txBody>
          <a:bodyPr/>
          <a:lstStyle/>
          <a:p>
            <a:r>
              <a:rPr lang="en-US" dirty="0"/>
              <a:t>DEC and USACE</a:t>
            </a:r>
          </a:p>
        </p:txBody>
      </p:sp>
      <p:sp>
        <p:nvSpPr>
          <p:cNvPr id="7" name="Content Placeholder 6">
            <a:extLst>
              <a:ext uri="{FF2B5EF4-FFF2-40B4-BE49-F238E27FC236}">
                <a16:creationId xmlns:a16="http://schemas.microsoft.com/office/drawing/2014/main" id="{7D30E482-4CC9-4116-B5C9-DF4C6FA17A76}"/>
              </a:ext>
            </a:extLst>
          </p:cNvPr>
          <p:cNvSpPr>
            <a:spLocks noGrp="1"/>
          </p:cNvSpPr>
          <p:nvPr>
            <p:ph sz="quarter" idx="4"/>
          </p:nvPr>
        </p:nvSpPr>
        <p:spPr>
          <a:xfrm>
            <a:off x="6172200" y="2505075"/>
            <a:ext cx="5183188" cy="2170442"/>
          </a:xfrm>
        </p:spPr>
        <p:txBody>
          <a:bodyPr>
            <a:normAutofit fontScale="85000" lnSpcReduction="20000"/>
          </a:bodyPr>
          <a:lstStyle/>
          <a:p>
            <a:r>
              <a:rPr lang="en-US" dirty="0"/>
              <a:t>Industrial Wastewater Design Manual</a:t>
            </a:r>
          </a:p>
          <a:p>
            <a:r>
              <a:rPr lang="en-US" dirty="0"/>
              <a:t>Stormwater Toolbox</a:t>
            </a:r>
          </a:p>
          <a:p>
            <a:r>
              <a:rPr lang="en-US" dirty="0"/>
              <a:t>USACE and NYSDEC Joint Permit Application and Instructions</a:t>
            </a:r>
          </a:p>
          <a:p>
            <a:r>
              <a:rPr lang="en-US" dirty="0"/>
              <a:t>USACE NWP – Buffalo Branch</a:t>
            </a:r>
          </a:p>
          <a:p>
            <a:r>
              <a:rPr lang="en-US" dirty="0"/>
              <a:t>Environmental Resource Mapper</a:t>
            </a:r>
          </a:p>
          <a:p>
            <a:endParaRPr lang="en-US" dirty="0"/>
          </a:p>
        </p:txBody>
      </p:sp>
      <p:sp>
        <p:nvSpPr>
          <p:cNvPr id="4" name="Rectangle 3">
            <a:extLst>
              <a:ext uri="{FF2B5EF4-FFF2-40B4-BE49-F238E27FC236}">
                <a16:creationId xmlns:a16="http://schemas.microsoft.com/office/drawing/2014/main" id="{06F1DA4A-A69D-C255-D967-D5B4F052C95F}"/>
              </a:ext>
            </a:extLst>
          </p:cNvPr>
          <p:cNvSpPr/>
          <p:nvPr/>
        </p:nvSpPr>
        <p:spPr>
          <a:xfrm>
            <a:off x="3472132" y="6512944"/>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90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3FF76F-1554-9276-3F1E-E341192C9157}"/>
              </a:ext>
            </a:extLst>
          </p:cNvPr>
          <p:cNvSpPr>
            <a:spLocks noGrp="1"/>
          </p:cNvSpPr>
          <p:nvPr>
            <p:ph type="title"/>
          </p:nvPr>
        </p:nvSpPr>
        <p:spPr/>
        <p:txBody>
          <a:bodyPr/>
          <a:lstStyle/>
          <a:p>
            <a:r>
              <a:rPr lang="en-US" dirty="0"/>
              <a:t>Environmental Permitting in Projects</a:t>
            </a:r>
          </a:p>
        </p:txBody>
      </p:sp>
      <p:sp>
        <p:nvSpPr>
          <p:cNvPr id="9" name="Text Placeholder 8">
            <a:extLst>
              <a:ext uri="{FF2B5EF4-FFF2-40B4-BE49-F238E27FC236}">
                <a16:creationId xmlns:a16="http://schemas.microsoft.com/office/drawing/2014/main" id="{5193BE03-F1B0-E31D-BA56-44EC29B1D906}"/>
              </a:ext>
            </a:extLst>
          </p:cNvPr>
          <p:cNvSpPr>
            <a:spLocks noGrp="1"/>
          </p:cNvSpPr>
          <p:nvPr>
            <p:ph type="body" idx="1"/>
          </p:nvPr>
        </p:nvSpPr>
        <p:spPr/>
        <p:txBody>
          <a:bodyPr/>
          <a:lstStyle/>
          <a:p>
            <a:r>
              <a:rPr lang="en-US" dirty="0"/>
              <a:t>Do’s</a:t>
            </a:r>
          </a:p>
        </p:txBody>
      </p:sp>
      <p:sp>
        <p:nvSpPr>
          <p:cNvPr id="10" name="Content Placeholder 9">
            <a:extLst>
              <a:ext uri="{FF2B5EF4-FFF2-40B4-BE49-F238E27FC236}">
                <a16:creationId xmlns:a16="http://schemas.microsoft.com/office/drawing/2014/main" id="{0E97634C-884B-13E1-DBB0-56ECBDB2A3A4}"/>
              </a:ext>
            </a:extLst>
          </p:cNvPr>
          <p:cNvSpPr>
            <a:spLocks noGrp="1"/>
          </p:cNvSpPr>
          <p:nvPr>
            <p:ph sz="half" idx="2"/>
          </p:nvPr>
        </p:nvSpPr>
        <p:spPr/>
        <p:txBody>
          <a:bodyPr>
            <a:normAutofit fontScale="92500" lnSpcReduction="10000"/>
          </a:bodyPr>
          <a:lstStyle/>
          <a:p>
            <a:r>
              <a:rPr lang="en-US" dirty="0"/>
              <a:t>Include the environmental compliance group (ECG) in the RFP process. </a:t>
            </a:r>
          </a:p>
          <a:p>
            <a:r>
              <a:rPr lang="en-US" dirty="0"/>
              <a:t>Read the guidance documents in the PM resources</a:t>
            </a:r>
          </a:p>
          <a:p>
            <a:r>
              <a:rPr lang="en-US" dirty="0"/>
              <a:t>Ask all the questions, forward any environmental permit related discussions to ECG</a:t>
            </a:r>
          </a:p>
          <a:p>
            <a:r>
              <a:rPr lang="en-US" dirty="0"/>
              <a:t>Hold contractors and consultants accountable</a:t>
            </a:r>
          </a:p>
        </p:txBody>
      </p:sp>
      <p:sp>
        <p:nvSpPr>
          <p:cNvPr id="11" name="Text Placeholder 10">
            <a:extLst>
              <a:ext uri="{FF2B5EF4-FFF2-40B4-BE49-F238E27FC236}">
                <a16:creationId xmlns:a16="http://schemas.microsoft.com/office/drawing/2014/main" id="{9C2C70D4-60CB-C559-3E25-E1945AF5AF87}"/>
              </a:ext>
            </a:extLst>
          </p:cNvPr>
          <p:cNvSpPr>
            <a:spLocks noGrp="1"/>
          </p:cNvSpPr>
          <p:nvPr>
            <p:ph type="body" sz="quarter" idx="3"/>
          </p:nvPr>
        </p:nvSpPr>
        <p:spPr/>
        <p:txBody>
          <a:bodyPr/>
          <a:lstStyle/>
          <a:p>
            <a:r>
              <a:rPr lang="en-US" dirty="0"/>
              <a:t>Don’ts</a:t>
            </a:r>
          </a:p>
        </p:txBody>
      </p:sp>
      <p:sp>
        <p:nvSpPr>
          <p:cNvPr id="12" name="Content Placeholder 11">
            <a:extLst>
              <a:ext uri="{FF2B5EF4-FFF2-40B4-BE49-F238E27FC236}">
                <a16:creationId xmlns:a16="http://schemas.microsoft.com/office/drawing/2014/main" id="{8C7D9A64-6A69-18B9-E317-EB9024D7E939}"/>
              </a:ext>
            </a:extLst>
          </p:cNvPr>
          <p:cNvSpPr>
            <a:spLocks noGrp="1"/>
          </p:cNvSpPr>
          <p:nvPr>
            <p:ph sz="quarter" idx="4"/>
          </p:nvPr>
        </p:nvSpPr>
        <p:spPr/>
        <p:txBody>
          <a:bodyPr>
            <a:normAutofit fontScale="92500" lnSpcReduction="10000"/>
          </a:bodyPr>
          <a:lstStyle/>
          <a:p>
            <a:r>
              <a:rPr lang="en-US" dirty="0"/>
              <a:t>Wait until CD’s to involve ECG/EHS</a:t>
            </a:r>
          </a:p>
          <a:p>
            <a:r>
              <a:rPr lang="en-US" dirty="0"/>
              <a:t>Assume consultants or designers understand or are familiar with all of CU’s environmental permits and obligations.</a:t>
            </a:r>
          </a:p>
          <a:p>
            <a:r>
              <a:rPr lang="en-US" dirty="0"/>
              <a:t>Hide environmental issues that come up during a project or wait to make ECG aware of an issue</a:t>
            </a:r>
          </a:p>
        </p:txBody>
      </p:sp>
      <p:sp>
        <p:nvSpPr>
          <p:cNvPr id="5" name="Slide Number Placeholder 4">
            <a:extLst>
              <a:ext uri="{FF2B5EF4-FFF2-40B4-BE49-F238E27FC236}">
                <a16:creationId xmlns:a16="http://schemas.microsoft.com/office/drawing/2014/main" id="{BA73482B-0886-333A-D4DA-FA60EAD9CFD7}"/>
              </a:ext>
            </a:extLst>
          </p:cNvPr>
          <p:cNvSpPr>
            <a:spLocks noGrp="1"/>
          </p:cNvSpPr>
          <p:nvPr>
            <p:ph type="sldNum" sz="quarter" idx="12"/>
          </p:nvPr>
        </p:nvSpPr>
        <p:spPr>
          <a:xfrm>
            <a:off x="0" y="6629400"/>
            <a:ext cx="410402" cy="2286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smtClean="0"/>
              <a:pPr/>
              <a:t>2</a:t>
            </a:fld>
            <a:endParaRPr lang="en-US"/>
          </a:p>
        </p:txBody>
      </p:sp>
      <p:sp>
        <p:nvSpPr>
          <p:cNvPr id="6" name="Date Placeholder 5">
            <a:extLst>
              <a:ext uri="{FF2B5EF4-FFF2-40B4-BE49-F238E27FC236}">
                <a16:creationId xmlns:a16="http://schemas.microsoft.com/office/drawing/2014/main" id="{1CBFF0FC-2D67-962D-943D-314C26AF84F9}"/>
              </a:ext>
            </a:extLst>
          </p:cNvPr>
          <p:cNvSpPr>
            <a:spLocks noGrp="1"/>
          </p:cNvSpPr>
          <p:nvPr>
            <p:ph type="dt" sz="half" idx="10"/>
          </p:nvPr>
        </p:nvSpPr>
        <p:spPr>
          <a:xfrm>
            <a:off x="453403" y="6629400"/>
            <a:ext cx="1000662" cy="2286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81B4D-F060-418E-A958-B2BDC1A258F8}" type="datetime1">
              <a:rPr lang="en-US" smtClean="0"/>
              <a:pPr/>
              <a:t>11/13/2025</a:t>
            </a:fld>
            <a:endParaRPr lang="en-US" dirty="0"/>
          </a:p>
        </p:txBody>
      </p:sp>
      <p:sp>
        <p:nvSpPr>
          <p:cNvPr id="7" name="Footer Placeholder 6">
            <a:extLst>
              <a:ext uri="{FF2B5EF4-FFF2-40B4-BE49-F238E27FC236}">
                <a16:creationId xmlns:a16="http://schemas.microsoft.com/office/drawing/2014/main" id="{CBB69DD0-A3CC-B817-6CF5-56335F115E40}"/>
              </a:ext>
            </a:extLst>
          </p:cNvPr>
          <p:cNvSpPr>
            <a:spLocks noGrp="1"/>
          </p:cNvSpPr>
          <p:nvPr>
            <p:ph type="ftr" sz="quarter" idx="11"/>
          </p:nvPr>
        </p:nvSpPr>
        <p:spPr>
          <a:xfrm>
            <a:off x="1637716" y="6629400"/>
            <a:ext cx="9144259" cy="228600"/>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Add a footer</a:t>
            </a:r>
            <a:endParaRPr lang="en-US" dirty="0"/>
          </a:p>
        </p:txBody>
      </p:sp>
    </p:spTree>
    <p:extLst>
      <p:ext uri="{BB962C8B-B14F-4D97-AF65-F5344CB8AC3E}">
        <p14:creationId xmlns:p14="http://schemas.microsoft.com/office/powerpoint/2010/main" val="128826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aterfall in a rocky area&#10;&#10;Description automatically generated">
            <a:extLst>
              <a:ext uri="{FF2B5EF4-FFF2-40B4-BE49-F238E27FC236}">
                <a16:creationId xmlns:a16="http://schemas.microsoft.com/office/drawing/2014/main" id="{8977FA79-8FE7-32D1-531B-932B1812A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12192000" cy="8693112"/>
          </a:xfrm>
          <a:prstGeom prst="rect">
            <a:avLst/>
          </a:prstGeom>
        </p:spPr>
      </p:pic>
      <p:sp>
        <p:nvSpPr>
          <p:cNvPr id="5" name="Title 4">
            <a:extLst>
              <a:ext uri="{FF2B5EF4-FFF2-40B4-BE49-F238E27FC236}">
                <a16:creationId xmlns:a16="http://schemas.microsoft.com/office/drawing/2014/main" id="{A72EF62E-CC6E-4C97-B8A9-6366BF4DEFBB}"/>
              </a:ext>
            </a:extLst>
          </p:cNvPr>
          <p:cNvSpPr>
            <a:spLocks noGrp="1"/>
          </p:cNvSpPr>
          <p:nvPr>
            <p:ph type="title"/>
          </p:nvPr>
        </p:nvSpPr>
        <p:spPr>
          <a:xfrm>
            <a:off x="965320" y="3419476"/>
            <a:ext cx="10515600" cy="2852737"/>
          </a:xfrm>
        </p:spPr>
        <p:txBody>
          <a:bodyPr/>
          <a:lstStyle/>
          <a:p>
            <a:pPr algn="r"/>
            <a:r>
              <a:rPr lang="en-US" dirty="0">
                <a:solidFill>
                  <a:schemeClr val="bg1"/>
                </a:solidFill>
              </a:rPr>
              <a:t>“SPDES”</a:t>
            </a:r>
            <a:br>
              <a:rPr lang="en-US" dirty="0">
                <a:solidFill>
                  <a:schemeClr val="bg1"/>
                </a:solidFill>
              </a:rPr>
            </a:br>
            <a:r>
              <a:rPr lang="en-US" dirty="0">
                <a:solidFill>
                  <a:schemeClr val="bg1"/>
                </a:solidFill>
              </a:rPr>
              <a:t>State Pollution Discharge Elimination System</a:t>
            </a:r>
          </a:p>
        </p:txBody>
      </p:sp>
      <p:sp>
        <p:nvSpPr>
          <p:cNvPr id="6" name="Text Placeholder 5">
            <a:extLst>
              <a:ext uri="{FF2B5EF4-FFF2-40B4-BE49-F238E27FC236}">
                <a16:creationId xmlns:a16="http://schemas.microsoft.com/office/drawing/2014/main" id="{53617920-93FC-40BB-B60B-012EE28CF217}"/>
              </a:ext>
            </a:extLst>
          </p:cNvPr>
          <p:cNvSpPr>
            <a:spLocks noGrp="1"/>
          </p:cNvSpPr>
          <p:nvPr>
            <p:ph type="body" idx="1"/>
          </p:nvPr>
        </p:nvSpPr>
        <p:spPr>
          <a:xfrm>
            <a:off x="711080" y="6272213"/>
            <a:ext cx="10515600" cy="1500187"/>
          </a:xfrm>
        </p:spPr>
        <p:txBody>
          <a:bodyPr/>
          <a:lstStyle/>
          <a:p>
            <a:r>
              <a:rPr lang="en-US" dirty="0">
                <a:solidFill>
                  <a:schemeClr val="bg1"/>
                </a:solidFill>
              </a:rPr>
              <a:t>Cornell University Water Compliance Program Management</a:t>
            </a:r>
          </a:p>
        </p:txBody>
      </p:sp>
    </p:spTree>
    <p:extLst>
      <p:ext uri="{BB962C8B-B14F-4D97-AF65-F5344CB8AC3E}">
        <p14:creationId xmlns:p14="http://schemas.microsoft.com/office/powerpoint/2010/main" val="2679605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88CF1C-6B1D-3DFF-B87E-7E5FC835C5C9}"/>
              </a:ext>
            </a:extLst>
          </p:cNvPr>
          <p:cNvSpPr>
            <a:spLocks noGrp="1"/>
          </p:cNvSpPr>
          <p:nvPr>
            <p:ph type="title"/>
          </p:nvPr>
        </p:nvSpPr>
        <p:spPr/>
        <p:txBody>
          <a:bodyPr/>
          <a:lstStyle/>
          <a:p>
            <a:r>
              <a:rPr lang="en-US" dirty="0"/>
              <a:t>SPDES Permits</a:t>
            </a:r>
          </a:p>
        </p:txBody>
      </p:sp>
      <p:sp>
        <p:nvSpPr>
          <p:cNvPr id="7" name="Text Placeholder 6">
            <a:extLst>
              <a:ext uri="{FF2B5EF4-FFF2-40B4-BE49-F238E27FC236}">
                <a16:creationId xmlns:a16="http://schemas.microsoft.com/office/drawing/2014/main" id="{86057123-5EA7-D08F-E8C3-9EA9C9F8B909}"/>
              </a:ext>
            </a:extLst>
          </p:cNvPr>
          <p:cNvSpPr>
            <a:spLocks noGrp="1"/>
          </p:cNvSpPr>
          <p:nvPr>
            <p:ph type="body" idx="1"/>
          </p:nvPr>
        </p:nvSpPr>
        <p:spPr/>
        <p:txBody>
          <a:bodyPr/>
          <a:lstStyle/>
          <a:p>
            <a:r>
              <a:rPr lang="en-US" dirty="0"/>
              <a:t>General</a:t>
            </a:r>
          </a:p>
        </p:txBody>
      </p:sp>
      <p:sp>
        <p:nvSpPr>
          <p:cNvPr id="5" name="Content Placeholder 4">
            <a:extLst>
              <a:ext uri="{FF2B5EF4-FFF2-40B4-BE49-F238E27FC236}">
                <a16:creationId xmlns:a16="http://schemas.microsoft.com/office/drawing/2014/main" id="{4134793E-B1D9-FEFF-78B2-5A9051B255EE}"/>
              </a:ext>
            </a:extLst>
          </p:cNvPr>
          <p:cNvSpPr>
            <a:spLocks noGrp="1"/>
          </p:cNvSpPr>
          <p:nvPr>
            <p:ph sz="half" idx="2"/>
          </p:nvPr>
        </p:nvSpPr>
        <p:spPr/>
        <p:txBody>
          <a:bodyPr>
            <a:normAutofit fontScale="92500" lnSpcReduction="20000"/>
          </a:bodyPr>
          <a:lstStyle/>
          <a:p>
            <a:r>
              <a:rPr lang="en-US" dirty="0"/>
              <a:t>Concentrated Animal Feed Operations (CAFO)</a:t>
            </a:r>
          </a:p>
          <a:p>
            <a:r>
              <a:rPr lang="en-US" dirty="0"/>
              <a:t>Municipal Separate Storm Sewer System (we don’t directly have this permit, but have agreements or are regulated by the MS4) *renewed in 2024</a:t>
            </a:r>
          </a:p>
          <a:p>
            <a:r>
              <a:rPr lang="en-US" dirty="0"/>
              <a:t>Management of Invasive Species (renews in 2026)</a:t>
            </a:r>
          </a:p>
          <a:p>
            <a:r>
              <a:rPr lang="en-US" dirty="0"/>
              <a:t>Stream Disturbance (renews in 2026)</a:t>
            </a:r>
          </a:p>
        </p:txBody>
      </p:sp>
      <p:sp>
        <p:nvSpPr>
          <p:cNvPr id="8" name="Text Placeholder 7">
            <a:extLst>
              <a:ext uri="{FF2B5EF4-FFF2-40B4-BE49-F238E27FC236}">
                <a16:creationId xmlns:a16="http://schemas.microsoft.com/office/drawing/2014/main" id="{C07018A7-A319-3CC8-FFBD-7F928E5551C2}"/>
              </a:ext>
            </a:extLst>
          </p:cNvPr>
          <p:cNvSpPr>
            <a:spLocks noGrp="1"/>
          </p:cNvSpPr>
          <p:nvPr>
            <p:ph type="body" sz="quarter" idx="3"/>
          </p:nvPr>
        </p:nvSpPr>
        <p:spPr/>
        <p:txBody>
          <a:bodyPr/>
          <a:lstStyle/>
          <a:p>
            <a:r>
              <a:rPr lang="en-US" dirty="0"/>
              <a:t>NEW or Renewed 2025 Permits</a:t>
            </a:r>
          </a:p>
        </p:txBody>
      </p:sp>
      <p:sp>
        <p:nvSpPr>
          <p:cNvPr id="9" name="Content Placeholder 8">
            <a:extLst>
              <a:ext uri="{FF2B5EF4-FFF2-40B4-BE49-F238E27FC236}">
                <a16:creationId xmlns:a16="http://schemas.microsoft.com/office/drawing/2014/main" id="{F499BBC3-E310-AE78-48BE-76696D370BB3}"/>
              </a:ext>
            </a:extLst>
          </p:cNvPr>
          <p:cNvSpPr>
            <a:spLocks noGrp="1"/>
          </p:cNvSpPr>
          <p:nvPr>
            <p:ph sz="quarter" idx="4"/>
          </p:nvPr>
        </p:nvSpPr>
        <p:spPr/>
        <p:txBody>
          <a:bodyPr>
            <a:normAutofit fontScale="92500" lnSpcReduction="20000"/>
          </a:bodyPr>
          <a:lstStyle/>
          <a:p>
            <a:r>
              <a:rPr lang="en-US" dirty="0"/>
              <a:t>Freshwater Wetlands</a:t>
            </a:r>
          </a:p>
          <a:p>
            <a:r>
              <a:rPr lang="en-US" dirty="0"/>
              <a:t>Solar Photovoltaic Projects</a:t>
            </a:r>
          </a:p>
          <a:p>
            <a:r>
              <a:rPr lang="en-US" dirty="0"/>
              <a:t>Utility Right of Way</a:t>
            </a:r>
          </a:p>
          <a:p>
            <a:r>
              <a:rPr lang="en-US" dirty="0"/>
              <a:t>Septic Systems Private – Commercial – Industrial (PCI) –Renewed with new requirements</a:t>
            </a:r>
          </a:p>
          <a:p>
            <a:r>
              <a:rPr lang="en-US" dirty="0"/>
              <a:t>Construction – renewed with new requirements</a:t>
            </a:r>
          </a:p>
          <a:p>
            <a:endParaRPr lang="en-US" dirty="0"/>
          </a:p>
          <a:p>
            <a:endParaRPr lang="en-US" dirty="0"/>
          </a:p>
          <a:p>
            <a:endParaRPr lang="en-US" dirty="0"/>
          </a:p>
          <a:p>
            <a:endParaRPr lang="en-US" dirty="0"/>
          </a:p>
        </p:txBody>
      </p:sp>
      <p:sp>
        <p:nvSpPr>
          <p:cNvPr id="10" name="Rectangle 9">
            <a:extLst>
              <a:ext uri="{FF2B5EF4-FFF2-40B4-BE49-F238E27FC236}">
                <a16:creationId xmlns:a16="http://schemas.microsoft.com/office/drawing/2014/main" id="{7BAD8FB7-8C92-353C-1222-73E01F9AD751}"/>
              </a:ext>
            </a:extLst>
          </p:cNvPr>
          <p:cNvSpPr/>
          <p:nvPr/>
        </p:nvSpPr>
        <p:spPr>
          <a:xfrm>
            <a:off x="3418681" y="6492875"/>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789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EFE1-A5D6-19C0-9F22-72BF611C2C67}"/>
              </a:ext>
            </a:extLst>
          </p:cNvPr>
          <p:cNvSpPr>
            <a:spLocks noGrp="1"/>
          </p:cNvSpPr>
          <p:nvPr>
            <p:ph type="title"/>
          </p:nvPr>
        </p:nvSpPr>
        <p:spPr>
          <a:xfrm>
            <a:off x="831850" y="1709738"/>
            <a:ext cx="3541742" cy="2852737"/>
          </a:xfrm>
        </p:spPr>
        <p:txBody>
          <a:bodyPr/>
          <a:lstStyle/>
          <a:p>
            <a:r>
              <a:rPr lang="en-US" dirty="0"/>
              <a:t>Protection of Waters</a:t>
            </a:r>
          </a:p>
        </p:txBody>
      </p:sp>
      <p:sp>
        <p:nvSpPr>
          <p:cNvPr id="3" name="Text Placeholder 2">
            <a:extLst>
              <a:ext uri="{FF2B5EF4-FFF2-40B4-BE49-F238E27FC236}">
                <a16:creationId xmlns:a16="http://schemas.microsoft.com/office/drawing/2014/main" id="{D3A5DA8D-A84C-75F6-DC81-5A317D5C873C}"/>
              </a:ext>
            </a:extLst>
          </p:cNvPr>
          <p:cNvSpPr>
            <a:spLocks noGrp="1"/>
          </p:cNvSpPr>
          <p:nvPr>
            <p:ph type="body" idx="1"/>
          </p:nvPr>
        </p:nvSpPr>
        <p:spPr>
          <a:xfrm>
            <a:off x="831850" y="4589463"/>
            <a:ext cx="3964437" cy="1500187"/>
          </a:xfrm>
        </p:spPr>
        <p:txBody>
          <a:bodyPr/>
          <a:lstStyle/>
          <a:p>
            <a:r>
              <a:rPr lang="en-US" dirty="0"/>
              <a:t>Cornell University Water Compliance Program Management</a:t>
            </a:r>
          </a:p>
          <a:p>
            <a:endParaRPr lang="en-US" dirty="0"/>
          </a:p>
        </p:txBody>
      </p:sp>
      <p:pic>
        <p:nvPicPr>
          <p:cNvPr id="5" name="Picture 4">
            <a:extLst>
              <a:ext uri="{FF2B5EF4-FFF2-40B4-BE49-F238E27FC236}">
                <a16:creationId xmlns:a16="http://schemas.microsoft.com/office/drawing/2014/main" id="{8E5DB95A-645B-B231-F7B6-A47D351BB6A9}"/>
              </a:ext>
            </a:extLst>
          </p:cNvPr>
          <p:cNvPicPr>
            <a:picLocks noChangeAspect="1"/>
          </p:cNvPicPr>
          <p:nvPr/>
        </p:nvPicPr>
        <p:blipFill>
          <a:blip r:embed="rId2"/>
          <a:stretch>
            <a:fillRect/>
          </a:stretch>
        </p:blipFill>
        <p:spPr>
          <a:xfrm>
            <a:off x="5673338" y="906261"/>
            <a:ext cx="5686812" cy="5183389"/>
          </a:xfrm>
          <a:prstGeom prst="rect">
            <a:avLst/>
          </a:prstGeom>
        </p:spPr>
      </p:pic>
      <p:pic>
        <p:nvPicPr>
          <p:cNvPr id="7" name="Picture 6">
            <a:extLst>
              <a:ext uri="{FF2B5EF4-FFF2-40B4-BE49-F238E27FC236}">
                <a16:creationId xmlns:a16="http://schemas.microsoft.com/office/drawing/2014/main" id="{5F7B21A6-C810-A70E-3B1C-02EDF459B594}"/>
              </a:ext>
            </a:extLst>
          </p:cNvPr>
          <p:cNvPicPr>
            <a:picLocks noChangeAspect="1"/>
          </p:cNvPicPr>
          <p:nvPr/>
        </p:nvPicPr>
        <p:blipFill>
          <a:blip r:embed="rId3"/>
          <a:stretch>
            <a:fillRect/>
          </a:stretch>
        </p:blipFill>
        <p:spPr>
          <a:xfrm>
            <a:off x="7146559" y="573221"/>
            <a:ext cx="2997354" cy="215911"/>
          </a:xfrm>
          <a:prstGeom prst="rect">
            <a:avLst/>
          </a:prstGeom>
        </p:spPr>
      </p:pic>
    </p:spTree>
    <p:extLst>
      <p:ext uri="{BB962C8B-B14F-4D97-AF65-F5344CB8AC3E}">
        <p14:creationId xmlns:p14="http://schemas.microsoft.com/office/powerpoint/2010/main" val="3608200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D1A84-3FB1-DCE7-CE96-F383D91ABCFC}"/>
              </a:ext>
            </a:extLst>
          </p:cNvPr>
          <p:cNvSpPr>
            <a:spLocks noGrp="1"/>
          </p:cNvSpPr>
          <p:nvPr>
            <p:ph type="title"/>
          </p:nvPr>
        </p:nvSpPr>
        <p:spPr>
          <a:xfrm>
            <a:off x="839788" y="365125"/>
            <a:ext cx="10515600" cy="1325563"/>
          </a:xfrm>
        </p:spPr>
        <p:txBody>
          <a:bodyPr anchor="ctr">
            <a:normAutofit/>
          </a:bodyPr>
          <a:lstStyle/>
          <a:p>
            <a:r>
              <a:rPr lang="en-US" dirty="0"/>
              <a:t>Protection of Waters</a:t>
            </a:r>
          </a:p>
        </p:txBody>
      </p:sp>
      <p:sp>
        <p:nvSpPr>
          <p:cNvPr id="3" name="Text Placeholder 2">
            <a:extLst>
              <a:ext uri="{FF2B5EF4-FFF2-40B4-BE49-F238E27FC236}">
                <a16:creationId xmlns:a16="http://schemas.microsoft.com/office/drawing/2014/main" id="{5CE23442-D7CB-C2EE-5AAD-8219F1EA55D5}"/>
              </a:ext>
            </a:extLst>
          </p:cNvPr>
          <p:cNvSpPr>
            <a:spLocks noGrp="1"/>
          </p:cNvSpPr>
          <p:nvPr>
            <p:ph type="body" idx="1"/>
          </p:nvPr>
        </p:nvSpPr>
        <p:spPr>
          <a:xfrm>
            <a:off x="839788" y="912164"/>
            <a:ext cx="5157787" cy="823912"/>
          </a:xfrm>
        </p:spPr>
        <p:txBody>
          <a:bodyPr anchor="b">
            <a:normAutofit/>
          </a:bodyPr>
          <a:lstStyle/>
          <a:p>
            <a:r>
              <a:rPr lang="en-US" dirty="0"/>
              <a:t>US Army Corps of Engineers</a:t>
            </a:r>
          </a:p>
        </p:txBody>
      </p:sp>
      <p:sp>
        <p:nvSpPr>
          <p:cNvPr id="4" name="Content Placeholder 3">
            <a:extLst>
              <a:ext uri="{FF2B5EF4-FFF2-40B4-BE49-F238E27FC236}">
                <a16:creationId xmlns:a16="http://schemas.microsoft.com/office/drawing/2014/main" id="{1A236C6A-0A4D-4C2C-4D8E-7F094E2B8F49}"/>
              </a:ext>
            </a:extLst>
          </p:cNvPr>
          <p:cNvSpPr>
            <a:spLocks noGrp="1"/>
          </p:cNvSpPr>
          <p:nvPr>
            <p:ph sz="half" idx="2"/>
          </p:nvPr>
        </p:nvSpPr>
        <p:spPr>
          <a:xfrm>
            <a:off x="839788" y="1920240"/>
            <a:ext cx="5157787" cy="4269423"/>
          </a:xfrm>
        </p:spPr>
        <p:txBody>
          <a:bodyPr>
            <a:normAutofit fontScale="92500" lnSpcReduction="20000"/>
          </a:bodyPr>
          <a:lstStyle/>
          <a:p>
            <a:r>
              <a:rPr lang="en-US" dirty="0"/>
              <a:t>If your project will place any object into a body of water, it will require an USACE permit.</a:t>
            </a:r>
          </a:p>
          <a:p>
            <a:pPr lvl="1"/>
            <a:r>
              <a:rPr lang="en-US" dirty="0"/>
              <a:t>(this includes some federally protected wetlands)</a:t>
            </a:r>
          </a:p>
          <a:p>
            <a:r>
              <a:rPr lang="en-US" dirty="0"/>
              <a:t>Nationwide permits (NWP) determinations have the least lead time and are more easily approved. *Blanket WQC by DEC</a:t>
            </a:r>
          </a:p>
          <a:p>
            <a:pPr lvl="1"/>
            <a:r>
              <a:rPr lang="en-US" dirty="0"/>
              <a:t>All permits will need renewed for 2026, if your facility or project has one of these permits or verifications, please contact me. USACE is backed up because of the government shut down.</a:t>
            </a:r>
          </a:p>
        </p:txBody>
      </p:sp>
      <p:sp>
        <p:nvSpPr>
          <p:cNvPr id="14" name="Text Placeholder 4">
            <a:extLst>
              <a:ext uri="{FF2B5EF4-FFF2-40B4-BE49-F238E27FC236}">
                <a16:creationId xmlns:a16="http://schemas.microsoft.com/office/drawing/2014/main" id="{8140BBB4-70B1-F54A-DE8B-172052DD1907}"/>
              </a:ext>
            </a:extLst>
          </p:cNvPr>
          <p:cNvSpPr>
            <a:spLocks noGrp="1"/>
          </p:cNvSpPr>
          <p:nvPr>
            <p:ph type="body" sz="quarter" idx="3"/>
          </p:nvPr>
        </p:nvSpPr>
        <p:spPr>
          <a:xfrm>
            <a:off x="6172200" y="1681163"/>
            <a:ext cx="5183188" cy="823912"/>
          </a:xfrm>
        </p:spPr>
        <p:txBody>
          <a:bodyPr/>
          <a:lstStyle/>
          <a:p>
            <a:endParaRPr lang="en-US" dirty="0"/>
          </a:p>
        </p:txBody>
      </p:sp>
      <p:pic>
        <p:nvPicPr>
          <p:cNvPr id="9" name="Content Placeholder 8">
            <a:extLst>
              <a:ext uri="{FF2B5EF4-FFF2-40B4-BE49-F238E27FC236}">
                <a16:creationId xmlns:a16="http://schemas.microsoft.com/office/drawing/2014/main" id="{984D3355-5FB1-084D-7388-5BC75CFC4C14}"/>
              </a:ext>
            </a:extLst>
          </p:cNvPr>
          <p:cNvPicPr>
            <a:picLocks noGrp="1" noChangeAspect="1"/>
          </p:cNvPicPr>
          <p:nvPr>
            <p:ph sz="quarter" idx="4"/>
          </p:nvPr>
        </p:nvPicPr>
        <p:blipFill>
          <a:blip r:embed="rId2"/>
          <a:srcRect t="26223" r="2" b="-143"/>
          <a:stretch/>
        </p:blipFill>
        <p:spPr>
          <a:xfrm>
            <a:off x="6169024" y="1324120"/>
            <a:ext cx="5183188" cy="4865543"/>
          </a:xfrm>
          <a:prstGeom prst="rect">
            <a:avLst/>
          </a:prstGeom>
          <a:noFill/>
        </p:spPr>
      </p:pic>
      <p:sp>
        <p:nvSpPr>
          <p:cNvPr id="10" name="Rectangle 9">
            <a:extLst>
              <a:ext uri="{FF2B5EF4-FFF2-40B4-BE49-F238E27FC236}">
                <a16:creationId xmlns:a16="http://schemas.microsoft.com/office/drawing/2014/main" id="{1546B92F-7AB5-B1F5-AB6A-61964D61FFFC}"/>
              </a:ext>
            </a:extLst>
          </p:cNvPr>
          <p:cNvSpPr/>
          <p:nvPr/>
        </p:nvSpPr>
        <p:spPr>
          <a:xfrm>
            <a:off x="3360482" y="6492875"/>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09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9038-D388-54C2-F064-9A2CE9AFBA99}"/>
              </a:ext>
            </a:extLst>
          </p:cNvPr>
          <p:cNvSpPr>
            <a:spLocks noGrp="1"/>
          </p:cNvSpPr>
          <p:nvPr>
            <p:ph type="title"/>
          </p:nvPr>
        </p:nvSpPr>
        <p:spPr/>
        <p:txBody>
          <a:bodyPr/>
          <a:lstStyle/>
          <a:p>
            <a:r>
              <a:rPr lang="en-US" dirty="0"/>
              <a:t>Protection of Waters</a:t>
            </a:r>
          </a:p>
        </p:txBody>
      </p:sp>
      <p:sp>
        <p:nvSpPr>
          <p:cNvPr id="3" name="Text Placeholder 2">
            <a:extLst>
              <a:ext uri="{FF2B5EF4-FFF2-40B4-BE49-F238E27FC236}">
                <a16:creationId xmlns:a16="http://schemas.microsoft.com/office/drawing/2014/main" id="{6076C06F-2157-76CD-CB03-ED33381DF20D}"/>
              </a:ext>
            </a:extLst>
          </p:cNvPr>
          <p:cNvSpPr>
            <a:spLocks noGrp="1"/>
          </p:cNvSpPr>
          <p:nvPr>
            <p:ph type="body" idx="1"/>
          </p:nvPr>
        </p:nvSpPr>
        <p:spPr/>
        <p:txBody>
          <a:bodyPr/>
          <a:lstStyle/>
          <a:p>
            <a:r>
              <a:rPr lang="en-US" dirty="0"/>
              <a:t>NYSDEC</a:t>
            </a:r>
          </a:p>
        </p:txBody>
      </p:sp>
      <p:sp>
        <p:nvSpPr>
          <p:cNvPr id="4" name="Content Placeholder 3">
            <a:extLst>
              <a:ext uri="{FF2B5EF4-FFF2-40B4-BE49-F238E27FC236}">
                <a16:creationId xmlns:a16="http://schemas.microsoft.com/office/drawing/2014/main" id="{FDB7CFE6-CE6D-0C9B-396A-EC2F90791E9A}"/>
              </a:ext>
            </a:extLst>
          </p:cNvPr>
          <p:cNvSpPr>
            <a:spLocks noGrp="1"/>
          </p:cNvSpPr>
          <p:nvPr>
            <p:ph sz="half" idx="2"/>
          </p:nvPr>
        </p:nvSpPr>
        <p:spPr/>
        <p:txBody>
          <a:bodyPr>
            <a:normAutofit lnSpcReduction="10000"/>
          </a:bodyPr>
          <a:lstStyle/>
          <a:p>
            <a:r>
              <a:rPr lang="en-US" dirty="0"/>
              <a:t>Wetlands permitting has become more stringent and nuanced in 2025 in New York State. Please see October 2025 PMPD.</a:t>
            </a:r>
          </a:p>
          <a:p>
            <a:r>
              <a:rPr lang="en-US" dirty="0"/>
              <a:t>Stream Disturbance permits are required if working in Fall Creek (Class A water body) and other locations depending on time of year and type of disturbance</a:t>
            </a:r>
          </a:p>
          <a:p>
            <a:endParaRPr lang="en-US" dirty="0"/>
          </a:p>
        </p:txBody>
      </p:sp>
      <p:sp>
        <p:nvSpPr>
          <p:cNvPr id="5" name="Text Placeholder 4">
            <a:extLst>
              <a:ext uri="{FF2B5EF4-FFF2-40B4-BE49-F238E27FC236}">
                <a16:creationId xmlns:a16="http://schemas.microsoft.com/office/drawing/2014/main" id="{84100E49-AAFE-D51B-FE8F-399191F594EF}"/>
              </a:ext>
            </a:extLst>
          </p:cNvPr>
          <p:cNvSpPr>
            <a:spLocks noGrp="1"/>
          </p:cNvSpPr>
          <p:nvPr>
            <p:ph type="body" sz="quarter" idx="3"/>
          </p:nvPr>
        </p:nvSpPr>
        <p:spPr/>
        <p:txBody>
          <a:bodyPr/>
          <a:lstStyle/>
          <a:p>
            <a:endParaRPr lang="en-US"/>
          </a:p>
        </p:txBody>
      </p:sp>
      <p:pic>
        <p:nvPicPr>
          <p:cNvPr id="8" name="Content Placeholder 7">
            <a:extLst>
              <a:ext uri="{FF2B5EF4-FFF2-40B4-BE49-F238E27FC236}">
                <a16:creationId xmlns:a16="http://schemas.microsoft.com/office/drawing/2014/main" id="{4559A88F-0F77-075A-4D6D-E11FB6B70FE8}"/>
              </a:ext>
            </a:extLst>
          </p:cNvPr>
          <p:cNvPicPr>
            <a:picLocks noGrp="1" noChangeAspect="1"/>
          </p:cNvPicPr>
          <p:nvPr>
            <p:ph sz="quarter" idx="4"/>
          </p:nvPr>
        </p:nvPicPr>
        <p:blipFill>
          <a:blip r:embed="rId2"/>
          <a:stretch>
            <a:fillRect/>
          </a:stretch>
        </p:blipFill>
        <p:spPr>
          <a:xfrm>
            <a:off x="6191075" y="2505075"/>
            <a:ext cx="5145437" cy="3684588"/>
          </a:xfrm>
        </p:spPr>
      </p:pic>
      <p:sp>
        <p:nvSpPr>
          <p:cNvPr id="9" name="Rectangle 8">
            <a:extLst>
              <a:ext uri="{FF2B5EF4-FFF2-40B4-BE49-F238E27FC236}">
                <a16:creationId xmlns:a16="http://schemas.microsoft.com/office/drawing/2014/main" id="{B22FC3D1-753A-E136-7F4A-C12D44F5C51A}"/>
              </a:ext>
            </a:extLst>
          </p:cNvPr>
          <p:cNvSpPr/>
          <p:nvPr/>
        </p:nvSpPr>
        <p:spPr>
          <a:xfrm>
            <a:off x="3209026" y="6492875"/>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835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EF62E-CC6E-4C97-B8A9-6366BF4DEFBB}"/>
              </a:ext>
            </a:extLst>
          </p:cNvPr>
          <p:cNvSpPr>
            <a:spLocks noGrp="1"/>
          </p:cNvSpPr>
          <p:nvPr>
            <p:ph type="title"/>
          </p:nvPr>
        </p:nvSpPr>
        <p:spPr>
          <a:xfrm>
            <a:off x="831850" y="1709738"/>
            <a:ext cx="6052029" cy="2852737"/>
          </a:xfrm>
        </p:spPr>
        <p:txBody>
          <a:bodyPr/>
          <a:lstStyle/>
          <a:p>
            <a:r>
              <a:rPr lang="en-US" dirty="0"/>
              <a:t>Stormwater Compliance Management</a:t>
            </a:r>
          </a:p>
        </p:txBody>
      </p:sp>
      <p:sp>
        <p:nvSpPr>
          <p:cNvPr id="6" name="Text Placeholder 5">
            <a:extLst>
              <a:ext uri="{FF2B5EF4-FFF2-40B4-BE49-F238E27FC236}">
                <a16:creationId xmlns:a16="http://schemas.microsoft.com/office/drawing/2014/main" id="{53617920-93FC-40BB-B60B-012EE28CF217}"/>
              </a:ext>
            </a:extLst>
          </p:cNvPr>
          <p:cNvSpPr>
            <a:spLocks noGrp="1"/>
          </p:cNvSpPr>
          <p:nvPr>
            <p:ph type="body" idx="1"/>
          </p:nvPr>
        </p:nvSpPr>
        <p:spPr>
          <a:xfrm>
            <a:off x="831850" y="4589463"/>
            <a:ext cx="5784610" cy="1500187"/>
          </a:xfrm>
        </p:spPr>
        <p:txBody>
          <a:bodyPr/>
          <a:lstStyle/>
          <a:p>
            <a:r>
              <a:rPr lang="en-US" dirty="0"/>
              <a:t>Cornell University Water Compliance Program Management</a:t>
            </a:r>
          </a:p>
        </p:txBody>
      </p:sp>
      <p:sp>
        <p:nvSpPr>
          <p:cNvPr id="3" name="Rectangle 2">
            <a:extLst>
              <a:ext uri="{FF2B5EF4-FFF2-40B4-BE49-F238E27FC236}">
                <a16:creationId xmlns:a16="http://schemas.microsoft.com/office/drawing/2014/main" id="{FCA4B5E7-6551-09AA-CE3B-D0FFE8745E48}"/>
              </a:ext>
            </a:extLst>
          </p:cNvPr>
          <p:cNvSpPr/>
          <p:nvPr/>
        </p:nvSpPr>
        <p:spPr>
          <a:xfrm>
            <a:off x="3252158" y="6512944"/>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rown lizard on a road&#10;&#10;Description automatically generated">
            <a:extLst>
              <a:ext uri="{FF2B5EF4-FFF2-40B4-BE49-F238E27FC236}">
                <a16:creationId xmlns:a16="http://schemas.microsoft.com/office/drawing/2014/main" id="{B2E45D26-1FBC-60F0-1026-793EB5E5D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191250" y="857250"/>
            <a:ext cx="6858000" cy="5143500"/>
          </a:xfrm>
          <a:prstGeom prst="rect">
            <a:avLst/>
          </a:prstGeom>
        </p:spPr>
      </p:pic>
    </p:spTree>
    <p:extLst>
      <p:ext uri="{BB962C8B-B14F-4D97-AF65-F5344CB8AC3E}">
        <p14:creationId xmlns:p14="http://schemas.microsoft.com/office/powerpoint/2010/main" val="4074041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0F7A-B1A9-4FA5-81B7-CF425DB85DF7}"/>
              </a:ext>
            </a:extLst>
          </p:cNvPr>
          <p:cNvSpPr>
            <a:spLocks noGrp="1"/>
          </p:cNvSpPr>
          <p:nvPr>
            <p:ph type="title"/>
          </p:nvPr>
        </p:nvSpPr>
        <p:spPr/>
        <p:txBody>
          <a:bodyPr/>
          <a:lstStyle/>
          <a:p>
            <a:r>
              <a:rPr lang="en-US" dirty="0"/>
              <a:t>If your project is going to require any ground disturbance…</a:t>
            </a:r>
          </a:p>
        </p:txBody>
      </p:sp>
      <p:sp>
        <p:nvSpPr>
          <p:cNvPr id="4" name="Text Placeholder 3">
            <a:extLst>
              <a:ext uri="{FF2B5EF4-FFF2-40B4-BE49-F238E27FC236}">
                <a16:creationId xmlns:a16="http://schemas.microsoft.com/office/drawing/2014/main" id="{3FCA0043-EC3A-4334-BDC2-40C4C47621FD}"/>
              </a:ext>
            </a:extLst>
          </p:cNvPr>
          <p:cNvSpPr>
            <a:spLocks noGrp="1"/>
          </p:cNvSpPr>
          <p:nvPr>
            <p:ph type="body" sz="half" idx="2"/>
          </p:nvPr>
        </p:nvSpPr>
        <p:spPr>
          <a:xfrm>
            <a:off x="839788" y="2057400"/>
            <a:ext cx="4684842" cy="3811588"/>
          </a:xfrm>
        </p:spPr>
        <p:txBody>
          <a:bodyPr>
            <a:noAutofit/>
          </a:bodyPr>
          <a:lstStyle/>
          <a:p>
            <a:r>
              <a:rPr lang="en-US" sz="2000" i="1" dirty="0"/>
              <a:t>NYSDEC Definition: Construction Activity(</a:t>
            </a:r>
            <a:r>
              <a:rPr lang="en-US" sz="2000" i="1" dirty="0" err="1"/>
              <a:t>ies</a:t>
            </a:r>
            <a:r>
              <a:rPr lang="en-US" sz="2000" i="1" dirty="0"/>
              <a:t>) - means any clearing, grading, excavation, filling, demolition or stockpiling activities that result in soil disturbance. Clearing activities can include, but are not limited to, logging equipment operation, the cutting and skidding of trees, stump removal and/or brush root removal. Construction activity does not include routine maintenance that is performed to maintain the original line and grade, hydraulic capacity, or original purpose of a facility. </a:t>
            </a:r>
          </a:p>
        </p:txBody>
      </p:sp>
      <p:pic>
        <p:nvPicPr>
          <p:cNvPr id="7" name="Picture 4" descr="Fail Baby GIF - Fail Baby Funny Fail GIFs">
            <a:extLst>
              <a:ext uri="{FF2B5EF4-FFF2-40B4-BE49-F238E27FC236}">
                <a16:creationId xmlns:a16="http://schemas.microsoft.com/office/drawing/2014/main" id="{1FDC93E2-438C-435B-989E-7C409FF54E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24630" y="317258"/>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7D7C877-C961-44D0-AE4E-B58237E54E25}"/>
              </a:ext>
            </a:extLst>
          </p:cNvPr>
          <p:cNvSpPr txBox="1">
            <a:spLocks/>
          </p:cNvSpPr>
          <p:nvPr/>
        </p:nvSpPr>
        <p:spPr>
          <a:xfrm>
            <a:off x="5524630" y="4833254"/>
            <a:ext cx="6258648" cy="1600200"/>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…make sure you have the appropriate Erosion and Sediment control plan or Stormwater Pollution Prevention Plan (SWPPP), and make sure to check the Wetlands JD Letter Coverage.</a:t>
            </a:r>
          </a:p>
        </p:txBody>
      </p:sp>
      <p:sp>
        <p:nvSpPr>
          <p:cNvPr id="3" name="Rectangle 2">
            <a:extLst>
              <a:ext uri="{FF2B5EF4-FFF2-40B4-BE49-F238E27FC236}">
                <a16:creationId xmlns:a16="http://schemas.microsoft.com/office/drawing/2014/main" id="{B931318B-57E5-140F-3A63-16ED6E84CDCB}"/>
              </a:ext>
            </a:extLst>
          </p:cNvPr>
          <p:cNvSpPr/>
          <p:nvPr/>
        </p:nvSpPr>
        <p:spPr>
          <a:xfrm>
            <a:off x="3640347" y="6512944"/>
            <a:ext cx="5400136" cy="345056"/>
          </a:xfrm>
          <a:prstGeom prst="rect">
            <a:avLst/>
          </a:prstGeom>
          <a:solidFill>
            <a:srgbClr val="116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817142"/>
      </p:ext>
    </p:extLst>
  </p:cSld>
  <p:clrMapOvr>
    <a:masterClrMapping/>
  </p:clrMapOvr>
</p:sld>
</file>

<file path=ppt/theme/theme1.xml><?xml version="1.0" encoding="utf-8"?>
<a:theme xmlns:a="http://schemas.openxmlformats.org/drawingml/2006/main" name="EHS Template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S Template 2020" id="{641383B6-E0D2-4CD7-88C9-72ECD5953606}" vid="{052A84F0-6EE3-47D2-92E5-7E8E21EACE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3882</TotalTime>
  <Words>1061</Words>
  <Application>Microsoft Office PowerPoint</Application>
  <PresentationFormat>Widescreen</PresentationFormat>
  <Paragraphs>139</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EHS Template 2020</vt:lpstr>
      <vt:lpstr>PowerPoint Presentation</vt:lpstr>
      <vt:lpstr>Environmental Permitting in Projects</vt:lpstr>
      <vt:lpstr>“SPDES” State Pollution Discharge Elimination System</vt:lpstr>
      <vt:lpstr>SPDES Permits</vt:lpstr>
      <vt:lpstr>Protection of Waters</vt:lpstr>
      <vt:lpstr>Protection of Waters</vt:lpstr>
      <vt:lpstr>Protection of Waters</vt:lpstr>
      <vt:lpstr>Stormwater Compliance Management</vt:lpstr>
      <vt:lpstr>If your project is going to require any ground disturbance…</vt:lpstr>
      <vt:lpstr>Four Stages of Stormwater Compliance</vt:lpstr>
      <vt:lpstr>Stormwater Compliance Regulations</vt:lpstr>
      <vt:lpstr>Stormwater Pollution Prevention Plan (SWPPP)</vt:lpstr>
      <vt:lpstr>NEW FOR 2025</vt:lpstr>
      <vt:lpstr>Important understandings during construction</vt:lpstr>
      <vt:lpstr>Gold Star Project - CIS</vt:lpstr>
      <vt:lpstr>Cornell EHS Resources</vt:lpstr>
      <vt:lpstr>Water Program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Bugis</dc:creator>
  <cp:lastModifiedBy>Kara Bugis</cp:lastModifiedBy>
  <cp:revision>16</cp:revision>
  <dcterms:created xsi:type="dcterms:W3CDTF">2022-03-24T18:49:37Z</dcterms:created>
  <dcterms:modified xsi:type="dcterms:W3CDTF">2025-11-13T18:27:10Z</dcterms:modified>
</cp:coreProperties>
</file>