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88" r:id="rId5"/>
    <p:sldMasterId id="2147483705" r:id="rId6"/>
    <p:sldMasterId id="2147483713" r:id="rId7"/>
    <p:sldMasterId id="2147483715" r:id="rId8"/>
    <p:sldMasterId id="2147483743" r:id="rId9"/>
    <p:sldMasterId id="2147483747" r:id="rId10"/>
  </p:sldMasterIdLst>
  <p:notesMasterIdLst>
    <p:notesMasterId r:id="rId27"/>
  </p:notesMasterIdLst>
  <p:handoutMasterIdLst>
    <p:handoutMasterId r:id="rId28"/>
  </p:handoutMasterIdLst>
  <p:sldIdLst>
    <p:sldId id="256" r:id="rId11"/>
    <p:sldId id="1032" r:id="rId12"/>
    <p:sldId id="1065" r:id="rId13"/>
    <p:sldId id="1053" r:id="rId14"/>
    <p:sldId id="1066" r:id="rId15"/>
    <p:sldId id="1061" r:id="rId16"/>
    <p:sldId id="1067" r:id="rId17"/>
    <p:sldId id="1068" r:id="rId18"/>
    <p:sldId id="1027" r:id="rId19"/>
    <p:sldId id="1026" r:id="rId20"/>
    <p:sldId id="1033" r:id="rId21"/>
    <p:sldId id="1062" r:id="rId22"/>
    <p:sldId id="1063" r:id="rId23"/>
    <p:sldId id="1064" r:id="rId24"/>
    <p:sldId id="1069" r:id="rId25"/>
    <p:sldId id="1070" r:id="rId26"/>
  </p:sldIdLst>
  <p:sldSz cx="13817600" cy="7772400"/>
  <p:notesSz cx="7315200" cy="96012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ter College Name" id="{0D2232C8-F486-4DBD-BC74-315D6DEE3840}">
          <p14:sldIdLst>
            <p14:sldId id="256"/>
            <p14:sldId id="1032"/>
            <p14:sldId id="1065"/>
            <p14:sldId id="1053"/>
            <p14:sldId id="1066"/>
            <p14:sldId id="1061"/>
            <p14:sldId id="1067"/>
            <p14:sldId id="1068"/>
            <p14:sldId id="1027"/>
            <p14:sldId id="1026"/>
            <p14:sldId id="1033"/>
            <p14:sldId id="1062"/>
            <p14:sldId id="1063"/>
            <p14:sldId id="1064"/>
            <p14:sldId id="1069"/>
            <p14:sldId id="10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44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432B6E-5413-9DC6-1331-1452BB58B9F6}" name="Warren Petrofsky" initials="WP" userId="TM0+aSEHh5RcNwudu8izy1++G7ls9fCtq6aTkzlY6e8=" providerId="None"/>
  <p188:author id="{5221108C-E07F-2C5A-5C8F-FBCA4B97EFBC}" name="Mary-Lynn Cummings" initials="MC" userId="S::mc101@cornell.edu::811749d6-8b1e-4fbf-a6bf-d9f7ce4a22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E Sitzabee" initials="WES" lastIdx="2" clrIdx="0">
    <p:extLst>
      <p:ext uri="{19B8F6BF-5375-455C-9EA6-DF929625EA0E}">
        <p15:presenceInfo xmlns:p15="http://schemas.microsoft.com/office/powerpoint/2012/main" userId="S-1-5-21-1275210071-879983540-725345543-688697" providerId="AD"/>
      </p:ext>
    </p:extLst>
  </p:cmAuthor>
  <p:cmAuthor id="2" name="Jessie Dimick" initials="JD" lastIdx="1" clrIdx="1">
    <p:extLst>
      <p:ext uri="{19B8F6BF-5375-455C-9EA6-DF929625EA0E}">
        <p15:presenceInfo xmlns:p15="http://schemas.microsoft.com/office/powerpoint/2012/main" userId="S-1-5-21-1275210071-879983540-725345543-313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B31B1B"/>
    <a:srgbClr val="ECEBC5"/>
    <a:srgbClr val="FFFF99"/>
    <a:srgbClr val="DE0C39"/>
    <a:srgbClr val="B21A5F"/>
    <a:srgbClr val="FFFF00"/>
    <a:srgbClr val="FFFF66"/>
    <a:srgbClr val="E9EDF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68740-84ED-4F52-9F64-608207ACD212}" v="21" dt="2025-11-13T17:48:24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4" y="56"/>
      </p:cViewPr>
      <p:guideLst>
        <p:guide orient="horz" pos="2088"/>
        <p:guide pos="44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is Fisher" userId="6ca8bff8-9165-4ca5-9d46-5f84786be9c4" providerId="ADAL" clId="{4A76271B-8A49-4CB5-B33F-7259BBF1255E}"/>
    <pc:docChg chg="undo redo custSel addSld delSld modSld sldOrd modSection">
      <pc:chgData name="Travis Fisher" userId="6ca8bff8-9165-4ca5-9d46-5f84786be9c4" providerId="ADAL" clId="{4A76271B-8A49-4CB5-B33F-7259BBF1255E}" dt="2025-11-13T17:48:28.223" v="1202" actId="20577"/>
      <pc:docMkLst>
        <pc:docMk/>
      </pc:docMkLst>
      <pc:sldChg chg="modSp mod">
        <pc:chgData name="Travis Fisher" userId="6ca8bff8-9165-4ca5-9d46-5f84786be9c4" providerId="ADAL" clId="{4A76271B-8A49-4CB5-B33F-7259BBF1255E}" dt="2025-11-12T11:58:13.495" v="34" actId="255"/>
        <pc:sldMkLst>
          <pc:docMk/>
          <pc:sldMk cId="3636497927" sldId="256"/>
        </pc:sldMkLst>
        <pc:spChg chg="mod">
          <ac:chgData name="Travis Fisher" userId="6ca8bff8-9165-4ca5-9d46-5f84786be9c4" providerId="ADAL" clId="{4A76271B-8A49-4CB5-B33F-7259BBF1255E}" dt="2025-11-12T11:58:13.495" v="34" actId="255"/>
          <ac:spMkLst>
            <pc:docMk/>
            <pc:sldMk cId="3636497927" sldId="256"/>
            <ac:spMk id="2" creationId="{97DE5CF8-1710-47E3-B7D4-0256A290F40B}"/>
          </ac:spMkLst>
        </pc:spChg>
        <pc:spChg chg="mod">
          <ac:chgData name="Travis Fisher" userId="6ca8bff8-9165-4ca5-9d46-5f84786be9c4" providerId="ADAL" clId="{4A76271B-8A49-4CB5-B33F-7259BBF1255E}" dt="2025-11-12T11:57:05.984" v="25" actId="20577"/>
          <ac:spMkLst>
            <pc:docMk/>
            <pc:sldMk cId="3636497927" sldId="256"/>
            <ac:spMk id="3" creationId="{C12C5BB7-C617-44A2-B2EB-9A42AC43A342}"/>
          </ac:spMkLst>
        </pc:spChg>
      </pc:sldChg>
      <pc:sldChg chg="addSp delSp modSp mod ord">
        <pc:chgData name="Travis Fisher" userId="6ca8bff8-9165-4ca5-9d46-5f84786be9c4" providerId="ADAL" clId="{4A76271B-8A49-4CB5-B33F-7259BBF1255E}" dt="2025-11-13T17:44:05.587" v="1179"/>
        <pc:sldMkLst>
          <pc:docMk/>
          <pc:sldMk cId="3353443640" sldId="1026"/>
        </pc:sldMkLst>
        <pc:spChg chg="del">
          <ac:chgData name="Travis Fisher" userId="6ca8bff8-9165-4ca5-9d46-5f84786be9c4" providerId="ADAL" clId="{4A76271B-8A49-4CB5-B33F-7259BBF1255E}" dt="2025-11-12T12:08:59.547" v="73" actId="478"/>
          <ac:spMkLst>
            <pc:docMk/>
            <pc:sldMk cId="3353443640" sldId="1026"/>
            <ac:spMk id="10" creationId="{D346B1AD-0A94-C9D8-11E6-727B591D59AB}"/>
          </ac:spMkLst>
        </pc:spChg>
        <pc:spChg chg="mod">
          <ac:chgData name="Travis Fisher" userId="6ca8bff8-9165-4ca5-9d46-5f84786be9c4" providerId="ADAL" clId="{4A76271B-8A49-4CB5-B33F-7259BBF1255E}" dt="2025-11-12T12:28:06.761" v="462"/>
          <ac:spMkLst>
            <pc:docMk/>
            <pc:sldMk cId="3353443640" sldId="1026"/>
            <ac:spMk id="28" creationId="{F7C4095D-FE89-FCCB-F312-45F60FE67DA3}"/>
          </ac:spMkLst>
        </pc:spChg>
        <pc:picChg chg="del">
          <ac:chgData name="Travis Fisher" userId="6ca8bff8-9165-4ca5-9d46-5f84786be9c4" providerId="ADAL" clId="{4A76271B-8A49-4CB5-B33F-7259BBF1255E}" dt="2025-11-12T12:08:52.728" v="71" actId="478"/>
          <ac:picMkLst>
            <pc:docMk/>
            <pc:sldMk cId="3353443640" sldId="1026"/>
            <ac:picMk id="2" creationId="{0892CFC0-857A-B3E1-A1AA-B10E46EAABDB}"/>
          </ac:picMkLst>
        </pc:picChg>
        <pc:picChg chg="add mod">
          <ac:chgData name="Travis Fisher" userId="6ca8bff8-9165-4ca5-9d46-5f84786be9c4" providerId="ADAL" clId="{4A76271B-8A49-4CB5-B33F-7259BBF1255E}" dt="2025-11-12T12:09:09.978" v="77" actId="1076"/>
          <ac:picMkLst>
            <pc:docMk/>
            <pc:sldMk cId="3353443640" sldId="1026"/>
            <ac:picMk id="5" creationId="{6EC2300E-D8C5-EFFA-F0D1-A94BEAF8B972}"/>
          </ac:picMkLst>
        </pc:picChg>
        <pc:picChg chg="add mod">
          <ac:chgData name="Travis Fisher" userId="6ca8bff8-9165-4ca5-9d46-5f84786be9c4" providerId="ADAL" clId="{4A76271B-8A49-4CB5-B33F-7259BBF1255E}" dt="2025-11-12T12:11:46.543" v="87" actId="1076"/>
          <ac:picMkLst>
            <pc:docMk/>
            <pc:sldMk cId="3353443640" sldId="1026"/>
            <ac:picMk id="7" creationId="{E411F217-58D6-3A8E-4B7D-0BDFA168EC5A}"/>
          </ac:picMkLst>
        </pc:picChg>
        <pc:picChg chg="add mod">
          <ac:chgData name="Travis Fisher" userId="6ca8bff8-9165-4ca5-9d46-5f84786be9c4" providerId="ADAL" clId="{4A76271B-8A49-4CB5-B33F-7259BBF1255E}" dt="2025-11-12T12:11:35.059" v="85" actId="1076"/>
          <ac:picMkLst>
            <pc:docMk/>
            <pc:sldMk cId="3353443640" sldId="1026"/>
            <ac:picMk id="9" creationId="{FC33F9EE-F071-5BFE-CBB4-34C13B781141}"/>
          </ac:picMkLst>
        </pc:picChg>
        <pc:cxnChg chg="add mod">
          <ac:chgData name="Travis Fisher" userId="6ca8bff8-9165-4ca5-9d46-5f84786be9c4" providerId="ADAL" clId="{4A76271B-8A49-4CB5-B33F-7259BBF1255E}" dt="2025-11-12T12:13:44.808" v="91" actId="1582"/>
          <ac:cxnSpMkLst>
            <pc:docMk/>
            <pc:sldMk cId="3353443640" sldId="1026"/>
            <ac:cxnSpMk id="12" creationId="{F7142718-0879-4070-D5AF-A67EA5067D9D}"/>
          </ac:cxnSpMkLst>
        </pc:cxnChg>
        <pc:cxnChg chg="add mod">
          <ac:chgData name="Travis Fisher" userId="6ca8bff8-9165-4ca5-9d46-5f84786be9c4" providerId="ADAL" clId="{4A76271B-8A49-4CB5-B33F-7259BBF1255E}" dt="2025-11-12T12:13:56.712" v="94" actId="14100"/>
          <ac:cxnSpMkLst>
            <pc:docMk/>
            <pc:sldMk cId="3353443640" sldId="1026"/>
            <ac:cxnSpMk id="13" creationId="{ACC4B5D1-760B-19B5-FF28-B416A45552C9}"/>
          </ac:cxnSpMkLst>
        </pc:cxnChg>
      </pc:sldChg>
      <pc:sldChg chg="addSp modSp mod ord">
        <pc:chgData name="Travis Fisher" userId="6ca8bff8-9165-4ca5-9d46-5f84786be9c4" providerId="ADAL" clId="{4A76271B-8A49-4CB5-B33F-7259BBF1255E}" dt="2025-11-13T17:44:05.587" v="1179"/>
        <pc:sldMkLst>
          <pc:docMk/>
          <pc:sldMk cId="3388551127" sldId="1027"/>
        </pc:sldMkLst>
        <pc:spChg chg="mod">
          <ac:chgData name="Travis Fisher" userId="6ca8bff8-9165-4ca5-9d46-5f84786be9c4" providerId="ADAL" clId="{4A76271B-8A49-4CB5-B33F-7259BBF1255E}" dt="2025-11-12T12:34:13.357" v="494"/>
          <ac:spMkLst>
            <pc:docMk/>
            <pc:sldMk cId="3388551127" sldId="1027"/>
            <ac:spMk id="10" creationId="{5FE9759E-51AC-0FB0-A4D2-EAD531504E8F}"/>
          </ac:spMkLst>
        </pc:spChg>
        <pc:spChg chg="mod">
          <ac:chgData name="Travis Fisher" userId="6ca8bff8-9165-4ca5-9d46-5f84786be9c4" providerId="ADAL" clId="{4A76271B-8A49-4CB5-B33F-7259BBF1255E}" dt="2025-11-12T12:40:24.076" v="691" actId="20577"/>
          <ac:spMkLst>
            <pc:docMk/>
            <pc:sldMk cId="3388551127" sldId="1027"/>
            <ac:spMk id="11" creationId="{1CFDB8C0-154C-3DB7-32F5-0EB70CED48B0}"/>
          </ac:spMkLst>
        </pc:spChg>
        <pc:spChg chg="mod">
          <ac:chgData name="Travis Fisher" userId="6ca8bff8-9165-4ca5-9d46-5f84786be9c4" providerId="ADAL" clId="{4A76271B-8A49-4CB5-B33F-7259BBF1255E}" dt="2025-11-12T12:29:10.888" v="471"/>
          <ac:spMkLst>
            <pc:docMk/>
            <pc:sldMk cId="3388551127" sldId="1027"/>
            <ac:spMk id="28" creationId="{EC15DAC5-02BC-24A8-4BEE-6FBF5A92B7B8}"/>
          </ac:spMkLst>
        </pc:spChg>
        <pc:picChg chg="add mod">
          <ac:chgData name="Travis Fisher" userId="6ca8bff8-9165-4ca5-9d46-5f84786be9c4" providerId="ADAL" clId="{4A76271B-8A49-4CB5-B33F-7259BBF1255E}" dt="2025-11-12T12:40:34.801" v="692" actId="1076"/>
          <ac:picMkLst>
            <pc:docMk/>
            <pc:sldMk cId="3388551127" sldId="1027"/>
            <ac:picMk id="3" creationId="{8F0410D8-B57F-99A4-7887-BDC010269163}"/>
          </ac:picMkLst>
        </pc:pic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116960736" sldId="1028"/>
        </pc:sldMkLst>
        <pc:spChg chg="mod">
          <ac:chgData name="Travis Fisher" userId="6ca8bff8-9165-4ca5-9d46-5f84786be9c4" providerId="ADAL" clId="{4A76271B-8A49-4CB5-B33F-7259BBF1255E}" dt="2025-11-12T12:29:39.681" v="476"/>
          <ac:spMkLst>
            <pc:docMk/>
            <pc:sldMk cId="116960736" sldId="1028"/>
            <ac:spMk id="28" creationId="{1202B8F2-218D-48A9-6DE5-EB73E7F9879F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2312365291" sldId="1031"/>
        </pc:sldMkLst>
        <pc:spChg chg="mod">
          <ac:chgData name="Travis Fisher" userId="6ca8bff8-9165-4ca5-9d46-5f84786be9c4" providerId="ADAL" clId="{4A76271B-8A49-4CB5-B33F-7259BBF1255E}" dt="2025-11-12T12:30:33.319" v="486"/>
          <ac:spMkLst>
            <pc:docMk/>
            <pc:sldMk cId="2312365291" sldId="1031"/>
            <ac:spMk id="28" creationId="{932E52BE-771C-5ACC-B41C-D15C3CB4492F}"/>
          </ac:spMkLst>
        </pc:spChg>
      </pc:sldChg>
      <pc:sldChg chg="addSp modSp mod ord">
        <pc:chgData name="Travis Fisher" userId="6ca8bff8-9165-4ca5-9d46-5f84786be9c4" providerId="ADAL" clId="{4A76271B-8A49-4CB5-B33F-7259BBF1255E}" dt="2025-11-13T17:42:29.364" v="1177" actId="1076"/>
        <pc:sldMkLst>
          <pc:docMk/>
          <pc:sldMk cId="3444156840" sldId="1032"/>
        </pc:sldMkLst>
        <pc:spChg chg="mod">
          <ac:chgData name="Travis Fisher" userId="6ca8bff8-9165-4ca5-9d46-5f84786be9c4" providerId="ADAL" clId="{4A76271B-8A49-4CB5-B33F-7259BBF1255E}" dt="2025-11-13T17:42:29.364" v="1177" actId="1076"/>
          <ac:spMkLst>
            <pc:docMk/>
            <pc:sldMk cId="3444156840" sldId="1032"/>
            <ac:spMk id="10" creationId="{41E037FB-A37A-F00E-1940-B6FC5E714798}"/>
          </ac:spMkLst>
        </pc:spChg>
        <pc:spChg chg="mod">
          <ac:chgData name="Travis Fisher" userId="6ca8bff8-9165-4ca5-9d46-5f84786be9c4" providerId="ADAL" clId="{4A76271B-8A49-4CB5-B33F-7259BBF1255E}" dt="2025-11-12T12:52:58.191" v="785" actId="1076"/>
          <ac:spMkLst>
            <pc:docMk/>
            <pc:sldMk cId="3444156840" sldId="1032"/>
            <ac:spMk id="11" creationId="{2AA11F39-8D5A-E16A-8331-206A54EDAF2C}"/>
          </ac:spMkLst>
        </pc:spChg>
        <pc:spChg chg="mod">
          <ac:chgData name="Travis Fisher" userId="6ca8bff8-9165-4ca5-9d46-5f84786be9c4" providerId="ADAL" clId="{4A76271B-8A49-4CB5-B33F-7259BBF1255E}" dt="2025-11-12T12:27:51.132" v="461" actId="20577"/>
          <ac:spMkLst>
            <pc:docMk/>
            <pc:sldMk cId="3444156840" sldId="1032"/>
            <ac:spMk id="28" creationId="{4B226711-67F6-27A0-2448-924B87414E40}"/>
          </ac:spMkLst>
        </pc:spChg>
        <pc:picChg chg="add mod modCrop">
          <ac:chgData name="Travis Fisher" userId="6ca8bff8-9165-4ca5-9d46-5f84786be9c4" providerId="ADAL" clId="{4A76271B-8A49-4CB5-B33F-7259BBF1255E}" dt="2025-11-12T12:52:48.290" v="783" actId="1076"/>
          <ac:picMkLst>
            <pc:docMk/>
            <pc:sldMk cId="3444156840" sldId="1032"/>
            <ac:picMk id="3" creationId="{39E9C708-ABC4-6DC7-83CB-C8D86DAA958A}"/>
          </ac:picMkLst>
        </pc:picChg>
      </pc:sldChg>
      <pc:sldChg chg="addSp delSp modSp mod">
        <pc:chgData name="Travis Fisher" userId="6ca8bff8-9165-4ca5-9d46-5f84786be9c4" providerId="ADAL" clId="{4A76271B-8A49-4CB5-B33F-7259BBF1255E}" dt="2025-11-13T17:38:22.769" v="1123" actId="14100"/>
        <pc:sldMkLst>
          <pc:docMk/>
          <pc:sldMk cId="1346948635" sldId="1033"/>
        </pc:sldMkLst>
        <pc:spChg chg="add mod">
          <ac:chgData name="Travis Fisher" userId="6ca8bff8-9165-4ca5-9d46-5f84786be9c4" providerId="ADAL" clId="{4A76271B-8A49-4CB5-B33F-7259BBF1255E}" dt="2025-11-13T17:30:42.759" v="832" actId="208"/>
          <ac:spMkLst>
            <pc:docMk/>
            <pc:sldMk cId="1346948635" sldId="1033"/>
            <ac:spMk id="2" creationId="{86757DDF-B716-E6FE-C42A-539377D1AAC0}"/>
          </ac:spMkLst>
        </pc:spChg>
        <pc:spChg chg="mod">
          <ac:chgData name="Travis Fisher" userId="6ca8bff8-9165-4ca5-9d46-5f84786be9c4" providerId="ADAL" clId="{4A76271B-8A49-4CB5-B33F-7259BBF1255E}" dt="2025-11-13T17:31:00.873" v="848" actId="20577"/>
          <ac:spMkLst>
            <pc:docMk/>
            <pc:sldMk cId="1346948635" sldId="1033"/>
            <ac:spMk id="4" creationId="{A7F7E1DE-E949-C818-5D95-8B538654D439}"/>
          </ac:spMkLst>
        </pc:spChg>
        <pc:spChg chg="add mod">
          <ac:chgData name="Travis Fisher" userId="6ca8bff8-9165-4ca5-9d46-5f84786be9c4" providerId="ADAL" clId="{4A76271B-8A49-4CB5-B33F-7259BBF1255E}" dt="2025-11-13T17:31:17.906" v="862" actId="1076"/>
          <ac:spMkLst>
            <pc:docMk/>
            <pc:sldMk cId="1346948635" sldId="1033"/>
            <ac:spMk id="5" creationId="{3A630074-CA54-0EBB-5EF9-77EC10ACE7BE}"/>
          </ac:spMkLst>
        </pc:spChg>
        <pc:spChg chg="add mod">
          <ac:chgData name="Travis Fisher" userId="6ca8bff8-9165-4ca5-9d46-5f84786be9c4" providerId="ADAL" clId="{4A76271B-8A49-4CB5-B33F-7259BBF1255E}" dt="2025-11-13T17:35:48.414" v="1042" actId="1076"/>
          <ac:spMkLst>
            <pc:docMk/>
            <pc:sldMk cId="1346948635" sldId="1033"/>
            <ac:spMk id="6" creationId="{08FE63BB-204D-419D-7826-92D56B43A5B0}"/>
          </ac:spMkLst>
        </pc:spChg>
        <pc:spChg chg="add del mod">
          <ac:chgData name="Travis Fisher" userId="6ca8bff8-9165-4ca5-9d46-5f84786be9c4" providerId="ADAL" clId="{4A76271B-8A49-4CB5-B33F-7259BBF1255E}" dt="2025-11-13T17:34:50.912" v="990" actId="478"/>
          <ac:spMkLst>
            <pc:docMk/>
            <pc:sldMk cId="1346948635" sldId="1033"/>
            <ac:spMk id="7" creationId="{21F24966-727F-C094-013F-54216EC8AB3A}"/>
          </ac:spMkLst>
        </pc:spChg>
        <pc:spChg chg="add mod">
          <ac:chgData name="Travis Fisher" userId="6ca8bff8-9165-4ca5-9d46-5f84786be9c4" providerId="ADAL" clId="{4A76271B-8A49-4CB5-B33F-7259BBF1255E}" dt="2025-11-13T17:35:17.463" v="1038" actId="1076"/>
          <ac:spMkLst>
            <pc:docMk/>
            <pc:sldMk cId="1346948635" sldId="1033"/>
            <ac:spMk id="8" creationId="{6FB67045-F255-B934-FAAC-3EF01D3DCB8E}"/>
          </ac:spMkLst>
        </pc:spChg>
        <pc:spChg chg="add mod">
          <ac:chgData name="Travis Fisher" userId="6ca8bff8-9165-4ca5-9d46-5f84786be9c4" providerId="ADAL" clId="{4A76271B-8A49-4CB5-B33F-7259BBF1255E}" dt="2025-11-13T17:35:36.007" v="1039"/>
          <ac:spMkLst>
            <pc:docMk/>
            <pc:sldMk cId="1346948635" sldId="1033"/>
            <ac:spMk id="9" creationId="{5A259C1E-F842-BB5E-6EDE-D255AE152248}"/>
          </ac:spMkLst>
        </pc:spChg>
        <pc:spChg chg="del">
          <ac:chgData name="Travis Fisher" userId="6ca8bff8-9165-4ca5-9d46-5f84786be9c4" providerId="ADAL" clId="{4A76271B-8A49-4CB5-B33F-7259BBF1255E}" dt="2025-11-12T12:18:44.065" v="112" actId="478"/>
          <ac:spMkLst>
            <pc:docMk/>
            <pc:sldMk cId="1346948635" sldId="1033"/>
            <ac:spMk id="10" creationId="{1AE72C07-08E6-22E3-72DD-179ADA5DD2E2}"/>
          </ac:spMkLst>
        </pc:spChg>
        <pc:spChg chg="add mod">
          <ac:chgData name="Travis Fisher" userId="6ca8bff8-9165-4ca5-9d46-5f84786be9c4" providerId="ADAL" clId="{4A76271B-8A49-4CB5-B33F-7259BBF1255E}" dt="2025-11-13T17:35:59.847" v="1044" actId="14100"/>
          <ac:spMkLst>
            <pc:docMk/>
            <pc:sldMk cId="1346948635" sldId="1033"/>
            <ac:spMk id="10" creationId="{A5AC3CF6-4B2D-BF1D-AEC9-DFA7E7CD248C}"/>
          </ac:spMkLst>
        </pc:spChg>
        <pc:spChg chg="del">
          <ac:chgData name="Travis Fisher" userId="6ca8bff8-9165-4ca5-9d46-5f84786be9c4" providerId="ADAL" clId="{4A76271B-8A49-4CB5-B33F-7259BBF1255E}" dt="2025-11-12T12:18:41.958" v="111" actId="478"/>
          <ac:spMkLst>
            <pc:docMk/>
            <pc:sldMk cId="1346948635" sldId="1033"/>
            <ac:spMk id="11" creationId="{620EBBC2-7AC0-0455-E4F6-55F85603EDD1}"/>
          </ac:spMkLst>
        </pc:spChg>
        <pc:spChg chg="add mod">
          <ac:chgData name="Travis Fisher" userId="6ca8bff8-9165-4ca5-9d46-5f84786be9c4" providerId="ADAL" clId="{4A76271B-8A49-4CB5-B33F-7259BBF1255E}" dt="2025-11-13T17:36:02.917" v="1045"/>
          <ac:spMkLst>
            <pc:docMk/>
            <pc:sldMk cId="1346948635" sldId="1033"/>
            <ac:spMk id="11" creationId="{82098E47-01AE-C35B-AA24-41A853CAC16C}"/>
          </ac:spMkLst>
        </pc:spChg>
        <pc:spChg chg="add mod">
          <ac:chgData name="Travis Fisher" userId="6ca8bff8-9165-4ca5-9d46-5f84786be9c4" providerId="ADAL" clId="{4A76271B-8A49-4CB5-B33F-7259BBF1255E}" dt="2025-11-13T17:36:26.225" v="1090" actId="1076"/>
          <ac:spMkLst>
            <pc:docMk/>
            <pc:sldMk cId="1346948635" sldId="1033"/>
            <ac:spMk id="12" creationId="{9596AA94-98F3-B838-7BB6-EE73EDC771F3}"/>
          </ac:spMkLst>
        </pc:spChg>
        <pc:spChg chg="add mod">
          <ac:chgData name="Travis Fisher" userId="6ca8bff8-9165-4ca5-9d46-5f84786be9c4" providerId="ADAL" clId="{4A76271B-8A49-4CB5-B33F-7259BBF1255E}" dt="2025-11-13T17:38:22.769" v="1123" actId="14100"/>
          <ac:spMkLst>
            <pc:docMk/>
            <pc:sldMk cId="1346948635" sldId="1033"/>
            <ac:spMk id="13" creationId="{36F1B575-7E2D-C7AE-D6F5-55CB0D293AE1}"/>
          </ac:spMkLst>
        </pc:spChg>
        <pc:spChg chg="add mod">
          <ac:chgData name="Travis Fisher" userId="6ca8bff8-9165-4ca5-9d46-5f84786be9c4" providerId="ADAL" clId="{4A76271B-8A49-4CB5-B33F-7259BBF1255E}" dt="2025-11-13T17:38:11.808" v="1122" actId="20577"/>
          <ac:spMkLst>
            <pc:docMk/>
            <pc:sldMk cId="1346948635" sldId="1033"/>
            <ac:spMk id="14" creationId="{C4BE3A44-25FC-57D9-4B93-845FBFA6B794}"/>
          </ac:spMkLst>
        </pc:spChg>
        <pc:spChg chg="mod">
          <ac:chgData name="Travis Fisher" userId="6ca8bff8-9165-4ca5-9d46-5f84786be9c4" providerId="ADAL" clId="{4A76271B-8A49-4CB5-B33F-7259BBF1255E}" dt="2025-11-12T12:28:44.839" v="467"/>
          <ac:spMkLst>
            <pc:docMk/>
            <pc:sldMk cId="1346948635" sldId="1033"/>
            <ac:spMk id="28" creationId="{FEFCCBEA-B934-3042-A309-FCF24A568304}"/>
          </ac:spMkLst>
        </pc:spChg>
        <pc:picChg chg="add mod">
          <ac:chgData name="Travis Fisher" userId="6ca8bff8-9165-4ca5-9d46-5f84786be9c4" providerId="ADAL" clId="{4A76271B-8A49-4CB5-B33F-7259BBF1255E}" dt="2025-11-13T17:34:30.027" v="985" actId="1076"/>
          <ac:picMkLst>
            <pc:docMk/>
            <pc:sldMk cId="1346948635" sldId="1033"/>
            <ac:picMk id="3" creationId="{667E9047-C7AE-26BC-474C-197A68383C9A}"/>
          </ac:picMkLst>
        </pc:pic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4040394180" sldId="1034"/>
        </pc:sldMkLst>
        <pc:spChg chg="mod">
          <ac:chgData name="Travis Fisher" userId="6ca8bff8-9165-4ca5-9d46-5f84786be9c4" providerId="ADAL" clId="{4A76271B-8A49-4CB5-B33F-7259BBF1255E}" dt="2025-11-12T12:30:19.583" v="483"/>
          <ac:spMkLst>
            <pc:docMk/>
            <pc:sldMk cId="4040394180" sldId="1034"/>
            <ac:spMk id="28" creationId="{83204BBA-C516-FD72-7663-596CEDC34055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1228905446" sldId="1035"/>
        </pc:sldMkLst>
        <pc:spChg chg="mod">
          <ac:chgData name="Travis Fisher" userId="6ca8bff8-9165-4ca5-9d46-5f84786be9c4" providerId="ADAL" clId="{4A76271B-8A49-4CB5-B33F-7259BBF1255E}" dt="2025-11-12T12:30:23.852" v="484"/>
          <ac:spMkLst>
            <pc:docMk/>
            <pc:sldMk cId="1228905446" sldId="1035"/>
            <ac:spMk id="28" creationId="{7A6FBAD4-742D-A02B-996E-DBE246ED7C43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314684334" sldId="1037"/>
        </pc:sldMkLst>
        <pc:spChg chg="mod">
          <ac:chgData name="Travis Fisher" userId="6ca8bff8-9165-4ca5-9d46-5f84786be9c4" providerId="ADAL" clId="{4A76271B-8A49-4CB5-B33F-7259BBF1255E}" dt="2025-11-12T12:30:13.206" v="482"/>
          <ac:spMkLst>
            <pc:docMk/>
            <pc:sldMk cId="314684334" sldId="1037"/>
            <ac:spMk id="28" creationId="{82525749-AD88-40EC-654C-E18EB5A22A8E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2828671578" sldId="1038"/>
        </pc:sldMkLst>
        <pc:spChg chg="mod">
          <ac:chgData name="Travis Fisher" userId="6ca8bff8-9165-4ca5-9d46-5f84786be9c4" providerId="ADAL" clId="{4A76271B-8A49-4CB5-B33F-7259BBF1255E}" dt="2025-11-12T12:30:28.432" v="485"/>
          <ac:spMkLst>
            <pc:docMk/>
            <pc:sldMk cId="2828671578" sldId="1038"/>
            <ac:spMk id="28" creationId="{BFE3F8F9-25D2-6F85-2266-54223A6ECDB0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3187154564" sldId="1040"/>
        </pc:sldMkLst>
        <pc:spChg chg="mod">
          <ac:chgData name="Travis Fisher" userId="6ca8bff8-9165-4ca5-9d46-5f84786be9c4" providerId="ADAL" clId="{4A76271B-8A49-4CB5-B33F-7259BBF1255E}" dt="2025-11-12T12:29:44.251" v="477"/>
          <ac:spMkLst>
            <pc:docMk/>
            <pc:sldMk cId="3187154564" sldId="1040"/>
            <ac:spMk id="28" creationId="{B58E3755-681B-F03E-2B29-A9DBD08BA42F}"/>
          </ac:spMkLst>
        </pc:spChg>
      </pc:sldChg>
      <pc:sldChg chg="modSp del">
        <pc:chgData name="Travis Fisher" userId="6ca8bff8-9165-4ca5-9d46-5f84786be9c4" providerId="ADAL" clId="{4A76271B-8A49-4CB5-B33F-7259BBF1255E}" dt="2025-11-13T17:41:01.601" v="1152" actId="2696"/>
        <pc:sldMkLst>
          <pc:docMk/>
          <pc:sldMk cId="3770740610" sldId="1042"/>
        </pc:sldMkLst>
        <pc:spChg chg="mod">
          <ac:chgData name="Travis Fisher" userId="6ca8bff8-9165-4ca5-9d46-5f84786be9c4" providerId="ADAL" clId="{4A76271B-8A49-4CB5-B33F-7259BBF1255E}" dt="2025-11-12T12:29:17.618" v="472"/>
          <ac:spMkLst>
            <pc:docMk/>
            <pc:sldMk cId="3770740610" sldId="1042"/>
            <ac:spMk id="28" creationId="{1DE2C64F-EF1B-70C4-C2AB-C7DF307F12FC}"/>
          </ac:spMkLst>
        </pc:spChg>
      </pc:sldChg>
      <pc:sldChg chg="modSp del">
        <pc:chgData name="Travis Fisher" userId="6ca8bff8-9165-4ca5-9d46-5f84786be9c4" providerId="ADAL" clId="{4A76271B-8A49-4CB5-B33F-7259BBF1255E}" dt="2025-11-13T17:41:04.633" v="1153" actId="2696"/>
        <pc:sldMkLst>
          <pc:docMk/>
          <pc:sldMk cId="801444338" sldId="1043"/>
        </pc:sldMkLst>
        <pc:spChg chg="mod">
          <ac:chgData name="Travis Fisher" userId="6ca8bff8-9165-4ca5-9d46-5f84786be9c4" providerId="ADAL" clId="{4A76271B-8A49-4CB5-B33F-7259BBF1255E}" dt="2025-11-12T12:29:22.430" v="473"/>
          <ac:spMkLst>
            <pc:docMk/>
            <pc:sldMk cId="801444338" sldId="1043"/>
            <ac:spMk id="28" creationId="{8550B7DB-93CA-74FB-8860-813A114B6474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1946900714" sldId="1045"/>
        </pc:sldMkLst>
        <pc:spChg chg="mod">
          <ac:chgData name="Travis Fisher" userId="6ca8bff8-9165-4ca5-9d46-5f84786be9c4" providerId="ADAL" clId="{4A76271B-8A49-4CB5-B33F-7259BBF1255E}" dt="2025-11-12T12:29:35.461" v="475"/>
          <ac:spMkLst>
            <pc:docMk/>
            <pc:sldMk cId="1946900714" sldId="1045"/>
            <ac:spMk id="28" creationId="{3EF9A5F3-2EBC-41A1-E7C1-F024C9FAB6D6}"/>
          </ac:spMkLst>
        </pc:spChg>
      </pc:sldChg>
      <pc:sldChg chg="modSp del">
        <pc:chgData name="Travis Fisher" userId="6ca8bff8-9165-4ca5-9d46-5f84786be9c4" providerId="ADAL" clId="{4A76271B-8A49-4CB5-B33F-7259BBF1255E}" dt="2025-11-13T17:41:08.719" v="1154" actId="2696"/>
        <pc:sldMkLst>
          <pc:docMk/>
          <pc:sldMk cId="2272932076" sldId="1047"/>
        </pc:sldMkLst>
        <pc:spChg chg="mod">
          <ac:chgData name="Travis Fisher" userId="6ca8bff8-9165-4ca5-9d46-5f84786be9c4" providerId="ADAL" clId="{4A76271B-8A49-4CB5-B33F-7259BBF1255E}" dt="2025-11-12T12:29:27.816" v="474"/>
          <ac:spMkLst>
            <pc:docMk/>
            <pc:sldMk cId="2272932076" sldId="1047"/>
            <ac:spMk id="28" creationId="{D91E66D9-D1D2-52A0-FFB4-FD98EAA700D3}"/>
          </ac:spMkLst>
        </pc:spChg>
      </pc:sldChg>
      <pc:sldChg chg="addSp modSp del mod">
        <pc:chgData name="Travis Fisher" userId="6ca8bff8-9165-4ca5-9d46-5f84786be9c4" providerId="ADAL" clId="{4A76271B-8A49-4CB5-B33F-7259BBF1255E}" dt="2025-11-13T17:37:33.884" v="1091" actId="2696"/>
        <pc:sldMkLst>
          <pc:docMk/>
          <pc:sldMk cId="869797804" sldId="1049"/>
        </pc:sldMkLst>
        <pc:spChg chg="mod">
          <ac:chgData name="Travis Fisher" userId="6ca8bff8-9165-4ca5-9d46-5f84786be9c4" providerId="ADAL" clId="{4A76271B-8A49-4CB5-B33F-7259BBF1255E}" dt="2025-11-12T12:14:39.207" v="96"/>
          <ac:spMkLst>
            <pc:docMk/>
            <pc:sldMk cId="869797804" sldId="1049"/>
            <ac:spMk id="10" creationId="{B7A94F3B-855D-E657-48AF-2791265C7CD4}"/>
          </ac:spMkLst>
        </pc:spChg>
        <pc:spChg chg="mod">
          <ac:chgData name="Travis Fisher" userId="6ca8bff8-9165-4ca5-9d46-5f84786be9c4" providerId="ADAL" clId="{4A76271B-8A49-4CB5-B33F-7259BBF1255E}" dt="2025-11-12T14:14:51.043" v="820" actId="20577"/>
          <ac:spMkLst>
            <pc:docMk/>
            <pc:sldMk cId="869797804" sldId="1049"/>
            <ac:spMk id="11" creationId="{0B8B9355-A0AB-4367-9D42-1390B5BFEB4A}"/>
          </ac:spMkLst>
        </pc:spChg>
        <pc:spChg chg="mod">
          <ac:chgData name="Travis Fisher" userId="6ca8bff8-9165-4ca5-9d46-5f84786be9c4" providerId="ADAL" clId="{4A76271B-8A49-4CB5-B33F-7259BBF1255E}" dt="2025-11-12T12:28:25.226" v="464"/>
          <ac:spMkLst>
            <pc:docMk/>
            <pc:sldMk cId="869797804" sldId="1049"/>
            <ac:spMk id="28" creationId="{21076AEA-29B1-1B59-ED34-C13203E01AB4}"/>
          </ac:spMkLst>
        </pc:spChg>
        <pc:picChg chg="add mod">
          <ac:chgData name="Travis Fisher" userId="6ca8bff8-9165-4ca5-9d46-5f84786be9c4" providerId="ADAL" clId="{4A76271B-8A49-4CB5-B33F-7259BBF1255E}" dt="2025-11-12T12:32:12.314" v="492" actId="1076"/>
          <ac:picMkLst>
            <pc:docMk/>
            <pc:sldMk cId="869797804" sldId="1049"/>
            <ac:picMk id="3" creationId="{6751D6B6-5C7D-0E8B-5C6B-30B4124B9979}"/>
          </ac:picMkLst>
        </pc:picChg>
      </pc:sldChg>
      <pc:sldChg chg="modSp mod">
        <pc:chgData name="Travis Fisher" userId="6ca8bff8-9165-4ca5-9d46-5f84786be9c4" providerId="ADAL" clId="{4A76271B-8A49-4CB5-B33F-7259BBF1255E}" dt="2025-11-13T17:29:27.592" v="829" actId="20577"/>
        <pc:sldMkLst>
          <pc:docMk/>
          <pc:sldMk cId="3618630943" sldId="1053"/>
        </pc:sldMkLst>
        <pc:spChg chg="mod">
          <ac:chgData name="Travis Fisher" userId="6ca8bff8-9165-4ca5-9d46-5f84786be9c4" providerId="ADAL" clId="{4A76271B-8A49-4CB5-B33F-7259BBF1255E}" dt="2025-11-12T12:16:47.595" v="109" actId="255"/>
          <ac:spMkLst>
            <pc:docMk/>
            <pc:sldMk cId="3618630943" sldId="1053"/>
            <ac:spMk id="10" creationId="{C0A1E70F-3067-6BAB-015D-6CF9C1D60B31}"/>
          </ac:spMkLst>
        </pc:spChg>
        <pc:spChg chg="mod">
          <ac:chgData name="Travis Fisher" userId="6ca8bff8-9165-4ca5-9d46-5f84786be9c4" providerId="ADAL" clId="{4A76271B-8A49-4CB5-B33F-7259BBF1255E}" dt="2025-11-13T17:29:27.592" v="829" actId="20577"/>
          <ac:spMkLst>
            <pc:docMk/>
            <pc:sldMk cId="3618630943" sldId="1053"/>
            <ac:spMk id="11" creationId="{89C92D3A-9BFA-F557-996D-9FA284A84D9B}"/>
          </ac:spMkLst>
        </pc:spChg>
        <pc:spChg chg="mod">
          <ac:chgData name="Travis Fisher" userId="6ca8bff8-9165-4ca5-9d46-5f84786be9c4" providerId="ADAL" clId="{4A76271B-8A49-4CB5-B33F-7259BBF1255E}" dt="2025-11-12T12:28:15.560" v="463"/>
          <ac:spMkLst>
            <pc:docMk/>
            <pc:sldMk cId="3618630943" sldId="1053"/>
            <ac:spMk id="28" creationId="{A4945C8F-29F8-7054-C5CF-36220993E8E6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1280284553" sldId="1055"/>
        </pc:sldMkLst>
        <pc:spChg chg="mod">
          <ac:chgData name="Travis Fisher" userId="6ca8bff8-9165-4ca5-9d46-5f84786be9c4" providerId="ADAL" clId="{4A76271B-8A49-4CB5-B33F-7259BBF1255E}" dt="2025-11-12T12:29:50.460" v="478"/>
          <ac:spMkLst>
            <pc:docMk/>
            <pc:sldMk cId="1280284553" sldId="1055"/>
            <ac:spMk id="28" creationId="{5B566179-F67A-5343-744E-7676274364A3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1668363955" sldId="1057"/>
        </pc:sldMkLst>
        <pc:spChg chg="mod">
          <ac:chgData name="Travis Fisher" userId="6ca8bff8-9165-4ca5-9d46-5f84786be9c4" providerId="ADAL" clId="{4A76271B-8A49-4CB5-B33F-7259BBF1255E}" dt="2025-11-12T12:29:55.964" v="479"/>
          <ac:spMkLst>
            <pc:docMk/>
            <pc:sldMk cId="1668363955" sldId="1057"/>
            <ac:spMk id="28" creationId="{F04E7A64-7D2D-C170-6213-F4EFF5A76C26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1081748572" sldId="1058"/>
        </pc:sldMkLst>
        <pc:spChg chg="mod">
          <ac:chgData name="Travis Fisher" userId="6ca8bff8-9165-4ca5-9d46-5f84786be9c4" providerId="ADAL" clId="{4A76271B-8A49-4CB5-B33F-7259BBF1255E}" dt="2025-11-12T12:30:01.949" v="480"/>
          <ac:spMkLst>
            <pc:docMk/>
            <pc:sldMk cId="1081748572" sldId="1058"/>
            <ac:spMk id="28" creationId="{D79DA0B7-D689-015A-1426-344C20181CD5}"/>
          </ac:spMkLst>
        </pc:spChg>
      </pc:sldChg>
      <pc:sldChg chg="modSp del">
        <pc:chgData name="Travis Fisher" userId="6ca8bff8-9165-4ca5-9d46-5f84786be9c4" providerId="ADAL" clId="{4A76271B-8A49-4CB5-B33F-7259BBF1255E}" dt="2025-11-13T17:41:23.160" v="1155" actId="47"/>
        <pc:sldMkLst>
          <pc:docMk/>
          <pc:sldMk cId="3821670982" sldId="1059"/>
        </pc:sldMkLst>
        <pc:spChg chg="mod">
          <ac:chgData name="Travis Fisher" userId="6ca8bff8-9165-4ca5-9d46-5f84786be9c4" providerId="ADAL" clId="{4A76271B-8A49-4CB5-B33F-7259BBF1255E}" dt="2025-11-12T12:30:07.621" v="481"/>
          <ac:spMkLst>
            <pc:docMk/>
            <pc:sldMk cId="3821670982" sldId="1059"/>
            <ac:spMk id="28" creationId="{53A5BEE4-86F9-7445-8133-5CA3CEAC119B}"/>
          </ac:spMkLst>
        </pc:spChg>
      </pc:sldChg>
      <pc:sldChg chg="addSp modSp mod ord">
        <pc:chgData name="Travis Fisher" userId="6ca8bff8-9165-4ca5-9d46-5f84786be9c4" providerId="ADAL" clId="{4A76271B-8A49-4CB5-B33F-7259BBF1255E}" dt="2025-11-12T12:28:38.455" v="466"/>
        <pc:sldMkLst>
          <pc:docMk/>
          <pc:sldMk cId="1616270601" sldId="1061"/>
        </pc:sldMkLst>
        <pc:spChg chg="mod">
          <ac:chgData name="Travis Fisher" userId="6ca8bff8-9165-4ca5-9d46-5f84786be9c4" providerId="ADAL" clId="{4A76271B-8A49-4CB5-B33F-7259BBF1255E}" dt="2025-11-12T12:25:37.897" v="427" actId="20577"/>
          <ac:spMkLst>
            <pc:docMk/>
            <pc:sldMk cId="1616270601" sldId="1061"/>
            <ac:spMk id="10" creationId="{8C1AD27A-44B5-257B-1934-C45FFAAFBAA2}"/>
          </ac:spMkLst>
        </pc:spChg>
        <pc:spChg chg="mod">
          <ac:chgData name="Travis Fisher" userId="6ca8bff8-9165-4ca5-9d46-5f84786be9c4" providerId="ADAL" clId="{4A76271B-8A49-4CB5-B33F-7259BBF1255E}" dt="2025-11-12T12:26:45.123" v="439" actId="114"/>
          <ac:spMkLst>
            <pc:docMk/>
            <pc:sldMk cId="1616270601" sldId="1061"/>
            <ac:spMk id="11" creationId="{2CFF04CE-EAC5-EAD1-12BD-71648983F1E7}"/>
          </ac:spMkLst>
        </pc:spChg>
        <pc:spChg chg="mod">
          <ac:chgData name="Travis Fisher" userId="6ca8bff8-9165-4ca5-9d46-5f84786be9c4" providerId="ADAL" clId="{4A76271B-8A49-4CB5-B33F-7259BBF1255E}" dt="2025-11-12T12:28:38.455" v="466"/>
          <ac:spMkLst>
            <pc:docMk/>
            <pc:sldMk cId="1616270601" sldId="1061"/>
            <ac:spMk id="28" creationId="{2CA66A65-45F6-4128-2DEE-2D74CDF1DE43}"/>
          </ac:spMkLst>
        </pc:spChg>
        <pc:picChg chg="add mod">
          <ac:chgData name="Travis Fisher" userId="6ca8bff8-9165-4ca5-9d46-5f84786be9c4" providerId="ADAL" clId="{4A76271B-8A49-4CB5-B33F-7259BBF1255E}" dt="2025-11-12T12:26:26.160" v="436" actId="1076"/>
          <ac:picMkLst>
            <pc:docMk/>
            <pc:sldMk cId="1616270601" sldId="1061"/>
            <ac:picMk id="3" creationId="{A0E340AC-E565-DBA3-2575-35E67BB1A783}"/>
          </ac:picMkLst>
        </pc:picChg>
      </pc:sldChg>
      <pc:sldChg chg="addSp delSp modSp add mod">
        <pc:chgData name="Travis Fisher" userId="6ca8bff8-9165-4ca5-9d46-5f84786be9c4" providerId="ADAL" clId="{4A76271B-8A49-4CB5-B33F-7259BBF1255E}" dt="2025-11-12T12:28:51.357" v="468"/>
        <pc:sldMkLst>
          <pc:docMk/>
          <pc:sldMk cId="740615417" sldId="1062"/>
        </pc:sldMkLst>
        <pc:spChg chg="mod">
          <ac:chgData name="Travis Fisher" userId="6ca8bff8-9165-4ca5-9d46-5f84786be9c4" providerId="ADAL" clId="{4A76271B-8A49-4CB5-B33F-7259BBF1255E}" dt="2025-11-12T12:28:51.357" v="468"/>
          <ac:spMkLst>
            <pc:docMk/>
            <pc:sldMk cId="740615417" sldId="1062"/>
            <ac:spMk id="28" creationId="{3086AB34-07E4-7645-52F8-9A6E9B9E85EB}"/>
          </ac:spMkLst>
        </pc:spChg>
        <pc:picChg chg="del">
          <ac:chgData name="Travis Fisher" userId="6ca8bff8-9165-4ca5-9d46-5f84786be9c4" providerId="ADAL" clId="{4A76271B-8A49-4CB5-B33F-7259BBF1255E}" dt="2025-11-12T12:19:59.171" v="118" actId="478"/>
          <ac:picMkLst>
            <pc:docMk/>
            <pc:sldMk cId="740615417" sldId="1062"/>
            <ac:picMk id="3" creationId="{FACD045F-BD3F-53AD-F62D-F720E8746A5D}"/>
          </ac:picMkLst>
        </pc:picChg>
        <pc:picChg chg="add mod">
          <ac:chgData name="Travis Fisher" userId="6ca8bff8-9165-4ca5-9d46-5f84786be9c4" providerId="ADAL" clId="{4A76271B-8A49-4CB5-B33F-7259BBF1255E}" dt="2025-11-12T12:20:10.371" v="124" actId="1076"/>
          <ac:picMkLst>
            <pc:docMk/>
            <pc:sldMk cId="740615417" sldId="1062"/>
            <ac:picMk id="5" creationId="{3A2E61B4-156B-CFA1-E920-58F6B5FE9C83}"/>
          </ac:picMkLst>
        </pc:picChg>
      </pc:sldChg>
      <pc:sldChg chg="addSp delSp modSp add mod">
        <pc:chgData name="Travis Fisher" userId="6ca8bff8-9165-4ca5-9d46-5f84786be9c4" providerId="ADAL" clId="{4A76271B-8A49-4CB5-B33F-7259BBF1255E}" dt="2025-11-13T17:39:47.747" v="1150" actId="478"/>
        <pc:sldMkLst>
          <pc:docMk/>
          <pc:sldMk cId="2668901191" sldId="1063"/>
        </pc:sldMkLst>
        <pc:spChg chg="add del mod">
          <ac:chgData name="Travis Fisher" userId="6ca8bff8-9165-4ca5-9d46-5f84786be9c4" providerId="ADAL" clId="{4A76271B-8A49-4CB5-B33F-7259BBF1255E}" dt="2025-11-13T17:39:47.747" v="1150" actId="478"/>
          <ac:spMkLst>
            <pc:docMk/>
            <pc:sldMk cId="2668901191" sldId="1063"/>
            <ac:spMk id="2" creationId="{9EBB06ED-E963-2462-495C-C1A5A0458DCC}"/>
          </ac:spMkLst>
        </pc:spChg>
        <pc:spChg chg="mod">
          <ac:chgData name="Travis Fisher" userId="6ca8bff8-9165-4ca5-9d46-5f84786be9c4" providerId="ADAL" clId="{4A76271B-8A49-4CB5-B33F-7259BBF1255E}" dt="2025-11-12T12:28:57.618" v="469"/>
          <ac:spMkLst>
            <pc:docMk/>
            <pc:sldMk cId="2668901191" sldId="1063"/>
            <ac:spMk id="28" creationId="{BE3D4C2D-DD27-C1E6-3AA0-37E4D86C5B0C}"/>
          </ac:spMkLst>
        </pc:spChg>
        <pc:picChg chg="add mod">
          <ac:chgData name="Travis Fisher" userId="6ca8bff8-9165-4ca5-9d46-5f84786be9c4" providerId="ADAL" clId="{4A76271B-8A49-4CB5-B33F-7259BBF1255E}" dt="2025-11-12T12:21:01.556" v="131" actId="1076"/>
          <ac:picMkLst>
            <pc:docMk/>
            <pc:sldMk cId="2668901191" sldId="1063"/>
            <ac:picMk id="3" creationId="{2FC253BD-8815-54C8-0E7A-D768330A60FA}"/>
          </ac:picMkLst>
        </pc:picChg>
        <pc:picChg chg="del">
          <ac:chgData name="Travis Fisher" userId="6ca8bff8-9165-4ca5-9d46-5f84786be9c4" providerId="ADAL" clId="{4A76271B-8A49-4CB5-B33F-7259BBF1255E}" dt="2025-11-12T12:20:25.299" v="126" actId="478"/>
          <ac:picMkLst>
            <pc:docMk/>
            <pc:sldMk cId="2668901191" sldId="1063"/>
            <ac:picMk id="5" creationId="{5E4363EA-A06B-7DBF-9996-1E822FA0E98E}"/>
          </ac:picMkLst>
        </pc:picChg>
      </pc:sldChg>
      <pc:sldChg chg="addSp delSp modSp add mod">
        <pc:chgData name="Travis Fisher" userId="6ca8bff8-9165-4ca5-9d46-5f84786be9c4" providerId="ADAL" clId="{4A76271B-8A49-4CB5-B33F-7259BBF1255E}" dt="2025-11-13T17:39:04.309" v="1147" actId="20577"/>
        <pc:sldMkLst>
          <pc:docMk/>
          <pc:sldMk cId="3202900003" sldId="1064"/>
        </pc:sldMkLst>
        <pc:spChg chg="add mod">
          <ac:chgData name="Travis Fisher" userId="6ca8bff8-9165-4ca5-9d46-5f84786be9c4" providerId="ADAL" clId="{4A76271B-8A49-4CB5-B33F-7259BBF1255E}" dt="2025-11-13T17:38:49.676" v="1126" actId="14100"/>
          <ac:spMkLst>
            <pc:docMk/>
            <pc:sldMk cId="3202900003" sldId="1064"/>
            <ac:spMk id="2" creationId="{01DF6FE5-33F6-7FFE-E603-7608C9412A73}"/>
          </ac:spMkLst>
        </pc:spChg>
        <pc:spChg chg="add mod">
          <ac:chgData name="Travis Fisher" userId="6ca8bff8-9165-4ca5-9d46-5f84786be9c4" providerId="ADAL" clId="{4A76271B-8A49-4CB5-B33F-7259BBF1255E}" dt="2025-11-13T17:39:04.309" v="1147" actId="20577"/>
          <ac:spMkLst>
            <pc:docMk/>
            <pc:sldMk cId="3202900003" sldId="1064"/>
            <ac:spMk id="3" creationId="{DA5A3B6F-93DE-4468-5B9D-DD89074B5131}"/>
          </ac:spMkLst>
        </pc:spChg>
        <pc:spChg chg="mod">
          <ac:chgData name="Travis Fisher" userId="6ca8bff8-9165-4ca5-9d46-5f84786be9c4" providerId="ADAL" clId="{4A76271B-8A49-4CB5-B33F-7259BBF1255E}" dt="2025-11-12T12:29:04.080" v="470"/>
          <ac:spMkLst>
            <pc:docMk/>
            <pc:sldMk cId="3202900003" sldId="1064"/>
            <ac:spMk id="28" creationId="{77176516-2BFF-8E78-C828-DC40B5BDC5F6}"/>
          </ac:spMkLst>
        </pc:spChg>
        <pc:picChg chg="del">
          <ac:chgData name="Travis Fisher" userId="6ca8bff8-9165-4ca5-9d46-5f84786be9c4" providerId="ADAL" clId="{4A76271B-8A49-4CB5-B33F-7259BBF1255E}" dt="2025-11-12T12:21:13.744" v="133" actId="478"/>
          <ac:picMkLst>
            <pc:docMk/>
            <pc:sldMk cId="3202900003" sldId="1064"/>
            <ac:picMk id="3" creationId="{35C930EE-3C30-30A0-8E6B-0DCB70E3A4D7}"/>
          </ac:picMkLst>
        </pc:picChg>
        <pc:picChg chg="add mod">
          <ac:chgData name="Travis Fisher" userId="6ca8bff8-9165-4ca5-9d46-5f84786be9c4" providerId="ADAL" clId="{4A76271B-8A49-4CB5-B33F-7259BBF1255E}" dt="2025-11-12T12:21:51.210" v="139" actId="1076"/>
          <ac:picMkLst>
            <pc:docMk/>
            <pc:sldMk cId="3202900003" sldId="1064"/>
            <ac:picMk id="5" creationId="{1B0424B9-CB6F-B149-8228-E6C08C4775C2}"/>
          </ac:picMkLst>
        </pc:picChg>
      </pc:sldChg>
      <pc:sldChg chg="modSp add mod ord">
        <pc:chgData name="Travis Fisher" userId="6ca8bff8-9165-4ca5-9d46-5f84786be9c4" providerId="ADAL" clId="{4A76271B-8A49-4CB5-B33F-7259BBF1255E}" dt="2025-11-12T14:19:12.448" v="823" actId="114"/>
        <pc:sldMkLst>
          <pc:docMk/>
          <pc:sldMk cId="752386218" sldId="1065"/>
        </pc:sldMkLst>
        <pc:spChg chg="mod">
          <ac:chgData name="Travis Fisher" userId="6ca8bff8-9165-4ca5-9d46-5f84786be9c4" providerId="ADAL" clId="{4A76271B-8A49-4CB5-B33F-7259BBF1255E}" dt="2025-11-12T14:19:12.448" v="823" actId="114"/>
          <ac:spMkLst>
            <pc:docMk/>
            <pc:sldMk cId="752386218" sldId="1065"/>
            <ac:spMk id="11" creationId="{2F489937-984F-8ABD-264A-97867FA92A8B}"/>
          </ac:spMkLst>
        </pc:spChg>
      </pc:sldChg>
      <pc:sldChg chg="add ord">
        <pc:chgData name="Travis Fisher" userId="6ca8bff8-9165-4ca5-9d46-5f84786be9c4" providerId="ADAL" clId="{4A76271B-8A49-4CB5-B33F-7259BBF1255E}" dt="2025-11-12T14:19:54.682" v="826"/>
        <pc:sldMkLst>
          <pc:docMk/>
          <pc:sldMk cId="3128858254" sldId="1066"/>
        </pc:sldMkLst>
      </pc:sldChg>
      <pc:sldChg chg="addSp delSp modSp add mod">
        <pc:chgData name="Travis Fisher" userId="6ca8bff8-9165-4ca5-9d46-5f84786be9c4" providerId="ADAL" clId="{4A76271B-8A49-4CB5-B33F-7259BBF1255E}" dt="2025-11-13T17:33:19.264" v="982" actId="1076"/>
        <pc:sldMkLst>
          <pc:docMk/>
          <pc:sldMk cId="4108080057" sldId="1067"/>
        </pc:sldMkLst>
        <pc:spChg chg="mod">
          <ac:chgData name="Travis Fisher" userId="6ca8bff8-9165-4ca5-9d46-5f84786be9c4" providerId="ADAL" clId="{4A76271B-8A49-4CB5-B33F-7259BBF1255E}" dt="2025-11-13T17:32:50.657" v="979" actId="20577"/>
          <ac:spMkLst>
            <pc:docMk/>
            <pc:sldMk cId="4108080057" sldId="1067"/>
            <ac:spMk id="11" creationId="{E5898306-E8F8-E786-6B13-B12369E6F9B2}"/>
          </ac:spMkLst>
        </pc:spChg>
        <pc:picChg chg="del">
          <ac:chgData name="Travis Fisher" userId="6ca8bff8-9165-4ca5-9d46-5f84786be9c4" providerId="ADAL" clId="{4A76271B-8A49-4CB5-B33F-7259BBF1255E}" dt="2025-11-13T17:32:53.734" v="980" actId="478"/>
          <ac:picMkLst>
            <pc:docMk/>
            <pc:sldMk cId="4108080057" sldId="1067"/>
            <ac:picMk id="3" creationId="{378D9A23-2228-DB92-EC6A-BF01BDF11F17}"/>
          </ac:picMkLst>
        </pc:picChg>
        <pc:picChg chg="add mod">
          <ac:chgData name="Travis Fisher" userId="6ca8bff8-9165-4ca5-9d46-5f84786be9c4" providerId="ADAL" clId="{4A76271B-8A49-4CB5-B33F-7259BBF1255E}" dt="2025-11-13T17:33:19.264" v="982" actId="1076"/>
          <ac:picMkLst>
            <pc:docMk/>
            <pc:sldMk cId="4108080057" sldId="1067"/>
            <ac:picMk id="5" creationId="{971C5287-806E-A514-A7AB-4AA8CD887D18}"/>
          </ac:picMkLst>
        </pc:picChg>
      </pc:sldChg>
      <pc:sldChg chg="modSp add mod">
        <pc:chgData name="Travis Fisher" userId="6ca8bff8-9165-4ca5-9d46-5f84786be9c4" providerId="ADAL" clId="{4A76271B-8A49-4CB5-B33F-7259BBF1255E}" dt="2025-11-13T17:42:12.268" v="1172" actId="1076"/>
        <pc:sldMkLst>
          <pc:docMk/>
          <pc:sldMk cId="2670669854" sldId="1068"/>
        </pc:sldMkLst>
        <pc:spChg chg="mod">
          <ac:chgData name="Travis Fisher" userId="6ca8bff8-9165-4ca5-9d46-5f84786be9c4" providerId="ADAL" clId="{4A76271B-8A49-4CB5-B33F-7259BBF1255E}" dt="2025-11-13T17:42:12.268" v="1172" actId="1076"/>
          <ac:spMkLst>
            <pc:docMk/>
            <pc:sldMk cId="2670669854" sldId="1068"/>
            <ac:spMk id="10" creationId="{78624B30-E67D-DC9B-453B-AA40B66D4307}"/>
          </ac:spMkLst>
        </pc:spChg>
      </pc:sldChg>
      <pc:sldChg chg="modSp add mod">
        <pc:chgData name="Travis Fisher" userId="6ca8bff8-9165-4ca5-9d46-5f84786be9c4" providerId="ADAL" clId="{4A76271B-8A49-4CB5-B33F-7259BBF1255E}" dt="2025-11-13T17:41:50.413" v="1169" actId="1076"/>
        <pc:sldMkLst>
          <pc:docMk/>
          <pc:sldMk cId="136973332" sldId="1069"/>
        </pc:sldMkLst>
        <pc:spChg chg="mod">
          <ac:chgData name="Travis Fisher" userId="6ca8bff8-9165-4ca5-9d46-5f84786be9c4" providerId="ADAL" clId="{4A76271B-8A49-4CB5-B33F-7259BBF1255E}" dt="2025-11-13T17:41:50.413" v="1169" actId="1076"/>
          <ac:spMkLst>
            <pc:docMk/>
            <pc:sldMk cId="136973332" sldId="1069"/>
            <ac:spMk id="10" creationId="{4AA954C5-A9EC-3C62-B815-443FB450027A}"/>
          </ac:spMkLst>
        </pc:spChg>
      </pc:sldChg>
      <pc:sldChg chg="addSp delSp modSp add mod">
        <pc:chgData name="Travis Fisher" userId="6ca8bff8-9165-4ca5-9d46-5f84786be9c4" providerId="ADAL" clId="{4A76271B-8A49-4CB5-B33F-7259BBF1255E}" dt="2025-11-13T17:48:28.223" v="1202" actId="20577"/>
        <pc:sldMkLst>
          <pc:docMk/>
          <pc:sldMk cId="2858412474" sldId="1070"/>
        </pc:sldMkLst>
        <pc:spChg chg="mod">
          <ac:chgData name="Travis Fisher" userId="6ca8bff8-9165-4ca5-9d46-5f84786be9c4" providerId="ADAL" clId="{4A76271B-8A49-4CB5-B33F-7259BBF1255E}" dt="2025-11-13T17:48:28.223" v="1202" actId="20577"/>
          <ac:spMkLst>
            <pc:docMk/>
            <pc:sldMk cId="2858412474" sldId="1070"/>
            <ac:spMk id="10" creationId="{4ED0548D-CEA9-45A4-1DDD-293B44962074}"/>
          </ac:spMkLst>
        </pc:spChg>
        <pc:spChg chg="del mod">
          <ac:chgData name="Travis Fisher" userId="6ca8bff8-9165-4ca5-9d46-5f84786be9c4" providerId="ADAL" clId="{4A76271B-8A49-4CB5-B33F-7259BBF1255E}" dt="2025-11-13T17:48:20.968" v="1199" actId="478"/>
          <ac:spMkLst>
            <pc:docMk/>
            <pc:sldMk cId="2858412474" sldId="1070"/>
            <ac:spMk id="11" creationId="{FEA2C3E3-FB4B-D533-0C80-750D716B2F2B}"/>
          </ac:spMkLst>
        </pc:spChg>
        <pc:picChg chg="del">
          <ac:chgData name="Travis Fisher" userId="6ca8bff8-9165-4ca5-9d46-5f84786be9c4" providerId="ADAL" clId="{4A76271B-8A49-4CB5-B33F-7259BBF1255E}" dt="2025-11-13T17:48:18.924" v="1197" actId="478"/>
          <ac:picMkLst>
            <pc:docMk/>
            <pc:sldMk cId="2858412474" sldId="1070"/>
            <ac:picMk id="3" creationId="{E513DBEE-A2E3-3EF9-DDAE-352DE30ACA7A}"/>
          </ac:picMkLst>
        </pc:picChg>
        <pc:picChg chg="add mod">
          <ac:chgData name="Travis Fisher" userId="6ca8bff8-9165-4ca5-9d46-5f84786be9c4" providerId="ADAL" clId="{4A76271B-8A49-4CB5-B33F-7259BBF1255E}" dt="2025-11-13T17:48:24.488" v="1201" actId="1076"/>
          <ac:picMkLst>
            <pc:docMk/>
            <pc:sldMk cId="2858412474" sldId="1070"/>
            <ac:picMk id="1026" creationId="{4AE077D0-74F0-16E5-5196-20868D6DC5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161E232E-4D8F-4DE3-AE96-CDC66C17C82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76DA78D-56E0-4046-A3C3-4C8563B4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3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557F5F6-5A28-4F15-A1C2-DD13A639525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6177F8E-9C4D-4960-B431-4B30DC4A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9194A-7212-34C2-D2B3-7689A6A07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41E8C-51AF-F306-427E-BFBD5C5CA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9A3E9-B3C0-40DE-4298-A3C8B334D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A5F7-998B-BE9C-0B64-142896455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C2EE3-1B89-A152-34DA-265562F7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F7EEAB-A153-9BD8-6E63-B404EB477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222054-5EF8-AA06-41E2-3014DFA1A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7D348-CE6D-D157-9F3F-2C89403C0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9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0DF7D-E4E0-0933-5D07-419E87F9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DD625-EB93-9E04-A462-722343AD5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CC5750-9790-F11C-2A9B-581C14E23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DE936-C91B-C905-C500-9A52F5B80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4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03392-2E87-E145-26A7-2C85022C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4DDBAE-DDB4-9DCF-AFA1-2BD2DCCB9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D9D18-733F-0DB5-AB7D-9082CF43F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2DE62-7706-0AAB-4EEE-AC0C20EAB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16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FA91-5CF4-4406-13DE-C94327877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9A65D8-E926-5C3C-7FF3-35EEEB0EF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3DA0E-654B-0574-52A2-4E5B71AEE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C25E4-6A79-7CD9-D6D6-ADE71E113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94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76C85-F506-89CF-2777-C2ACD5AA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B92EF-6839-37D5-5DBF-BD6203FD3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30596-DBD7-B9F2-EFB2-24BABDCEA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84A26-1078-9B2F-E6D8-EFDE443D8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83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92228-2924-11AF-F126-A21A8A639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1952A-DDA6-B3AD-EC91-228F3353D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B3ECD-37ED-C6B6-11EE-694B72EAD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58DE8-18C8-9AC9-D193-C01C9A28E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3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B0113-6AEF-C007-6CD1-89EED961E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01178-4C45-EC58-731F-D96255AB5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D04AD-6B04-30B1-DD21-D942D5D10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56F29-52CD-DEE6-C212-250305668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5A38-B56F-F567-4FEE-267879F2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596F7-FD25-00C8-F03B-F79DFFC61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7F761B-8A5B-C0BD-5F73-9F56BD59A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8D6C3-DDAC-BDCA-8EFB-141A4083D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9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56B57-FFCF-1C8D-B7A9-311B6CC7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4E8F9-3055-1B52-503B-2FEAFE75A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6C756-B92F-3ECC-3892-F5F133071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1C9BE-588D-DEE5-9589-1416D7D4E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2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ADA91-1006-8CFF-DB89-4025DCA68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A2FA5-8AC4-21D8-12A6-361286284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C1AEF-8EEA-E3A6-B80B-B49D4F35A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814B6-FFD5-D966-DCBC-7461EE74AE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7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FFBEA-E504-F57D-FA29-4BAD8342D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DAF15-2443-9488-7216-F9ECCEB0A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19EB3-44C2-0EF4-3DE0-3CEF8EBB6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F50C3-3C46-B395-6486-0BF640242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9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B64C-2A20-E26E-B6C5-964E00CA1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E201F-4F2B-7D55-B3E1-08D00AF57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253FB-57FB-FDF9-031D-7EEAC155C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F2DF-7D1B-7940-BC2E-9E8905C970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2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33E4A-F011-7067-7591-4AB7E98C3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8A9C9-994B-9268-9866-FF9D4271A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A6CD12-6C06-C117-A488-2FFFA5B06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88CC2-84A7-53E6-CC6C-0DA235638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EFDB-1730-6764-6282-25A1492B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92FC4-16E3-2433-33D2-81CFE874C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C8CD0-24B6-FE13-423A-7B080F837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45A91-5E50-A518-D94C-E33F133A5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38463580"/>
              </p:ext>
            </p:extLst>
          </p:nvPr>
        </p:nvGraphicFramePr>
        <p:xfrm>
          <a:off x="104679" y="457200"/>
          <a:ext cx="669944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5971084"/>
              </p:ext>
            </p:extLst>
          </p:nvPr>
        </p:nvGraphicFramePr>
        <p:xfrm>
          <a:off x="104679" y="3886200"/>
          <a:ext cx="6699442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6528"/>
            <a:ext cx="13817600" cy="2973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Project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25022" y="468082"/>
            <a:ext cx="6667691" cy="293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Photo Description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25022" y="3897079"/>
            <a:ext cx="6667691" cy="293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Photo Description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7029355" y="3897079"/>
            <a:ext cx="6667691" cy="293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Photo Description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7029353" y="468082"/>
            <a:ext cx="6667691" cy="293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Photo Description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418717" y="4267200"/>
            <a:ext cx="6071368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3" hasCustomPrompt="1"/>
          </p:nvPr>
        </p:nvSpPr>
        <p:spPr>
          <a:xfrm>
            <a:off x="418717" y="772878"/>
            <a:ext cx="6071368" cy="2732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4" hasCustomPrompt="1"/>
          </p:nvPr>
        </p:nvSpPr>
        <p:spPr>
          <a:xfrm>
            <a:off x="7327513" y="772878"/>
            <a:ext cx="6071368" cy="2732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A9C35-ED28-7C34-D2AB-3A79D4B56B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867E06A-CC21-4FFE-955F-1ECE66079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  <p15:guide id="2" orient="horz" pos="2688" userDrawn="1">
          <p15:clr>
            <a:srgbClr val="FBAE40"/>
          </p15:clr>
        </p15:guide>
        <p15:guide id="3" orient="horz" pos="2208" userDrawn="1">
          <p15:clr>
            <a:srgbClr val="FBAE40"/>
          </p15:clr>
        </p15:guide>
        <p15:guide id="4" orient="horz" pos="4656" userDrawn="1">
          <p15:clr>
            <a:srgbClr val="FBAE40"/>
          </p15:clr>
        </p15:guide>
        <p15:guide id="5" pos="264" userDrawn="1">
          <p15:clr>
            <a:srgbClr val="FBAE40"/>
          </p15:clr>
        </p15:guide>
        <p15:guide id="6" pos="4088" userDrawn="1">
          <p15:clr>
            <a:srgbClr val="FBAE40"/>
          </p15:clr>
        </p15:guide>
        <p15:guide id="7" pos="4616" userDrawn="1">
          <p15:clr>
            <a:srgbClr val="FBAE40"/>
          </p15:clr>
        </p15:guide>
        <p15:guide id="8" pos="84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BBC384-1236-C245-CC92-53C69F3E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A9AA61-CC5B-97C7-734A-92BF4125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7EBD4-13FA-BEBE-66CC-D545E0CD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0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1FFF2-BBEC-A7EC-D45B-E0FAB6D6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5A30B-8C4E-187D-6AF2-54E9FF42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E6816-7D80-01B6-41F6-77FA399F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9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2" y="518160"/>
            <a:ext cx="4457136" cy="1813560"/>
          </a:xfrm>
        </p:spPr>
        <p:txBody>
          <a:bodyPr anchor="b"/>
          <a:lstStyle>
            <a:lvl1pPr>
              <a:defRPr sz="35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882" y="1119082"/>
            <a:ext cx="6995160" cy="5523442"/>
          </a:xfrm>
        </p:spPr>
        <p:txBody>
          <a:bodyPr/>
          <a:lstStyle>
            <a:lvl1pPr>
              <a:defRPr sz="3519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362" y="2331720"/>
            <a:ext cx="445713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878" indent="0">
              <a:buNone/>
              <a:defRPr sz="1540"/>
            </a:lvl2pPr>
            <a:lvl3pPr marL="1005755" indent="0">
              <a:buNone/>
              <a:defRPr sz="1320"/>
            </a:lvl3pPr>
            <a:lvl4pPr marL="1508634" indent="0">
              <a:buNone/>
              <a:defRPr sz="1100"/>
            </a:lvl4pPr>
            <a:lvl5pPr marL="2011512" indent="0">
              <a:buNone/>
              <a:defRPr sz="1100"/>
            </a:lvl5pPr>
            <a:lvl6pPr marL="2514389" indent="0">
              <a:buNone/>
              <a:defRPr sz="1100"/>
            </a:lvl6pPr>
            <a:lvl7pPr marL="3017267" indent="0">
              <a:buNone/>
              <a:defRPr sz="1100"/>
            </a:lvl7pPr>
            <a:lvl8pPr marL="3520145" indent="0">
              <a:buNone/>
              <a:defRPr sz="1100"/>
            </a:lvl8pPr>
            <a:lvl9pPr marL="40230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2" y="518160"/>
            <a:ext cx="4457136" cy="1813560"/>
          </a:xfrm>
        </p:spPr>
        <p:txBody>
          <a:bodyPr anchor="b"/>
          <a:lstStyle>
            <a:lvl1pPr>
              <a:defRPr sz="35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74882" y="1119082"/>
            <a:ext cx="6995160" cy="5523442"/>
          </a:xfrm>
        </p:spPr>
        <p:txBody>
          <a:bodyPr/>
          <a:lstStyle>
            <a:lvl1pPr marL="0" indent="0">
              <a:buNone/>
              <a:defRPr sz="3519"/>
            </a:lvl1pPr>
            <a:lvl2pPr marL="502878" indent="0">
              <a:buNone/>
              <a:defRPr sz="3080"/>
            </a:lvl2pPr>
            <a:lvl3pPr marL="1005755" indent="0">
              <a:buNone/>
              <a:defRPr sz="2640"/>
            </a:lvl3pPr>
            <a:lvl4pPr marL="1508634" indent="0">
              <a:buNone/>
              <a:defRPr sz="2200"/>
            </a:lvl4pPr>
            <a:lvl5pPr marL="2011512" indent="0">
              <a:buNone/>
              <a:defRPr sz="2200"/>
            </a:lvl5pPr>
            <a:lvl6pPr marL="2514389" indent="0">
              <a:buNone/>
              <a:defRPr sz="2200"/>
            </a:lvl6pPr>
            <a:lvl7pPr marL="3017267" indent="0">
              <a:buNone/>
              <a:defRPr sz="2200"/>
            </a:lvl7pPr>
            <a:lvl8pPr marL="3520145" indent="0">
              <a:buNone/>
              <a:defRPr sz="2200"/>
            </a:lvl8pPr>
            <a:lvl9pPr marL="4023023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362" y="2331720"/>
            <a:ext cx="445713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878" indent="0">
              <a:buNone/>
              <a:defRPr sz="1540"/>
            </a:lvl2pPr>
            <a:lvl3pPr marL="1005755" indent="0">
              <a:buNone/>
              <a:defRPr sz="1320"/>
            </a:lvl3pPr>
            <a:lvl4pPr marL="1508634" indent="0">
              <a:buNone/>
              <a:defRPr sz="1100"/>
            </a:lvl4pPr>
            <a:lvl5pPr marL="2011512" indent="0">
              <a:buNone/>
              <a:defRPr sz="1100"/>
            </a:lvl5pPr>
            <a:lvl6pPr marL="2514389" indent="0">
              <a:buNone/>
              <a:defRPr sz="1100"/>
            </a:lvl6pPr>
            <a:lvl7pPr marL="3017267" indent="0">
              <a:buNone/>
              <a:defRPr sz="1100"/>
            </a:lvl7pPr>
            <a:lvl8pPr marL="3520145" indent="0">
              <a:buNone/>
              <a:defRPr sz="1100"/>
            </a:lvl8pPr>
            <a:lvl9pPr marL="40230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9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3" y="413808"/>
            <a:ext cx="2979421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07967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7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104679" y="457200"/>
          <a:ext cx="669944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/>
        </p:nvGraphicFramePr>
        <p:xfrm>
          <a:off x="104679" y="3886200"/>
          <a:ext cx="6699442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6528"/>
            <a:ext cx="13817600" cy="2973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Project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25022" y="468082"/>
            <a:ext cx="6667691" cy="293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Photo Description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25022" y="3897079"/>
            <a:ext cx="6667691" cy="293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Photo Description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7029355" y="3897079"/>
            <a:ext cx="6667691" cy="293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Photo Description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7029353" y="468082"/>
            <a:ext cx="6667691" cy="293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Photo Description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418717" y="4267200"/>
            <a:ext cx="6071368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3" hasCustomPrompt="1"/>
          </p:nvPr>
        </p:nvSpPr>
        <p:spPr>
          <a:xfrm>
            <a:off x="418717" y="772878"/>
            <a:ext cx="6071368" cy="2732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4" hasCustomPrompt="1"/>
          </p:nvPr>
        </p:nvSpPr>
        <p:spPr>
          <a:xfrm>
            <a:off x="7327513" y="772878"/>
            <a:ext cx="6071368" cy="2732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25" hasCustomPrompt="1"/>
          </p:nvPr>
        </p:nvSpPr>
        <p:spPr>
          <a:xfrm>
            <a:off x="7327512" y="4267200"/>
            <a:ext cx="6071368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39225-35B2-D7BE-6060-BF040073AB0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FCDAE29-E566-46D5-ADA1-DDE1557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  <p15:guide id="2" orient="horz" pos="2688" userDrawn="1">
          <p15:clr>
            <a:srgbClr val="FBAE40"/>
          </p15:clr>
        </p15:guide>
        <p15:guide id="3" orient="horz" pos="2208" userDrawn="1">
          <p15:clr>
            <a:srgbClr val="FBAE40"/>
          </p15:clr>
        </p15:guide>
        <p15:guide id="4" orient="horz" pos="4656" userDrawn="1">
          <p15:clr>
            <a:srgbClr val="FBAE40"/>
          </p15:clr>
        </p15:guide>
        <p15:guide id="5" pos="264" userDrawn="1">
          <p15:clr>
            <a:srgbClr val="FBAE40"/>
          </p15:clr>
        </p15:guide>
        <p15:guide id="6" pos="4088" userDrawn="1">
          <p15:clr>
            <a:srgbClr val="FBAE40"/>
          </p15:clr>
        </p15:guide>
        <p15:guide id="7" pos="4616" userDrawn="1">
          <p15:clr>
            <a:srgbClr val="FBAE40"/>
          </p15:clr>
        </p15:guide>
        <p15:guide id="8" pos="84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790" y="3871236"/>
            <a:ext cx="7219479" cy="1253517"/>
          </a:xfrm>
          <a:prstGeom prst="rect">
            <a:avLst/>
          </a:prstGeom>
          <a:noFill/>
        </p:spPr>
        <p:txBody>
          <a:bodyPr lIns="182880" tIns="182880" rIns="182880" anchor="t">
            <a:normAutofit/>
          </a:bodyPr>
          <a:lstStyle>
            <a:lvl1pPr algn="l">
              <a:defRPr sz="3519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3C8E5-147E-4644-A094-238B240D41BF}"/>
              </a:ext>
            </a:extLst>
          </p:cNvPr>
          <p:cNvSpPr/>
          <p:nvPr userDrawn="1"/>
        </p:nvSpPr>
        <p:spPr>
          <a:xfrm>
            <a:off x="0" y="-1"/>
            <a:ext cx="13817600" cy="413809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90" y="5267963"/>
            <a:ext cx="7218258" cy="1151467"/>
          </a:xfrm>
          <a:prstGeom prst="rect">
            <a:avLst/>
          </a:prstGeom>
        </p:spPr>
        <p:txBody>
          <a:bodyPr lIns="182880" tIns="0" rIns="182880" bIns="0">
            <a:noAutofit/>
          </a:bodyPr>
          <a:lstStyle>
            <a:lvl1pPr marL="0" indent="0">
              <a:buNone/>
              <a:defRPr sz="198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D48A44-A954-411F-B9F0-20BD93795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90" y="782740"/>
            <a:ext cx="1381793" cy="13665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1448EB-D4BC-2305-D8AD-396F27BDEF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000212"/>
            <a:ext cx="13817600" cy="22541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8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74D41-7CC7-7D41-8BF1-2412C5E93533}"/>
              </a:ext>
            </a:extLst>
          </p:cNvPr>
          <p:cNvSpPr/>
          <p:nvPr userDrawn="1"/>
        </p:nvSpPr>
        <p:spPr>
          <a:xfrm>
            <a:off x="0" y="0"/>
            <a:ext cx="13817600" cy="251884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59B75-688C-714C-A731-B1FA0FCA3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928707"/>
            <a:ext cx="13817600" cy="1036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1005754" rtl="0" eaLnBrk="1" latinLnBrk="0" hangingPunct="1">
              <a:spcBef>
                <a:spcPct val="0"/>
              </a:spcBef>
              <a:buNone/>
              <a:defRPr lang="en-US" sz="3519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ctr" defTabSz="1005754" rtl="0" eaLnBrk="1" latinLnBrk="0" hangingPunct="1">
              <a:spcBef>
                <a:spcPct val="0"/>
              </a:spcBef>
              <a:buNone/>
              <a:defRPr lang="en-US" sz="3519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2pPr>
            <a:lvl3pPr marL="0" indent="0" algn="ctr" defTabSz="1005754" rtl="0" eaLnBrk="1" latinLnBrk="0" hangingPunct="1">
              <a:spcBef>
                <a:spcPct val="0"/>
              </a:spcBef>
              <a:buNone/>
              <a:defRPr lang="en-US" sz="3519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3pPr>
            <a:lvl4pPr marL="0" indent="0" algn="ctr" defTabSz="1005754" rtl="0" eaLnBrk="1" latinLnBrk="0" hangingPunct="1">
              <a:spcBef>
                <a:spcPct val="0"/>
              </a:spcBef>
              <a:buNone/>
              <a:defRPr lang="en-US" sz="3519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4pPr>
            <a:lvl5pPr marL="0" indent="0" algn="ctr" defTabSz="1005754" rtl="0" eaLnBrk="1" latinLnBrk="0" hangingPunct="1">
              <a:spcBef>
                <a:spcPct val="0"/>
              </a:spcBef>
              <a:buNone/>
              <a:defRPr lang="en-US" sz="3519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0631F4-61B5-42F7-BC11-ADD67ED73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24" y="892390"/>
            <a:ext cx="2003180" cy="15105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6C262D-733E-22C4-A616-704F4380E1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6" y="2159005"/>
            <a:ext cx="13114726" cy="4359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</a:lstStyle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31801" y="1209040"/>
            <a:ext cx="13112903" cy="7772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ACDC8-27DC-0145-A868-75822BC87982}"/>
              </a:ext>
            </a:extLst>
          </p:cNvPr>
          <p:cNvSpPr/>
          <p:nvPr userDrawn="1"/>
        </p:nvSpPr>
        <p:spPr>
          <a:xfrm>
            <a:off x="0" y="0"/>
            <a:ext cx="13817600" cy="251884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6E01EECD-840D-AC48-AFCC-03304D006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6201055" y="-143933"/>
            <a:ext cx="1403858" cy="53533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946411-4487-F521-15D6-54CEB2A800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5"/>
          <p:cNvSpPr>
            <a:spLocks noGrp="1"/>
          </p:cNvSpPr>
          <p:nvPr>
            <p:ph type="pic" sz="quarter" idx="23" hasCustomPrompt="1"/>
          </p:nvPr>
        </p:nvSpPr>
        <p:spPr>
          <a:xfrm>
            <a:off x="225826" y="1001075"/>
            <a:ext cx="4367353" cy="1893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18" name="Picture Placeholder 25"/>
          <p:cNvSpPr>
            <a:spLocks noGrp="1"/>
          </p:cNvSpPr>
          <p:nvPr>
            <p:ph type="pic" sz="quarter" idx="24" hasCustomPrompt="1"/>
          </p:nvPr>
        </p:nvSpPr>
        <p:spPr>
          <a:xfrm>
            <a:off x="4739321" y="1001075"/>
            <a:ext cx="4417428" cy="1893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19" name="Picture Placeholder 25"/>
          <p:cNvSpPr>
            <a:spLocks noGrp="1"/>
          </p:cNvSpPr>
          <p:nvPr>
            <p:ph type="pic" sz="quarter" idx="25" hasCustomPrompt="1"/>
          </p:nvPr>
        </p:nvSpPr>
        <p:spPr>
          <a:xfrm>
            <a:off x="9277156" y="1001075"/>
            <a:ext cx="4317288" cy="1893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6" hasCustomPrompt="1"/>
          </p:nvPr>
        </p:nvSpPr>
        <p:spPr>
          <a:xfrm>
            <a:off x="211252" y="4587599"/>
            <a:ext cx="4367353" cy="1893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7" hasCustomPrompt="1"/>
          </p:nvPr>
        </p:nvSpPr>
        <p:spPr>
          <a:xfrm>
            <a:off x="4724746" y="4587599"/>
            <a:ext cx="4417428" cy="1893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8" hasCustomPrompt="1"/>
          </p:nvPr>
        </p:nvSpPr>
        <p:spPr>
          <a:xfrm>
            <a:off x="9262581" y="4587599"/>
            <a:ext cx="4317288" cy="1893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Picture Click on Icon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4679" y="26528"/>
            <a:ext cx="9892145" cy="2973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Project Coordinator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67206379"/>
              </p:ext>
            </p:extLst>
          </p:nvPr>
        </p:nvGraphicFramePr>
        <p:xfrm>
          <a:off x="10106919" y="19050"/>
          <a:ext cx="3488242" cy="353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r>
                        <a:rPr lang="en-US" sz="1800" i="0" u="none" kern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800" i="0" u="none" kern="8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Support</a:t>
                      </a:r>
                      <a:endParaRPr lang="en-US" sz="1800" i="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7764" marR="11776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14BD1-E829-9A0F-78C5-BB80607F715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DBE46BE-EF1B-4AB1-B393-71174CFE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8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62963" y="5390963"/>
            <a:ext cx="12480041" cy="63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519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980">
              <a:solidFill>
                <a:schemeClr val="bg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35047" y="697864"/>
            <a:ext cx="12896427" cy="97667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37325" y="1813560"/>
            <a:ext cx="12896427" cy="2418080"/>
          </a:xfrm>
          <a:prstGeom prst="rect">
            <a:avLst/>
          </a:prstGeom>
        </p:spPr>
        <p:txBody>
          <a:bodyPr numCol="2"/>
          <a:lstStyle/>
          <a:p>
            <a:pPr lvl="0"/>
            <a:r>
              <a:rPr lang="en-US"/>
              <a:t>Click to edit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75926-5564-7F41-982B-2CA540DB949F}"/>
              </a:ext>
            </a:extLst>
          </p:cNvPr>
          <p:cNvSpPr/>
          <p:nvPr userDrawn="1"/>
        </p:nvSpPr>
        <p:spPr>
          <a:xfrm>
            <a:off x="0" y="0"/>
            <a:ext cx="13817600" cy="251884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15" name="Picture 14" descr="cu white lrg.psd">
            <a:extLst>
              <a:ext uri="{FF2B5EF4-FFF2-40B4-BE49-F238E27FC236}">
                <a16:creationId xmlns:a16="http://schemas.microsoft.com/office/drawing/2014/main" id="{FDCB217E-A06D-974D-8E3A-ED42CE06B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6201055" y="-143933"/>
            <a:ext cx="1403858" cy="5353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CB0402-D9EA-C84A-BBAD-7D05BA7469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203" y="4346790"/>
            <a:ext cx="12898824" cy="264837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B43BB-B326-0F25-1903-2F14431BAB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62963" y="5390963"/>
            <a:ext cx="12480041" cy="63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519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98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7254250" y="1640840"/>
            <a:ext cx="6120765" cy="55270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35049" y="697858"/>
            <a:ext cx="9904890" cy="68390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37332" y="1640840"/>
            <a:ext cx="6586623" cy="5527040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F9335A-E71C-3044-BC65-4FC387DA27B6}"/>
              </a:ext>
            </a:extLst>
          </p:cNvPr>
          <p:cNvSpPr/>
          <p:nvPr userDrawn="1"/>
        </p:nvSpPr>
        <p:spPr>
          <a:xfrm>
            <a:off x="0" y="0"/>
            <a:ext cx="13817600" cy="251884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15" name="Picture 14" descr="cu white lrg.psd">
            <a:extLst>
              <a:ext uri="{FF2B5EF4-FFF2-40B4-BE49-F238E27FC236}">
                <a16:creationId xmlns:a16="http://schemas.microsoft.com/office/drawing/2014/main" id="{497F341F-F847-2445-8EF5-47EF63BEE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6201055" y="-143933"/>
            <a:ext cx="1403858" cy="53533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65D947-47BF-7603-36E0-59F1CB3C54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6615" y="861009"/>
            <a:ext cx="11284373" cy="610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1266615" y="1698416"/>
            <a:ext cx="11284373" cy="52103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4C3B8-C72A-234F-801D-62CC4EFC1473}"/>
              </a:ext>
            </a:extLst>
          </p:cNvPr>
          <p:cNvSpPr/>
          <p:nvPr userDrawn="1"/>
        </p:nvSpPr>
        <p:spPr>
          <a:xfrm>
            <a:off x="0" y="0"/>
            <a:ext cx="13817600" cy="251884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14" name="Picture 13" descr="cu white lrg.psd">
            <a:extLst>
              <a:ext uri="{FF2B5EF4-FFF2-40B4-BE49-F238E27FC236}">
                <a16:creationId xmlns:a16="http://schemas.microsoft.com/office/drawing/2014/main" id="{0424A742-A864-314F-80E6-E197D7DB7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6201055" y="-143933"/>
            <a:ext cx="1403858" cy="53533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A88FC-1481-2C33-B566-DE28D56F42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277" y="3319999"/>
            <a:ext cx="3775852" cy="1026788"/>
          </a:xfrm>
          <a:prstGeom prst="rect">
            <a:avLst/>
          </a:prstGeom>
          <a:noFill/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6357B-88AF-5E41-A0F9-506D230E0D01}"/>
              </a:ext>
            </a:extLst>
          </p:cNvPr>
          <p:cNvSpPr/>
          <p:nvPr userDrawn="1"/>
        </p:nvSpPr>
        <p:spPr>
          <a:xfrm>
            <a:off x="0" y="0"/>
            <a:ext cx="13817600" cy="251884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A7243-F1B7-48E0-86AC-A1B85E1A4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24" y="892390"/>
            <a:ext cx="2003180" cy="1510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33DBA-0A89-044A-0BDE-1CCE891BBB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0B6AA-4B9C-46F2-70C8-9E46AE8443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17851" y="7193442"/>
            <a:ext cx="3109912" cy="4143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A4D52D93-9B79-4D6A-99F6-D050BEF3C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3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ULogo187.jpg"/>
          <p:cNvPicPr>
            <a:picLocks noChangeAspect="1"/>
          </p:cNvPicPr>
          <p:nvPr userDrawn="1"/>
        </p:nvPicPr>
        <p:blipFill>
          <a:blip r:embed="rId2" cstate="email">
            <a:lum brigh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5282" y="2418080"/>
            <a:ext cx="5414293" cy="41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42348" y="3108960"/>
            <a:ext cx="10132907" cy="3368040"/>
          </a:xfrm>
          <a:prstGeom prst="rect">
            <a:avLst/>
          </a:prstGeom>
        </p:spPr>
        <p:txBody>
          <a:bodyPr/>
          <a:lstStyle>
            <a:lvl1pPr algn="ctr">
              <a:buNone/>
              <a:defRPr sz="3080" b="1">
                <a:latin typeface="Palatino" pitchFamily="18" charset="0"/>
              </a:defRPr>
            </a:lvl1pPr>
            <a:lvl2pPr algn="ctr">
              <a:defRPr sz="3080" b="1">
                <a:latin typeface="Palatino" pitchFamily="18" charset="0"/>
              </a:defRPr>
            </a:lvl2pPr>
            <a:lvl3pPr algn="ctr">
              <a:defRPr sz="3080" b="1">
                <a:latin typeface="Palatino" pitchFamily="18" charset="0"/>
              </a:defRPr>
            </a:lvl3pPr>
            <a:lvl4pPr algn="ctr">
              <a:defRPr sz="3080" b="1">
                <a:latin typeface="Palatino" pitchFamily="18" charset="0"/>
              </a:defRPr>
            </a:lvl4pPr>
            <a:lvl5pPr algn="ctr">
              <a:defRPr sz="3080" b="1">
                <a:latin typeface="Palatino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2345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878" indent="0" algn="ctr">
              <a:buNone/>
              <a:defRPr sz="2200"/>
            </a:lvl2pPr>
            <a:lvl3pPr marL="1005755" indent="0" algn="ctr">
              <a:buNone/>
              <a:defRPr sz="1980"/>
            </a:lvl3pPr>
            <a:lvl4pPr marL="1508634" indent="0" algn="ctr">
              <a:buNone/>
              <a:defRPr sz="1760"/>
            </a:lvl4pPr>
            <a:lvl5pPr marL="2011512" indent="0" algn="ctr">
              <a:buNone/>
              <a:defRPr sz="1760"/>
            </a:lvl5pPr>
            <a:lvl6pPr marL="2514389" indent="0" algn="ctr">
              <a:buNone/>
              <a:defRPr sz="1760"/>
            </a:lvl6pPr>
            <a:lvl7pPr marL="3017267" indent="0" algn="ctr">
              <a:buNone/>
              <a:defRPr sz="1760"/>
            </a:lvl7pPr>
            <a:lvl8pPr marL="3520145" indent="0" algn="ctr">
              <a:buNone/>
              <a:defRPr sz="1760"/>
            </a:lvl8pPr>
            <a:lvl9pPr marL="4023023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76740CA-04C7-4F66-208F-5C0F97C6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DB567E-12F9-CC72-7858-10F7BD43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5CE1BA-4ECB-2E17-9CD1-9072FACD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711B1-068E-86AF-C130-F497B152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A8D25-6DD2-AD48-33BB-B75E4544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5DD6-8EA2-23D7-EB1B-47E5DF37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6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4" y="1937704"/>
            <a:ext cx="11917680" cy="3233102"/>
          </a:xfrm>
        </p:spPr>
        <p:txBody>
          <a:bodyPr anchor="b"/>
          <a:lstStyle>
            <a:lvl1pPr>
              <a:defRPr sz="6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4" y="5201392"/>
            <a:ext cx="1191768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1pPr>
            <a:lvl2pPr marL="5028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755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634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51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38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267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14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02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F97502F-0707-842C-398F-919CD337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243B1E-1EBD-133C-3CCB-AB44FDBC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6E2ACC-830C-9497-8457-BB53DDC1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5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2" y="2069042"/>
            <a:ext cx="5843693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9" y="2069042"/>
            <a:ext cx="5843693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4B536B2-9276-889B-BA30-917BE2BD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B07FFC-31F2-BE92-96F7-FB58B82F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7604B-FD5E-3977-94BE-4AD74EC7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60" y="413812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362" y="1905321"/>
            <a:ext cx="5846092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878" indent="0">
              <a:buNone/>
              <a:defRPr sz="2200" b="1"/>
            </a:lvl2pPr>
            <a:lvl3pPr marL="1005755" indent="0">
              <a:buNone/>
              <a:defRPr sz="1980" b="1"/>
            </a:lvl3pPr>
            <a:lvl4pPr marL="1508634" indent="0">
              <a:buNone/>
              <a:defRPr sz="1760" b="1"/>
            </a:lvl4pPr>
            <a:lvl5pPr marL="2011512" indent="0">
              <a:buNone/>
              <a:defRPr sz="1760" b="1"/>
            </a:lvl5pPr>
            <a:lvl6pPr marL="2514389" indent="0">
              <a:buNone/>
              <a:defRPr sz="1760" b="1"/>
            </a:lvl6pPr>
            <a:lvl7pPr marL="3017267" indent="0">
              <a:buNone/>
              <a:defRPr sz="1760" b="1"/>
            </a:lvl7pPr>
            <a:lvl8pPr marL="3520145" indent="0">
              <a:buNone/>
              <a:defRPr sz="1760" b="1"/>
            </a:lvl8pPr>
            <a:lvl9pPr marL="4023023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362" y="2839085"/>
            <a:ext cx="58460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2" y="1905321"/>
            <a:ext cx="587488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878" indent="0">
              <a:buNone/>
              <a:defRPr sz="2200" b="1"/>
            </a:lvl2pPr>
            <a:lvl3pPr marL="1005755" indent="0">
              <a:buNone/>
              <a:defRPr sz="1980" b="1"/>
            </a:lvl3pPr>
            <a:lvl4pPr marL="1508634" indent="0">
              <a:buNone/>
              <a:defRPr sz="1760" b="1"/>
            </a:lvl4pPr>
            <a:lvl5pPr marL="2011512" indent="0">
              <a:buNone/>
              <a:defRPr sz="1760" b="1"/>
            </a:lvl5pPr>
            <a:lvl6pPr marL="2514389" indent="0">
              <a:buNone/>
              <a:defRPr sz="1760" b="1"/>
            </a:lvl6pPr>
            <a:lvl7pPr marL="3017267" indent="0">
              <a:buNone/>
              <a:defRPr sz="1760" b="1"/>
            </a:lvl7pPr>
            <a:lvl8pPr marL="3520145" indent="0">
              <a:buNone/>
              <a:defRPr sz="1760" b="1"/>
            </a:lvl8pPr>
            <a:lvl9pPr marL="4023023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2" y="2839085"/>
            <a:ext cx="58748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02990674"/>
              </p:ext>
            </p:extLst>
          </p:nvPr>
        </p:nvGraphicFramePr>
        <p:xfrm>
          <a:off x="0" y="0"/>
          <a:ext cx="13817600" cy="353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endParaRPr lang="en-US" sz="1800" i="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7764" marR="117764" marT="0" marB="0">
                    <a:solidFill>
                      <a:srgbClr val="AF2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6028699"/>
              </p:ext>
            </p:extLst>
          </p:nvPr>
        </p:nvGraphicFramePr>
        <p:xfrm>
          <a:off x="10572559" y="19050"/>
          <a:ext cx="3035685" cy="353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endParaRPr lang="en-US" sz="1800" i="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7764" marR="11776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4871883"/>
              </p:ext>
            </p:extLst>
          </p:nvPr>
        </p:nvGraphicFramePr>
        <p:xfrm>
          <a:off x="7013479" y="457200"/>
          <a:ext cx="669944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8305120"/>
              </p:ext>
            </p:extLst>
          </p:nvPr>
        </p:nvGraphicFramePr>
        <p:xfrm>
          <a:off x="104679" y="457200"/>
          <a:ext cx="669944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2992959"/>
              </p:ext>
            </p:extLst>
          </p:nvPr>
        </p:nvGraphicFramePr>
        <p:xfrm>
          <a:off x="104679" y="3886200"/>
          <a:ext cx="6699442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572559" y="7205662"/>
            <a:ext cx="3107651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867E06A-CC21-4FFE-955F-1ECE66079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79417828"/>
              </p:ext>
            </p:extLst>
          </p:nvPr>
        </p:nvGraphicFramePr>
        <p:xfrm>
          <a:off x="0" y="0"/>
          <a:ext cx="13817600" cy="353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endParaRPr lang="en-US" sz="1800" i="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7764" marR="117764" marT="0" marB="0">
                    <a:solidFill>
                      <a:srgbClr val="AF2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323E6-462F-0DE4-D235-687714B00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1256" y="7087116"/>
            <a:ext cx="3109912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BE46BE-EF1B-4AB1-B393-71174CFE5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41AF6B-BA77-C3CD-28D3-E080986F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363" y="7204075"/>
            <a:ext cx="3109912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D52D93-9B79-4D6A-99F6-D050BEF3C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5pPr>
      <a:lvl6pPr marL="502843" algn="ctr" rtl="0" fontAlgn="base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6pPr>
      <a:lvl7pPr marL="1005686" algn="ctr" rtl="0" fontAlgn="base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7pPr>
      <a:lvl8pPr marL="1508527" algn="ctr" rtl="0" fontAlgn="base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8pPr>
      <a:lvl9pPr marL="2011370" algn="ctr" rtl="0" fontAlgn="base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9pPr>
    </p:titleStyle>
    <p:bodyStyle>
      <a:lvl1pPr marL="375412" indent="-37541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19" kern="1200">
          <a:solidFill>
            <a:schemeClr val="tx1"/>
          </a:solidFill>
          <a:latin typeface="+mn-lt"/>
          <a:ea typeface="+mn-ea"/>
          <a:cs typeface="+mn-cs"/>
        </a:defRPr>
      </a:lvl1pPr>
      <a:lvl2pPr marL="815431" indent="-3125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5449" indent="-2496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7" indent="-2496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1205" indent="-2496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633" indent="-251421" algn="l" defTabSz="10056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476" indent="-251421" algn="l" defTabSz="10056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319" indent="-251421" algn="l" defTabSz="10056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161" indent="-251421" algn="l" defTabSz="10056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43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686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527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70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2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055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19898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2740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 userDrawn="1"/>
        </p:nvGrpSpPr>
        <p:grpSpPr bwMode="auto">
          <a:xfrm>
            <a:off x="0" y="1727200"/>
            <a:ext cx="13817600" cy="174520"/>
            <a:chOff x="930591" y="2081209"/>
            <a:chExt cx="8221662" cy="113507"/>
          </a:xfrm>
        </p:grpSpPr>
        <p:sp>
          <p:nvSpPr>
            <p:cNvPr id="1032" name="Line 3"/>
            <p:cNvSpPr>
              <a:spLocks noChangeShapeType="1"/>
            </p:cNvSpPr>
            <p:nvPr userDrawn="1"/>
          </p:nvSpPr>
          <p:spPr bwMode="auto">
            <a:xfrm>
              <a:off x="930591" y="2081209"/>
              <a:ext cx="8221662" cy="1171"/>
            </a:xfrm>
            <a:prstGeom prst="line">
              <a:avLst/>
            </a:prstGeom>
            <a:noFill/>
            <a:ln w="38100">
              <a:solidFill>
                <a:srgbClr val="B31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0">
                <a:solidFill>
                  <a:srgbClr val="000000"/>
                </a:solidFill>
              </a:endParaRPr>
            </a:p>
          </p:txBody>
        </p:sp>
        <p:sp>
          <p:nvSpPr>
            <p:cNvPr id="1033" name="Line 4"/>
            <p:cNvSpPr>
              <a:spLocks noChangeShapeType="1"/>
            </p:cNvSpPr>
            <p:nvPr userDrawn="1"/>
          </p:nvSpPr>
          <p:spPr bwMode="auto">
            <a:xfrm>
              <a:off x="1119004" y="2137377"/>
              <a:ext cx="7844836" cy="1171"/>
            </a:xfrm>
            <a:prstGeom prst="line">
              <a:avLst/>
            </a:prstGeom>
            <a:noFill/>
            <a:ln w="19050">
              <a:solidFill>
                <a:srgbClr val="B31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 userDrawn="1"/>
          </p:nvSpPr>
          <p:spPr bwMode="auto">
            <a:xfrm>
              <a:off x="1428744" y="2193545"/>
              <a:ext cx="7225356" cy="1171"/>
            </a:xfrm>
            <a:prstGeom prst="line">
              <a:avLst/>
            </a:prstGeom>
            <a:noFill/>
            <a:ln w="19050">
              <a:solidFill>
                <a:srgbClr val="B31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Title 1"/>
          <p:cNvSpPr txBox="1">
            <a:spLocks/>
          </p:cNvSpPr>
          <p:nvPr userDrawn="1"/>
        </p:nvSpPr>
        <p:spPr bwMode="auto">
          <a:xfrm>
            <a:off x="2072640" y="3022600"/>
            <a:ext cx="10248053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76" tIns="50289" rIns="100576" bIns="50289"/>
          <a:lstStyle/>
          <a:p>
            <a:pPr algn="ctr"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399" b="1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31800"/>
            <a:ext cx="13817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/>
        </p:nvSpPr>
        <p:spPr bwMode="auto">
          <a:xfrm>
            <a:off x="1302597" y="2864276"/>
            <a:ext cx="11744960" cy="421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76" tIns="50289" rIns="100576" bIns="50289"/>
          <a:lstStyle/>
          <a:p>
            <a:pPr algn="ctr" defTabSz="10057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80" b="1">
                <a:solidFill>
                  <a:srgbClr val="000000"/>
                </a:solidFill>
                <a:latin typeface="Palatino" pitchFamily="18" charset="0"/>
              </a:rPr>
              <a:t>                                </a:t>
            </a:r>
          </a:p>
        </p:txBody>
      </p:sp>
      <p:sp>
        <p:nvSpPr>
          <p:cNvPr id="1030" name="Text Placeholder 16"/>
          <p:cNvSpPr>
            <a:spLocks noGrp="1"/>
          </p:cNvSpPr>
          <p:nvPr>
            <p:ph type="body" idx="1"/>
          </p:nvPr>
        </p:nvSpPr>
        <p:spPr bwMode="auto">
          <a:xfrm>
            <a:off x="690880" y="3152140"/>
            <a:ext cx="12435840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031" name="TextBox 20"/>
          <p:cNvSpPr txBox="1">
            <a:spLocks noChangeArrowheads="1"/>
          </p:cNvSpPr>
          <p:nvPr userDrawn="1"/>
        </p:nvSpPr>
        <p:spPr bwMode="auto">
          <a:xfrm>
            <a:off x="4605868" y="7167881"/>
            <a:ext cx="4605867" cy="37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76" tIns="50289" rIns="100576" bIns="50289">
            <a:spAutoFit/>
          </a:bodyPr>
          <a:lstStyle/>
          <a:p>
            <a:pPr algn="ctr" defTabSz="100575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60" b="1" i="1">
                <a:solidFill>
                  <a:srgbClr val="595959"/>
                </a:solidFill>
                <a:latin typeface="Palatino" pitchFamily="18" charset="0"/>
              </a:rPr>
              <a:t>Facilities Services</a:t>
            </a:r>
          </a:p>
        </p:txBody>
      </p:sp>
    </p:spTree>
    <p:extLst>
      <p:ext uri="{BB962C8B-B14F-4D97-AF65-F5344CB8AC3E}">
        <p14:creationId xmlns:p14="http://schemas.microsoft.com/office/powerpoint/2010/main" val="223072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 advTm="4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Book Antiqu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Book Antiqua" pitchFamily="18" charset="0"/>
        </a:defRPr>
      </a:lvl5pPr>
      <a:lvl6pPr marL="502843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6pPr>
      <a:lvl7pPr marL="1005686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7pPr>
      <a:lvl8pPr marL="1508527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8pPr>
      <a:lvl9pPr marL="201137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9pPr>
    </p:titleStyle>
    <p:bodyStyle>
      <a:lvl1pPr marL="375412" indent="-375412" algn="ctr" rtl="0" eaLnBrk="0" fontAlgn="base" hangingPunct="0">
        <a:spcBef>
          <a:spcPct val="20000"/>
        </a:spcBef>
        <a:spcAft>
          <a:spcPct val="0"/>
        </a:spcAft>
        <a:buChar char="•"/>
        <a:defRPr sz="3080" b="1">
          <a:solidFill>
            <a:schemeClr val="tx1"/>
          </a:solidFill>
          <a:latin typeface="Palatino" pitchFamily="18" charset="0"/>
          <a:ea typeface="+mn-ea"/>
          <a:cs typeface="+mn-cs"/>
        </a:defRPr>
      </a:lvl1pPr>
      <a:lvl2pPr marL="815431" indent="-312553" algn="ctr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5449" indent="-249693" algn="ctr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58327" indent="-249693" algn="ctr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1205" indent="-249693" algn="ctr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5633" indent="-25142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476" indent="-25142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319" indent="-25142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161" indent="-25142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43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686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527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70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2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055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19898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2740" algn="l" defTabSz="100568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1111886"/>
            <a:ext cx="11917680" cy="80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755" eaLnBrk="0" fontAlgn="base" hangingPunct="0">
              <a:spcBef>
                <a:spcPct val="0"/>
              </a:spcBef>
              <a:spcAft>
                <a:spcPct val="0"/>
              </a:spcAft>
            </a:pPr>
            <a:fld id="{E224F103-7CCF-4E2F-BCA8-BB1E934095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00575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 descr="FS Powerpoint Banner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3817600" cy="111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8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1005755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39" indent="-251439" algn="l" defTabSz="100575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17" indent="-251439" algn="l" defTabSz="100575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195" indent="-251439" algn="l" defTabSz="100575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072" indent="-251439" algn="l" defTabSz="100575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2950" indent="-251439" algn="l" defTabSz="100575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5829" indent="-251439" algn="l" defTabSz="100575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706" indent="-251439" algn="l" defTabSz="100575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584" indent="-251439" algn="l" defTabSz="100575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462" indent="-251439" algn="l" defTabSz="100575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78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55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34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12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267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145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023" algn="l" defTabSz="100575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0" y="0"/>
          <a:ext cx="13817600" cy="353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endParaRPr lang="en-US" sz="1800" i="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7764" marR="117764" marT="0" marB="0">
                    <a:solidFill>
                      <a:srgbClr val="AF2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 userDrawn="1"/>
        </p:nvGraphicFramePr>
        <p:xfrm>
          <a:off x="10572559" y="19050"/>
          <a:ext cx="3035685" cy="353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endParaRPr lang="en-US" sz="1800" i="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7764" marR="11776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 userDrawn="1"/>
        </p:nvGraphicFramePr>
        <p:xfrm>
          <a:off x="7013479" y="457200"/>
          <a:ext cx="669944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 userDrawn="1"/>
        </p:nvGraphicFramePr>
        <p:xfrm>
          <a:off x="104679" y="457200"/>
          <a:ext cx="669944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 userDrawn="1"/>
        </p:nvGraphicFramePr>
        <p:xfrm>
          <a:off x="104679" y="3886200"/>
          <a:ext cx="6699442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5615" marR="12561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63206-BFF6-F824-34FE-CEEA01E28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363" y="7204075"/>
            <a:ext cx="3109912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AE29-E566-46D5-ADA1-DDE1557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5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ftr="0" dt="0"/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8"/>
            <a:ext cx="3224107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005754" rtl="0" eaLnBrk="1" latinLnBrk="0" hangingPunct="1">
        <a:spcBef>
          <a:spcPct val="0"/>
        </a:spcBef>
        <a:buNone/>
        <a:defRPr sz="3519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77156" indent="-377156" algn="l" defTabSz="100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19" kern="1200">
          <a:solidFill>
            <a:schemeClr val="accent2"/>
          </a:solidFill>
          <a:latin typeface="+mn-lt"/>
          <a:ea typeface="+mn-ea"/>
          <a:cs typeface="+mn-cs"/>
        </a:defRPr>
      </a:lvl1pPr>
      <a:lvl2pPr marL="817175" indent="-314300" algn="l" defTabSz="100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257191" indent="-251439" algn="l" defTabSz="100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60069" indent="-251439" algn="l" defTabSz="100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262946" indent="-251439" algn="l" defTabSz="100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765822" indent="-251439" algn="l" defTabSz="100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700" indent="-251439" algn="l" defTabSz="100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576" indent="-251439" algn="l" defTabSz="100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452" indent="-251439" algn="l" defTabSz="100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78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54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32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07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4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259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137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015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5CF8-1710-47E3-B7D4-0256A290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7445"/>
            <a:ext cx="13817600" cy="127751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cs typeface="Times New Roman" panose="02020603050405020304" pitchFamily="18" charset="0"/>
              </a:rPr>
              <a:t>Project Charters: The Foundation of Successful Projects</a:t>
            </a:r>
            <a:br>
              <a:rPr lang="en-US" sz="3600" dirty="0">
                <a:cs typeface="Times New Roman" panose="02020603050405020304" pitchFamily="18" charset="0"/>
              </a:rPr>
            </a:br>
            <a:r>
              <a:rPr lang="en-US" sz="2200" i="1" dirty="0"/>
              <a:t>Why project managers should embrace and master the project charter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C5BB7-C617-44A2-B2EB-9A42AC43A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650" y="6846236"/>
            <a:ext cx="7218258" cy="1151467"/>
          </a:xfrm>
        </p:spPr>
        <p:txBody>
          <a:bodyPr lIns="182880" tIns="0" rIns="182880" bIns="0" anchor="t">
            <a:noAutofit/>
          </a:bodyPr>
          <a:lstStyle/>
          <a:p>
            <a:r>
              <a:rPr lang="en-US" sz="1950" dirty="0">
                <a:latin typeface="+mj-lt"/>
              </a:rPr>
              <a:t>PMPD Presentation</a:t>
            </a:r>
            <a:br>
              <a:rPr lang="en-US" sz="1950" dirty="0">
                <a:latin typeface="+mj-lt"/>
              </a:rPr>
            </a:br>
            <a:r>
              <a:rPr lang="en-US" sz="1950" dirty="0">
                <a:latin typeface="+mj-lt"/>
              </a:rPr>
              <a:t>November 12, 2025</a:t>
            </a:r>
          </a:p>
        </p:txBody>
      </p:sp>
    </p:spTree>
    <p:extLst>
      <p:ext uri="{BB962C8B-B14F-4D97-AF65-F5344CB8AC3E}">
        <p14:creationId xmlns:p14="http://schemas.microsoft.com/office/powerpoint/2010/main" val="36364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45E5F-8972-6E13-8D16-A774B71B5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CC0C31-EDBE-2D79-E6C8-10FB52ABA40E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4095D-FE89-FCCB-F312-45F60FE67DA3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B7AECE-0181-3670-AEBD-FAB8D96C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B62F6B-A705-3832-FB00-E6993DBDAE29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2300E-D8C5-EFFA-F0D1-A94BEAF8B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54" y="678159"/>
            <a:ext cx="5301221" cy="6917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F217-58D6-3A8E-4B7D-0BDFA168E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821" y="678159"/>
            <a:ext cx="4477951" cy="3197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3F9EE-F071-5BFE-CBB4-34C13B781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821" y="3973201"/>
            <a:ext cx="4026930" cy="362206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142718-0879-4070-D5AF-A67EA5067D9D}"/>
              </a:ext>
            </a:extLst>
          </p:cNvPr>
          <p:cNvCxnSpPr/>
          <p:nvPr/>
        </p:nvCxnSpPr>
        <p:spPr>
          <a:xfrm flipV="1">
            <a:off x="4646141" y="2829697"/>
            <a:ext cx="2713680" cy="11435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C4B5D1-760B-19B5-FF28-B416A45552C9}"/>
              </a:ext>
            </a:extLst>
          </p:cNvPr>
          <p:cNvCxnSpPr>
            <a:cxnSpLocks/>
          </p:cNvCxnSpPr>
          <p:nvPr/>
        </p:nvCxnSpPr>
        <p:spPr>
          <a:xfrm>
            <a:off x="4646141" y="3973201"/>
            <a:ext cx="2557848" cy="14267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4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7B074-3824-59E6-44C9-569ED0AD2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27F3C2E-1B82-6DAF-A613-31E32724164C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FCCBEA-B934-3042-A309-FCF24A568304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EA2FF-49DD-F515-618B-D487C6B74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F7E1DE-E949-C818-5D95-8B538654D439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E9047-C7AE-26BC-474C-197A683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866" y="593830"/>
            <a:ext cx="7669867" cy="7131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757DDF-B716-E6FE-C42A-539377D1AAC0}"/>
              </a:ext>
            </a:extLst>
          </p:cNvPr>
          <p:cNvSpPr/>
          <p:nvPr/>
        </p:nvSpPr>
        <p:spPr>
          <a:xfrm>
            <a:off x="3073866" y="988541"/>
            <a:ext cx="7083388" cy="1655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30074-CA54-0EBB-5EF9-77EC10ACE7BE}"/>
              </a:ext>
            </a:extLst>
          </p:cNvPr>
          <p:cNvSpPr txBox="1"/>
          <p:nvPr/>
        </p:nvSpPr>
        <p:spPr>
          <a:xfrm>
            <a:off x="1282009" y="1615939"/>
            <a:ext cx="151451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Trimble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E63BB-204D-419D-7826-92D56B43A5B0}"/>
              </a:ext>
            </a:extLst>
          </p:cNvPr>
          <p:cNvSpPr/>
          <p:nvPr/>
        </p:nvSpPr>
        <p:spPr>
          <a:xfrm>
            <a:off x="3073866" y="2701196"/>
            <a:ext cx="7540588" cy="869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67045-F255-B934-FAAC-3EF01D3DCB8E}"/>
              </a:ext>
            </a:extLst>
          </p:cNvPr>
          <p:cNvSpPr txBox="1"/>
          <p:nvPr/>
        </p:nvSpPr>
        <p:spPr>
          <a:xfrm>
            <a:off x="1282009" y="2656810"/>
            <a:ext cx="1921137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of Communication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C3CF6-4B2D-BF1D-AEC9-DFA7E7CD248C}"/>
              </a:ext>
            </a:extLst>
          </p:cNvPr>
          <p:cNvSpPr/>
          <p:nvPr/>
        </p:nvSpPr>
        <p:spPr>
          <a:xfrm>
            <a:off x="3073866" y="4357001"/>
            <a:ext cx="7083388" cy="869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6AA94-98F3-B838-7BB6-EE73EDC771F3}"/>
              </a:ext>
            </a:extLst>
          </p:cNvPr>
          <p:cNvSpPr txBox="1"/>
          <p:nvPr/>
        </p:nvSpPr>
        <p:spPr>
          <a:xfrm>
            <a:off x="1282008" y="4506822"/>
            <a:ext cx="19211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PACTV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1B575-7E2D-C7AE-D6F5-55CB0D293AE1}"/>
              </a:ext>
            </a:extLst>
          </p:cNvPr>
          <p:cNvSpPr/>
          <p:nvPr/>
        </p:nvSpPr>
        <p:spPr>
          <a:xfrm>
            <a:off x="3073866" y="5303192"/>
            <a:ext cx="7540588" cy="2308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E3A44-25FC-57D9-4B93-845FBFA6B794}"/>
              </a:ext>
            </a:extLst>
          </p:cNvPr>
          <p:cNvSpPr txBox="1"/>
          <p:nvPr/>
        </p:nvSpPr>
        <p:spPr>
          <a:xfrm>
            <a:off x="1282007" y="5833465"/>
            <a:ext cx="1921137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Engage finance early</a:t>
            </a:r>
          </a:p>
        </p:txBody>
      </p:sp>
    </p:spTree>
    <p:extLst>
      <p:ext uri="{BB962C8B-B14F-4D97-AF65-F5344CB8AC3E}">
        <p14:creationId xmlns:p14="http://schemas.microsoft.com/office/powerpoint/2010/main" val="134694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5F1F9-5EA1-C1CF-4443-6888B73F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D3D4681-25AD-4FD6-C06F-935284CDD502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86AB34-07E4-7645-52F8-9A6E9B9E85EB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9BF075-CA54-91CE-2C1B-A28F64CC7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DD7B1C0-617E-49EF-B957-4C45BB113929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E61B4-156B-CFA1-E920-58F6B5FE9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298" y="2101410"/>
            <a:ext cx="10345290" cy="35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0A7C1-7220-2F39-855B-BF695E495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AD4D3E7-D095-A752-E249-A9E892FC31FD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3D4C2D-DD27-C1E6-3AA0-37E4D86C5B0C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742BBD-CEB8-81A5-7E04-AFEF92B3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2A9E9E-1E1F-D944-428A-A09AFADA4C9F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253BD-8815-54C8-0E7A-D768330A6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069" y="912799"/>
            <a:ext cx="9323462" cy="61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0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B6CA-8549-3509-D731-EB47CC4A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33D66C-CCDE-A5ED-47DC-A6A3049B0D1E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176516-2BFF-8E78-C828-DC40B5BDC5F6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B164A2-A5CF-B5F5-C77E-35DB52B2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64D248-EB57-65C8-7A9F-85E2DEAC8B8F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424B9-CB6F-B149-8228-E6C08C477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70" y="1074469"/>
            <a:ext cx="8280260" cy="56158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DF6FE5-33F6-7FFE-E603-7608C9412A73}"/>
              </a:ext>
            </a:extLst>
          </p:cNvPr>
          <p:cNvSpPr/>
          <p:nvPr/>
        </p:nvSpPr>
        <p:spPr>
          <a:xfrm>
            <a:off x="2913228" y="1082112"/>
            <a:ext cx="7540588" cy="2804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A3B6F-93DE-4468-5B9D-DD89074B5131}"/>
              </a:ext>
            </a:extLst>
          </p:cNvPr>
          <p:cNvSpPr txBox="1"/>
          <p:nvPr/>
        </p:nvSpPr>
        <p:spPr>
          <a:xfrm>
            <a:off x="847533" y="2078352"/>
            <a:ext cx="1921137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into your RFP</a:t>
            </a:r>
          </a:p>
        </p:txBody>
      </p:sp>
    </p:spTree>
    <p:extLst>
      <p:ext uri="{BB962C8B-B14F-4D97-AF65-F5344CB8AC3E}">
        <p14:creationId xmlns:p14="http://schemas.microsoft.com/office/powerpoint/2010/main" val="320290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FC829-7B20-C497-07C6-DEFDE2492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0CCBC1A-9A50-CDCA-9740-002E61D7248D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833C4C-347D-E19E-A510-E0DDE57BC822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5E5CD2-1897-66E4-5DB0-23EF632D8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FCF3BD-22D4-C0D6-C706-F239B3FCDF4B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4AA954C5-A9EC-3C62-B815-443FB450027A}"/>
              </a:ext>
            </a:extLst>
          </p:cNvPr>
          <p:cNvSpPr txBox="1">
            <a:spLocks/>
          </p:cNvSpPr>
          <p:nvPr/>
        </p:nvSpPr>
        <p:spPr>
          <a:xfrm>
            <a:off x="2178952" y="513836"/>
            <a:ext cx="9459696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anose="020B0604020202020204"/>
                <a:cs typeface="Helvetica" panose="020B0604020202020204"/>
              </a:rPr>
              <a:t>Step #1 in Managing a Successful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BFBDBA-E30F-FA6B-A6E5-6E99C1AC6A3F}"/>
              </a:ext>
            </a:extLst>
          </p:cNvPr>
          <p:cNvSpPr txBox="1"/>
          <p:nvPr/>
        </p:nvSpPr>
        <p:spPr>
          <a:xfrm>
            <a:off x="1879599" y="3337848"/>
            <a:ext cx="4329065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400" dirty="0">
                <a:latin typeface="Helvetica" panose="020B0604020202020204"/>
                <a:ea typeface="Calibri"/>
                <a:cs typeface="Helvetica" panose="020B0604020202020204"/>
              </a:rPr>
              <a:t>COMPLETE THE PROJECT CHARTER!!</a:t>
            </a:r>
            <a:endParaRPr lang="en-US" sz="4400" dirty="0">
              <a:latin typeface="Helvetica" panose="020B0604020202020204"/>
              <a:ea typeface="Times New Roman" panose="02020603050405020304" pitchFamily="18" charset="0"/>
              <a:cs typeface="Helvetica" panose="020B0604020202020204"/>
            </a:endParaRPr>
          </a:p>
        </p:txBody>
      </p:sp>
      <p:pic>
        <p:nvPicPr>
          <p:cNvPr id="3" name="Picture 2" descr="Cartoon characters holding a book&#10;&#10;AI-generated content may be incorrect.">
            <a:extLst>
              <a:ext uri="{FF2B5EF4-FFF2-40B4-BE49-F238E27FC236}">
                <a16:creationId xmlns:a16="http://schemas.microsoft.com/office/drawing/2014/main" id="{6533E28C-9612-5C14-7088-868800AB3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20063" r="45043" b="22543"/>
          <a:stretch>
            <a:fillRect/>
          </a:stretch>
        </p:blipFill>
        <p:spPr>
          <a:xfrm>
            <a:off x="8427308" y="1695799"/>
            <a:ext cx="3657599" cy="5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E2281-38F6-44D1-4905-3FD3F711A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FD1AD9-FF1E-CCEA-73DD-4196DEFB8095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3651AC-7213-43E0-206D-BD65D59BCDE9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A2C415-7856-BC88-CE9A-9BBBD9EEB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31F88B-5902-868D-CA19-056ACA98E62C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4ED0548D-CEA9-45A4-1DDD-293B44962074}"/>
              </a:ext>
            </a:extLst>
          </p:cNvPr>
          <p:cNvSpPr txBox="1">
            <a:spLocks/>
          </p:cNvSpPr>
          <p:nvPr/>
        </p:nvSpPr>
        <p:spPr>
          <a:xfrm>
            <a:off x="2178952" y="513836"/>
            <a:ext cx="9459696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Helvetica" panose="020B0604020202020204"/>
              <a:cs typeface="Helvetica" panose="020B0604020202020204"/>
            </a:endParaRPr>
          </a:p>
        </p:txBody>
      </p:sp>
      <p:pic>
        <p:nvPicPr>
          <p:cNvPr id="1026" name="Picture 2" descr="Any Questions Cartoons and Comics - funny pictures from ...">
            <a:extLst>
              <a:ext uri="{FF2B5EF4-FFF2-40B4-BE49-F238E27FC236}">
                <a16:creationId xmlns:a16="http://schemas.microsoft.com/office/drawing/2014/main" id="{4AE077D0-74F0-16E5-5196-20868D6D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580507"/>
            <a:ext cx="47625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1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319A-2DCE-AFCF-E7AB-4890391C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675B69-AD49-62DC-742B-86C81467805E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226711-67F6-27A0-2448-924B87414E40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9737C80-6FEA-6EE6-889E-E83926F40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E44357-742A-6186-7F80-04D8BF2A66E6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41E037FB-A37A-F00E-1940-B6FC5E714798}"/>
              </a:ext>
            </a:extLst>
          </p:cNvPr>
          <p:cNvSpPr txBox="1">
            <a:spLocks/>
          </p:cNvSpPr>
          <p:nvPr/>
        </p:nvSpPr>
        <p:spPr>
          <a:xfrm>
            <a:off x="2463157" y="513836"/>
            <a:ext cx="8891286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anose="020B0604020202020204"/>
                <a:cs typeface="Helvetica" panose="020B0604020202020204"/>
              </a:rPr>
              <a:t>Step #1 in Managing a Successful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11F39-8D5A-E16A-8331-206A54EDAF2C}"/>
              </a:ext>
            </a:extLst>
          </p:cNvPr>
          <p:cNvSpPr txBox="1"/>
          <p:nvPr/>
        </p:nvSpPr>
        <p:spPr>
          <a:xfrm>
            <a:off x="1879599" y="3337848"/>
            <a:ext cx="4329065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400" dirty="0">
                <a:latin typeface="Helvetica" panose="020B0604020202020204"/>
                <a:ea typeface="Calibri"/>
                <a:cs typeface="Helvetica" panose="020B0604020202020204"/>
              </a:rPr>
              <a:t>COMPLETE THE PROJECT CHARTER!!</a:t>
            </a:r>
            <a:endParaRPr lang="en-US" sz="4400" dirty="0">
              <a:latin typeface="Helvetica" panose="020B0604020202020204"/>
              <a:ea typeface="Times New Roman" panose="02020603050405020304" pitchFamily="18" charset="0"/>
              <a:cs typeface="Helvetica" panose="020B0604020202020204"/>
            </a:endParaRPr>
          </a:p>
        </p:txBody>
      </p:sp>
      <p:pic>
        <p:nvPicPr>
          <p:cNvPr id="3" name="Picture 2" descr="Cartoon characters holding a book&#10;&#10;AI-generated content may be incorrect.">
            <a:extLst>
              <a:ext uri="{FF2B5EF4-FFF2-40B4-BE49-F238E27FC236}">
                <a16:creationId xmlns:a16="http://schemas.microsoft.com/office/drawing/2014/main" id="{39E9C708-ABC4-6DC7-83CB-C8D86DAA9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20063" r="45043" b="22543"/>
          <a:stretch>
            <a:fillRect/>
          </a:stretch>
        </p:blipFill>
        <p:spPr>
          <a:xfrm>
            <a:off x="8427308" y="1695799"/>
            <a:ext cx="3657599" cy="5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5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D0FD-BDAA-33C6-0A1B-428F3CE9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D91A2D0-7A49-E5E8-19FD-22DE91498758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F02D8-6B42-7545-9B1B-D3DBFB49A422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851D4-4802-FDC5-F1E0-620FA9DA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997E2B-4513-9773-0680-73DAA3CB5B9D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CA7AECD-87C7-4822-D953-B3A74BDF1419}"/>
              </a:ext>
            </a:extLst>
          </p:cNvPr>
          <p:cNvSpPr txBox="1">
            <a:spLocks/>
          </p:cNvSpPr>
          <p:nvPr/>
        </p:nvSpPr>
        <p:spPr>
          <a:xfrm>
            <a:off x="3317190" y="504371"/>
            <a:ext cx="6713663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anose="020B0604020202020204"/>
                <a:cs typeface="Helvetica" panose="020B0604020202020204"/>
              </a:rPr>
              <a:t>What is a Project Charter?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89937-984F-8ABD-264A-97867FA92A8B}"/>
              </a:ext>
            </a:extLst>
          </p:cNvPr>
          <p:cNvSpPr txBox="1"/>
          <p:nvPr/>
        </p:nvSpPr>
        <p:spPr>
          <a:xfrm>
            <a:off x="403573" y="1682042"/>
            <a:ext cx="12855227" cy="40523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i="1" dirty="0">
                <a:latin typeface="Helvetica" panose="020B0604020202020204"/>
                <a:ea typeface="Calibri"/>
                <a:cs typeface="Helvetica" panose="020B0604020202020204"/>
              </a:rPr>
              <a:t>Definition: A formal document that authorizes a project, outlining its objectives, scope, stakeholders, and high‑level requirements.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i="1" dirty="0">
                <a:latin typeface="Helvetica" panose="020B0604020202020204"/>
                <a:ea typeface="Calibri"/>
                <a:cs typeface="Helvetica" panose="020B0604020202020204"/>
              </a:rPr>
              <a:t>Purpose: Serves as a reference throughout the project lifecycle for alignment and accountability.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i="1" dirty="0">
                <a:latin typeface="Helvetica" panose="020B0604020202020204"/>
                <a:ea typeface="Calibri"/>
                <a:cs typeface="Helvetica" panose="020B0604020202020204"/>
              </a:rPr>
              <a:t>Alignment Tool with sponsors, advocates, and stakeholders</a:t>
            </a:r>
          </a:p>
          <a:p>
            <a:pPr>
              <a:spcBef>
                <a:spcPts val="1000"/>
              </a:spcBef>
            </a:pPr>
            <a:endParaRPr lang="en-US" sz="2800" i="1" dirty="0">
              <a:latin typeface="Helvetica" panose="020B0604020202020204"/>
              <a:ea typeface="Calibri"/>
              <a:cs typeface="Helvetica" panose="020B0604020202020204"/>
            </a:endParaRPr>
          </a:p>
          <a:p>
            <a:pPr>
              <a:spcBef>
                <a:spcPts val="1000"/>
              </a:spcBef>
            </a:pPr>
            <a:r>
              <a:rPr lang="en-US" sz="2800" i="1" dirty="0">
                <a:latin typeface="Helvetica" panose="020B0604020202020204"/>
                <a:ea typeface="Calibri"/>
                <a:cs typeface="Helvetica" panose="020B0604020202020204"/>
              </a:rPr>
              <a:t>Analogy: Think of it as the “birth certificate” of the project — it officially declares the project’s existence.</a:t>
            </a:r>
            <a:endParaRPr lang="en-US" sz="2800" i="1" dirty="0">
              <a:latin typeface="Helvetica" panose="020B0604020202020204"/>
              <a:ea typeface="Times New Roman" panose="02020603050405020304" pitchFamily="18" charset="0"/>
              <a:cs typeface="Helv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5238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B125F-3B7B-1E01-0C0D-811C904B8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409745A-6539-1EB4-1994-68AECF92B9C6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945C8F-29F8-7054-C5CF-36220993E8E6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9331DC-FAFB-D0C0-672F-46706ABD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EC1694-307A-4433-A654-41C2D136E977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0A1E70F-3067-6BAB-015D-6CF9C1D60B31}"/>
              </a:ext>
            </a:extLst>
          </p:cNvPr>
          <p:cNvSpPr txBox="1">
            <a:spLocks/>
          </p:cNvSpPr>
          <p:nvPr/>
        </p:nvSpPr>
        <p:spPr>
          <a:xfrm>
            <a:off x="3551966" y="392696"/>
            <a:ext cx="6713663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anose="020B0604020202020204"/>
                <a:cs typeface="Helvetica" panose="020B0604020202020204"/>
              </a:rPr>
              <a:t>Session 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C92D3A-9BFA-F557-996D-9FA284A84D9B}"/>
              </a:ext>
            </a:extLst>
          </p:cNvPr>
          <p:cNvSpPr txBox="1"/>
          <p:nvPr/>
        </p:nvSpPr>
        <p:spPr>
          <a:xfrm>
            <a:off x="234591" y="1901041"/>
            <a:ext cx="13348412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>
                <a:ea typeface="Calibri"/>
                <a:cs typeface="Calibri"/>
              </a:rPr>
              <a:t>Understand the role and value of a project charter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i="1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>
                <a:ea typeface="Calibri"/>
                <a:cs typeface="Calibri"/>
              </a:rPr>
              <a:t>Learn the components of our specific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i="1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>
                <a:ea typeface="Calibri"/>
                <a:cs typeface="Calibri"/>
              </a:rPr>
              <a:t>Identify best practices for 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863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A882A-1D68-3CFC-6B0C-DBAB628D2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844C9A-8308-6AFF-39C4-DDD6279DEC1E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3334-DC0D-14CD-B681-AAF066A158D0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596953-C15D-DE9E-EDF3-20AF88C33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0CE8F8-E5CE-78EE-FB8C-07010A5F0BF4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483373E9-F915-96F8-739C-E536BDC7D4DA}"/>
              </a:ext>
            </a:extLst>
          </p:cNvPr>
          <p:cNvSpPr txBox="1">
            <a:spLocks/>
          </p:cNvSpPr>
          <p:nvPr/>
        </p:nvSpPr>
        <p:spPr>
          <a:xfrm>
            <a:off x="598205" y="470063"/>
            <a:ext cx="12855227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anose="020B0604020202020204"/>
                <a:cs typeface="Helvetica" panose="020B0604020202020204"/>
              </a:rPr>
              <a:t>Benefits to Project Managers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C4256-3932-0FD6-A33B-BA4DCEC335AE}"/>
              </a:ext>
            </a:extLst>
          </p:cNvPr>
          <p:cNvSpPr txBox="1"/>
          <p:nvPr/>
        </p:nvSpPr>
        <p:spPr>
          <a:xfrm>
            <a:off x="481185" y="1682042"/>
            <a:ext cx="12855227" cy="72276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457200" indent="-457200">
              <a:spcBef>
                <a:spcPts val="1000"/>
              </a:spcBef>
              <a:buFont typeface="+mj-lt"/>
              <a:buAutoNum type="arabicPeriod"/>
              <a:defRPr sz="2800">
                <a:latin typeface="Helvetica" panose="020B0604020202020204"/>
                <a:ea typeface="Calibri"/>
                <a:cs typeface="Helvetica" panose="020B0604020202020204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i="1" dirty="0">
                <a:latin typeface="+mn-lt"/>
              </a:rPr>
              <a:t>Establishes PM decision-making authority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i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i="1" dirty="0">
                <a:latin typeface="+mn-lt"/>
              </a:rPr>
              <a:t>Stakeholder buy-in: Facilitates early agreement,</a:t>
            </a:r>
          </a:p>
          <a:p>
            <a:pPr marL="0" indent="0">
              <a:buNone/>
            </a:pPr>
            <a:r>
              <a:rPr lang="en-US" sz="3200" i="1" dirty="0">
                <a:latin typeface="+mn-lt"/>
              </a:rPr>
              <a:t>	reducing conflicts</a:t>
            </a:r>
          </a:p>
          <a:p>
            <a:pPr marL="0" indent="0">
              <a:buNone/>
            </a:pPr>
            <a:endParaRPr lang="en-US" sz="3200" i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i="1" dirty="0">
                <a:latin typeface="+mn-lt"/>
              </a:rPr>
              <a:t>Risk reduction: Early identification of potential</a:t>
            </a:r>
          </a:p>
          <a:p>
            <a:pPr marL="0" indent="0">
              <a:buNone/>
            </a:pPr>
            <a:r>
              <a:rPr lang="en-US" sz="3200" i="1" dirty="0">
                <a:latin typeface="+mn-lt"/>
              </a:rPr>
              <a:t>	constraints, assumptions, and risks.</a:t>
            </a:r>
          </a:p>
          <a:p>
            <a:pPr marL="0" indent="0">
              <a:buNone/>
            </a:pPr>
            <a:endParaRPr lang="en-US" sz="3200" i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i="1" dirty="0">
                <a:latin typeface="+mn-lt"/>
              </a:rPr>
              <a:t>Serves as a baseline to manage changes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superhero with a cape&#10;&#10;AI-generated content may be incorrect.">
            <a:extLst>
              <a:ext uri="{FF2B5EF4-FFF2-40B4-BE49-F238E27FC236}">
                <a16:creationId xmlns:a16="http://schemas.microsoft.com/office/drawing/2014/main" id="{B5756555-E588-51C4-4E14-6B16C023E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27" y="1797524"/>
            <a:ext cx="3650315" cy="44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5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9D2C3-487A-2941-1214-4309B99D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B35D7A4-6916-D1F8-C0EE-7033EE320A3A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A66A65-45F6-4128-2DEE-2D74CDF1DE43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C9A65D-A29B-9BFA-44B5-545F68C2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C9DBC5-9977-6B4A-1915-BF1CAD449885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C1AD27A-44B5-257B-1934-C45FFAAFBAA2}"/>
              </a:ext>
            </a:extLst>
          </p:cNvPr>
          <p:cNvSpPr txBox="1">
            <a:spLocks/>
          </p:cNvSpPr>
          <p:nvPr/>
        </p:nvSpPr>
        <p:spPr>
          <a:xfrm>
            <a:off x="3729713" y="474706"/>
            <a:ext cx="6196097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/>
                <a:cs typeface="Helvetica"/>
              </a:rPr>
              <a:t>Where is the template?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F04CE-EAC5-EAD1-12BD-71648983F1E7}"/>
              </a:ext>
            </a:extLst>
          </p:cNvPr>
          <p:cNvSpPr txBox="1"/>
          <p:nvPr/>
        </p:nvSpPr>
        <p:spPr>
          <a:xfrm>
            <a:off x="400147" y="1319023"/>
            <a:ext cx="1285522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Helvetica" panose="020B0604020202020204"/>
                <a:cs typeface="Helvetica" panose="020B0604020202020204"/>
              </a:rPr>
              <a:t>Template is automatically loaded into your Trimble project when assigned, can be found in the Documents module, 01 Administration, 01.10 Pre-planning and Intake Materials Folder</a:t>
            </a:r>
            <a:endParaRPr lang="en-US" sz="2200" i="1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340AC-E565-DBA3-2575-35E67BB1A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791" y="2892846"/>
            <a:ext cx="9239938" cy="4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8A028-61C1-DD2D-0E77-92939D1F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F3681B-431F-F060-2672-249A523B68EB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061F1-AE83-6E24-CCB7-8BEE6B0DB83B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A0AB78-2663-3FEA-3BD2-F455D3CDF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1EF763-07FA-A9A9-EA09-9FF2B68BED79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30754C50-D21D-7251-CC1B-F0F1645F72A6}"/>
              </a:ext>
            </a:extLst>
          </p:cNvPr>
          <p:cNvSpPr txBox="1">
            <a:spLocks/>
          </p:cNvSpPr>
          <p:nvPr/>
        </p:nvSpPr>
        <p:spPr>
          <a:xfrm>
            <a:off x="3729713" y="474706"/>
            <a:ext cx="6196097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/>
                <a:cs typeface="Helvetica"/>
              </a:rPr>
              <a:t>Where is the template?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98306-E8F8-E786-6B13-B12369E6F9B2}"/>
              </a:ext>
            </a:extLst>
          </p:cNvPr>
          <p:cNvSpPr txBox="1"/>
          <p:nvPr/>
        </p:nvSpPr>
        <p:spPr>
          <a:xfrm>
            <a:off x="400147" y="1319023"/>
            <a:ext cx="1285522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Helvetica" panose="020B0604020202020204"/>
                <a:cs typeface="Helvetica" panose="020B0604020202020204"/>
              </a:rPr>
              <a:t>A link to the project charter can be found in the FCS PM Checklist PD1 Project Launch Checklist.</a:t>
            </a:r>
            <a:endParaRPr lang="en-US" sz="2200" i="1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C5287-806E-A514-A7AB-4AA8CD88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023" y="2273130"/>
            <a:ext cx="868755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3F0F3-1F64-68AD-FCCD-997C11487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C1AD833-713F-4746-77DC-0555728341B8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8B1580-D692-44AE-1CF0-C20EEEEDDE67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D2CD16-8063-EED3-0987-092FC90C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01CDB-DD14-1800-22BD-F74FF2AE14AF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78624B30-E67D-DC9B-453B-AA40B66D4307}"/>
              </a:ext>
            </a:extLst>
          </p:cNvPr>
          <p:cNvSpPr txBox="1">
            <a:spLocks/>
          </p:cNvSpPr>
          <p:nvPr/>
        </p:nvSpPr>
        <p:spPr>
          <a:xfrm>
            <a:off x="2264076" y="513836"/>
            <a:ext cx="9289448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anose="020B0604020202020204"/>
                <a:cs typeface="Helvetica" panose="020B0604020202020204"/>
              </a:rPr>
              <a:t>Step #1 in Managing a Successful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463BD-1384-DA7F-224C-3EF664A4F9A3}"/>
              </a:ext>
            </a:extLst>
          </p:cNvPr>
          <p:cNvSpPr txBox="1"/>
          <p:nvPr/>
        </p:nvSpPr>
        <p:spPr>
          <a:xfrm>
            <a:off x="1879599" y="3337848"/>
            <a:ext cx="4329065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400" dirty="0">
                <a:latin typeface="Helvetica" panose="020B0604020202020204"/>
                <a:ea typeface="Calibri"/>
                <a:cs typeface="Helvetica" panose="020B0604020202020204"/>
              </a:rPr>
              <a:t>COMPLETE THE PROJECT CHARTER!!</a:t>
            </a:r>
            <a:endParaRPr lang="en-US" sz="4400" dirty="0">
              <a:latin typeface="Helvetica" panose="020B0604020202020204"/>
              <a:ea typeface="Times New Roman" panose="02020603050405020304" pitchFamily="18" charset="0"/>
              <a:cs typeface="Helvetica" panose="020B0604020202020204"/>
            </a:endParaRPr>
          </a:p>
        </p:txBody>
      </p:sp>
      <p:pic>
        <p:nvPicPr>
          <p:cNvPr id="3" name="Picture 2" descr="Cartoon characters holding a book&#10;&#10;AI-generated content may be incorrect.">
            <a:extLst>
              <a:ext uri="{FF2B5EF4-FFF2-40B4-BE49-F238E27FC236}">
                <a16:creationId xmlns:a16="http://schemas.microsoft.com/office/drawing/2014/main" id="{CBB3E378-82D8-AD6A-9EE9-400C5D58F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20063" r="45043" b="22543"/>
          <a:stretch>
            <a:fillRect/>
          </a:stretch>
        </p:blipFill>
        <p:spPr>
          <a:xfrm>
            <a:off x="8427308" y="1695799"/>
            <a:ext cx="3657599" cy="5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00CBC-D0E7-1C01-C7C1-2DD9A5DF5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A9F519-C94F-399F-5CEF-95795078712A}"/>
              </a:ext>
            </a:extLst>
          </p:cNvPr>
          <p:cNvSpPr/>
          <p:nvPr/>
        </p:nvSpPr>
        <p:spPr>
          <a:xfrm>
            <a:off x="0" y="0"/>
            <a:ext cx="13817600" cy="466897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1B1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5DAC5-02BC-24A8-4BEE-6FBF5A92B7B8}"/>
              </a:ext>
            </a:extLst>
          </p:cNvPr>
          <p:cNvSpPr txBox="1"/>
          <p:nvPr/>
        </p:nvSpPr>
        <p:spPr>
          <a:xfrm>
            <a:off x="1888298" y="46939"/>
            <a:ext cx="1004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Charters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EC3BEE-08EF-DCC4-51D6-A608403C2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7474"/>
            <a:ext cx="1657350" cy="409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6ACDAD-13F4-062E-CB7B-539D84919259}"/>
              </a:ext>
            </a:extLst>
          </p:cNvPr>
          <p:cNvSpPr txBox="1">
            <a:spLocks/>
          </p:cNvSpPr>
          <p:nvPr/>
        </p:nvSpPr>
        <p:spPr>
          <a:xfrm>
            <a:off x="143454" y="678159"/>
            <a:ext cx="2277111" cy="7926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5pPr>
            <a:lvl6pPr marL="502843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6pPr>
            <a:lvl7pPr marL="1005686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7pPr>
            <a:lvl8pPr marL="1508527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8pPr>
            <a:lvl9pPr marL="2011370" algn="ctr" rtl="0" fontAlgn="base">
              <a:spcBef>
                <a:spcPct val="0"/>
              </a:spcBef>
              <a:spcAft>
                <a:spcPct val="0"/>
              </a:spcAft>
              <a:defRPr sz="484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n-US" sz="4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FE9759E-51AC-0FB0-A4D2-EAD531504E8F}"/>
              </a:ext>
            </a:extLst>
          </p:cNvPr>
          <p:cNvSpPr txBox="1">
            <a:spLocks/>
          </p:cNvSpPr>
          <p:nvPr/>
        </p:nvSpPr>
        <p:spPr>
          <a:xfrm>
            <a:off x="2656575" y="481209"/>
            <a:ext cx="8502355" cy="792621"/>
          </a:xfrm>
          <a:prstGeom prst="rect">
            <a:avLst/>
          </a:prstGeom>
          <a:noFill/>
        </p:spPr>
        <p:txBody>
          <a:bodyPr vert="horz" lIns="182880" tIns="182880" rIns="182880" bIns="45720" rtlCol="0" anchor="t">
            <a:noAutofit/>
          </a:bodyPr>
          <a:lstStyle>
            <a:lvl1pPr defTabSz="1005754">
              <a:spcBef>
                <a:spcPct val="0"/>
              </a:spcBef>
              <a:buNone/>
              <a:defRPr sz="3519" baseline="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/>
                <a:cs typeface="Helvetica"/>
              </a:rPr>
              <a:t>Best Practices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DB8C0-154C-3DB7-32F5-0EB70CED48B0}"/>
              </a:ext>
            </a:extLst>
          </p:cNvPr>
          <p:cNvSpPr txBox="1"/>
          <p:nvPr/>
        </p:nvSpPr>
        <p:spPr>
          <a:xfrm>
            <a:off x="478866" y="1288142"/>
            <a:ext cx="12855227" cy="30110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400" i="1" dirty="0">
                <a:latin typeface="Helvetica" panose="020B0604020202020204"/>
                <a:ea typeface="Calibri"/>
                <a:cs typeface="Helvetica" panose="020B0604020202020204"/>
              </a:rPr>
              <a:t>Populate using information provided by the project advocate in the PACTV process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400" i="1" dirty="0">
                <a:latin typeface="Helvetica" panose="020B0604020202020204"/>
                <a:ea typeface="Calibri"/>
                <a:cs typeface="Helvetica" panose="020B0604020202020204"/>
              </a:rPr>
              <a:t>Engage stakeholders before drafting – Use as your design kickoff meeting agenda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400" i="1" dirty="0">
                <a:latin typeface="Helvetica" panose="020B0604020202020204"/>
                <a:ea typeface="Calibri"/>
                <a:cs typeface="Helvetica" panose="020B0604020202020204"/>
              </a:rPr>
              <a:t>Keep language clear and specific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400" i="1" dirty="0">
                <a:latin typeface="Helvetica" panose="020B0604020202020204"/>
                <a:ea typeface="Calibri"/>
                <a:cs typeface="Helvetica" panose="020B0604020202020204"/>
              </a:rPr>
              <a:t>Get sign-off from all approvers before moving to planning/execution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400" i="1" dirty="0">
                <a:latin typeface="Helvetica" panose="020B0604020202020204"/>
                <a:ea typeface="Calibri"/>
                <a:cs typeface="Helvetica" panose="020B0604020202020204"/>
              </a:rPr>
              <a:t>Use the charter as a living agreement—not a shelf document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400" i="1" dirty="0">
                <a:latin typeface="Helvetica" panose="020B0604020202020204"/>
                <a:ea typeface="Calibri"/>
                <a:cs typeface="Helvetica" panose="020B0604020202020204"/>
              </a:rPr>
              <a:t>Reference for RFP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’s and FPARS’s</a:t>
            </a:r>
            <a:endParaRPr lang="en-US" sz="2400" i="1" dirty="0">
              <a:latin typeface="Helvetica" panose="020B0604020202020204"/>
              <a:ea typeface="Calibri"/>
              <a:cs typeface="Helvetica" panose="020B0604020202020204"/>
            </a:endParaRPr>
          </a:p>
        </p:txBody>
      </p:sp>
      <p:pic>
        <p:nvPicPr>
          <p:cNvPr id="3" name="Picture 2" descr="A sticker of a logo&#10;&#10;AI-generated content may be incorrect.">
            <a:extLst>
              <a:ext uri="{FF2B5EF4-FFF2-40B4-BE49-F238E27FC236}">
                <a16:creationId xmlns:a16="http://schemas.microsoft.com/office/drawing/2014/main" id="{8F0410D8-B57F-99A4-7887-BDC010269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88" y="3495539"/>
            <a:ext cx="4091117" cy="40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1127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4771E6C-6BE1-41BD-8008-99A28FD5E404}" vid="{68B167C4-37B5-4305-B454-A6CA822BCCAA}"/>
    </a:ext>
  </a:extLst>
</a:theme>
</file>

<file path=ppt/theme/theme2.xml><?xml version="1.0" encoding="utf-8"?>
<a:theme xmlns:a="http://schemas.openxmlformats.org/drawingml/2006/main" name="PC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hoto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4771E6C-6BE1-41BD-8008-99A28FD5E404}" vid="{68B167C4-37B5-4305-B454-A6CA822BCCAA}"/>
    </a:ext>
  </a:extLst>
</a:theme>
</file>

<file path=ppt/theme/theme7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9102808-967D-7C45-B952-F50DCD98AF33}" vid="{CF8696D2-C8CE-2B49-849F-4350B185046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D4D1F497A2B4CBF097129763B3B92" ma:contentTypeVersion="6" ma:contentTypeDescription="Create a new document." ma:contentTypeScope="" ma:versionID="9c4831eefd364026c21213e83d90f3a8">
  <xsd:schema xmlns:xsd="http://www.w3.org/2001/XMLSchema" xmlns:xs="http://www.w3.org/2001/XMLSchema" xmlns:p="http://schemas.microsoft.com/office/2006/metadata/properties" xmlns:ns2="1b12d052-645c-4e35-a038-3574e6297318" xmlns:ns3="6b9eb8d5-54f0-4dba-8f11-e757ca1ddf77" targetNamespace="http://schemas.microsoft.com/office/2006/metadata/properties" ma:root="true" ma:fieldsID="ecfd51cf265313bcea38aa4f76d14268" ns2:_="" ns3:_="">
    <xsd:import namespace="1b12d052-645c-4e35-a038-3574e6297318"/>
    <xsd:import namespace="6b9eb8d5-54f0-4dba-8f11-e757ca1ddf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2d052-645c-4e35-a038-3574e6297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eb8d5-54f0-4dba-8f11-e757ca1ddf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35B5F7-3740-4A24-AAB3-66AF4FB8FB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B5957A-9A0B-4AB7-BE0A-5BF7560E3CC4}">
  <ds:schemaRefs>
    <ds:schemaRef ds:uri="1b12d052-645c-4e35-a038-3574e6297318"/>
    <ds:schemaRef ds:uri="6b9eb8d5-54f0-4dba-8f11-e757ca1ddf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01D0DF-02C0-450E-AB13-F3F8F783FD09}">
  <ds:schemaRefs>
    <ds:schemaRef ds:uri="1b12d052-645c-4e35-a038-3574e6297318"/>
    <ds:schemaRef ds:uri="6b9eb8d5-54f0-4dba-8f11-e757ca1ddf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Mockup Template 11-20</Template>
  <TotalTime>162</TotalTime>
  <Words>380</Words>
  <Application>Microsoft Office PowerPoint</Application>
  <PresentationFormat>Custom</PresentationFormat>
  <Paragraphs>77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Helvetica</vt:lpstr>
      <vt:lpstr>Palatino</vt:lpstr>
      <vt:lpstr>Times</vt:lpstr>
      <vt:lpstr>Times New Roman</vt:lpstr>
      <vt:lpstr>Photo Layout</vt:lpstr>
      <vt:lpstr>PC Layout</vt:lpstr>
      <vt:lpstr>Custom Design</vt:lpstr>
      <vt:lpstr>1_Default Design</vt:lpstr>
      <vt:lpstr>1_Custom Design</vt:lpstr>
      <vt:lpstr>1_Photo Layout</vt:lpstr>
      <vt:lpstr>1_Office Theme</vt:lpstr>
      <vt:lpstr>Project Charters: The Foundation of Successful Projects Why project managers should embrace and master the project charter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Stemkoski</dc:creator>
  <cp:lastModifiedBy>Travis Fisher</cp:lastModifiedBy>
  <cp:revision>523</cp:revision>
  <cp:lastPrinted>2023-10-20T16:36:26Z</cp:lastPrinted>
  <dcterms:created xsi:type="dcterms:W3CDTF">2014-11-26T14:58:46Z</dcterms:created>
  <dcterms:modified xsi:type="dcterms:W3CDTF">2025-11-13T17:48:34Z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0x010100C80D4D1F497A2B4CBF097129763B3B92</vt:lpwstr>
  </property>
</Properties>
</file>