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1"/>
  </p:notesMasterIdLst>
  <p:sldIdLst>
    <p:sldId id="299" r:id="rId5"/>
    <p:sldId id="300" r:id="rId6"/>
    <p:sldId id="257" r:id="rId7"/>
    <p:sldId id="279" r:id="rId8"/>
    <p:sldId id="298" r:id="rId9"/>
    <p:sldId id="301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0FE946-173D-357E-8527-C2AE0273E74A}" name="Rick Burgess" initials="RB" userId="S::ffb7@cornell.edu::d7ce3526-da49-45af-bdc9-be67f58935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E37"/>
    <a:srgbClr val="009051"/>
    <a:srgbClr val="009193"/>
    <a:srgbClr val="008F00"/>
    <a:srgbClr val="DDEBF7"/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9"/>
    <p:restoredTop sz="96433" autoAdjust="0"/>
  </p:normalViewPr>
  <p:slideViewPr>
    <p:cSldViewPr snapToGrid="0">
      <p:cViewPr varScale="1">
        <p:scale>
          <a:sx n="210" d="100"/>
          <a:sy n="210" d="100"/>
        </p:scale>
        <p:origin x="2922" y="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63998-5592-F3E6-321C-54FD53C75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0C599-F4AB-5287-0E3D-28A655765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20AEF-8245-183E-E4A4-A865AF9C3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6A1F1-46A2-7C51-A65F-B8DF25114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3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DE98-1054-6329-9A5A-2CDC5B3B9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B48A1-D17B-CBD4-72CD-6E3C298BE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173EB-A782-0CD8-5E5A-3F1D0A774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A4C89-3393-6435-2A68-C560922290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2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8F93-ED72-E62C-4230-C4F51D1F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CFF58-0FB9-0EE5-1ABC-3B656E176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A23A71-E034-0606-7045-775B4DB6F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E8E58-84CB-5BAD-AF38-98B516066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7C747-DAED-283C-9A4E-69D5953D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C80E6-2A75-4FA1-B9A8-2153DFAC7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64-6993-DE1C-BFC2-FDA214ADE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688BE-AFCA-2EA0-69B1-42B6381CB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5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7483-A3D1-44A3-B1E9-A2F41A5B7500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362200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29533"/>
          </a:xfrm>
          <a:noFill/>
        </p:spPr>
        <p:txBody>
          <a:bodyPr lIns="182880" tIns="182880" rIns="182880"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6C757-F494-C249-B435-958A389BF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17" y="590550"/>
            <a:ext cx="994225" cy="99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03C8E5-147E-4644-A094-238B240D41B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70F22-3D51-8D47-9BDC-3F4D49D35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486150"/>
            <a:ext cx="4776788" cy="762000"/>
          </a:xfrm>
        </p:spPr>
        <p:txBody>
          <a:bodyPr lIns="182880" tIns="0" rIns="18288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3B78-E54D-4FD9-B971-40B51DF69E31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362200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985433"/>
            <a:ext cx="9144000" cy="149172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74D41-7CC7-7D41-8BF1-2412C5E9353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59B75-688C-714C-A731-B1FA0FCA3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276350"/>
            <a:ext cx="9144000" cy="685800"/>
          </a:xfrm>
        </p:spPr>
        <p:txBody>
          <a:bodyPr anchor="ctr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A2178-CC0D-44CC-AFC8-EF473734689E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2362200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3" y="1428750"/>
            <a:ext cx="8678863" cy="2884887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add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5750" y="800100"/>
            <a:ext cx="8677656" cy="51435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ACDC8-27DC-0145-A868-75822BC87982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6E01EECD-840D-AC48-AFCC-03304D006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C315A-EBDC-4A0A-A4FD-A3429D2D94FE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4767264"/>
            <a:ext cx="2269099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20"/>
            <a:ext cx="8534400" cy="64633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05" y="1200150"/>
            <a:ext cx="8534400" cy="1600200"/>
          </a:xfrm>
        </p:spPr>
        <p:txBody>
          <a:bodyPr numCol="2"/>
          <a:lstStyle/>
          <a:p>
            <a:pPr lvl="0"/>
            <a:r>
              <a:rPr lang="en-US"/>
              <a:t>Click to edit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75926-5564-7F41-982B-2CA540DB94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FDCB217E-A06D-974D-8E3A-ED42CE06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CB0402-D9EA-C84A-BBAD-7D05BA746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7338" y="2876550"/>
            <a:ext cx="8535987" cy="1752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CDC8-47A8-4FF2-BBC9-23AA8E62859F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297912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800605" y="1085850"/>
            <a:ext cx="4050507" cy="3657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10" y="1085850"/>
            <a:ext cx="4358795" cy="3657600"/>
          </a:xfrm>
        </p:spPr>
        <p:txBody>
          <a:bodyPr numCol="1"/>
          <a:lstStyle/>
          <a:p>
            <a:pPr lvl="0"/>
            <a:r>
              <a:rPr lang="en-US"/>
              <a:t>Click to add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497F341F-F847-2445-8EF5-47EF63BEE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DE07-938E-4FFE-8D45-091A0873A4F0}" type="datetime1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362200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69785"/>
            <a:ext cx="7467600" cy="403957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38200" y="1123950"/>
            <a:ext cx="7467600" cy="344805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C3B8-C72A-234F-801D-62CC4EFC147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u white lrg.psd">
            <a:extLst>
              <a:ext uri="{FF2B5EF4-FFF2-40B4-BE49-F238E27FC236}">
                <a16:creationId xmlns:a16="http://schemas.microsoft.com/office/drawing/2014/main" id="{0424A742-A864-314F-80E6-E197D7DB7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AF41-4D6B-4B19-B75E-DD2B189C3F28}" type="datetime1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362200" cy="273844"/>
          </a:xfrm>
        </p:spPr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noFill/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64510-7A77-DB43-9098-69BAB5172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7" y="590550"/>
            <a:ext cx="1019218" cy="10247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6357B-88AF-5E41-A0F9-506D230E0D01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6E329-4331-4FC7-8B5B-D26F865948FB}" type="datetime1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65" r:id="rId5"/>
    <p:sldLayoutId id="2147483657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6D9C6-F99F-945E-1241-F85CEDFCA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4A0E-900B-481F-EFC5-A9DC2B5E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275FEDE-7EB7-7FB2-D301-3C87B549DB57}"/>
              </a:ext>
            </a:extLst>
          </p:cNvPr>
          <p:cNvSpPr txBox="1">
            <a:spLocks/>
          </p:cNvSpPr>
          <p:nvPr/>
        </p:nvSpPr>
        <p:spPr>
          <a:xfrm>
            <a:off x="1332428" y="751025"/>
            <a:ext cx="6249809" cy="4084983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on a field&#10;&#10;AI-generated content may be incorrect.">
            <a:extLst>
              <a:ext uri="{FF2B5EF4-FFF2-40B4-BE49-F238E27FC236}">
                <a16:creationId xmlns:a16="http://schemas.microsoft.com/office/drawing/2014/main" id="{D4F31E58-36F3-D865-6730-C5389D9E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4" y="256067"/>
            <a:ext cx="5709313" cy="453379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9EB048-3870-59B0-F694-88B24DC95380}"/>
              </a:ext>
            </a:extLst>
          </p:cNvPr>
          <p:cNvSpPr txBox="1">
            <a:spLocks/>
          </p:cNvSpPr>
          <p:nvPr/>
        </p:nvSpPr>
        <p:spPr>
          <a:xfrm>
            <a:off x="3209575" y="312856"/>
            <a:ext cx="3036009" cy="392019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New Marsha Dodson Field</a:t>
            </a:r>
          </a:p>
          <a:p>
            <a:pPr marL="0" indent="0">
              <a:buNone/>
            </a:pPr>
            <a:endParaRPr lang="en-US" sz="1200" baseline="30000" dirty="0">
              <a:latin typeface="+mj-lt"/>
            </a:endParaRPr>
          </a:p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CC759-C9FC-3436-A23E-D7B3E02A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9ADFA-4907-2589-3157-45984AB8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038D824-8545-8627-2459-0FE3F5A13CEE}"/>
              </a:ext>
            </a:extLst>
          </p:cNvPr>
          <p:cNvSpPr txBox="1">
            <a:spLocks/>
          </p:cNvSpPr>
          <p:nvPr/>
        </p:nvSpPr>
        <p:spPr>
          <a:xfrm>
            <a:off x="1332428" y="751025"/>
            <a:ext cx="6249809" cy="4084983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erial view of a field&#10;&#10;AI-generated content may be incorrect.">
            <a:extLst>
              <a:ext uri="{FF2B5EF4-FFF2-40B4-BE49-F238E27FC236}">
                <a16:creationId xmlns:a16="http://schemas.microsoft.com/office/drawing/2014/main" id="{23AA5C99-0D77-2B35-94CE-BD55867B0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8"/>
          <a:stretch>
            <a:fillRect/>
          </a:stretch>
        </p:blipFill>
        <p:spPr>
          <a:xfrm>
            <a:off x="101220" y="383483"/>
            <a:ext cx="8902619" cy="43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024FD-A541-1801-74ED-81ADB022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3622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315554C-9387-4378-80C2-5F7076CAC95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46866-BDDC-F7EA-3EC9-ECAFA7FCD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56"/>
          <a:stretch>
            <a:fillRect/>
          </a:stretch>
        </p:blipFill>
        <p:spPr>
          <a:xfrm>
            <a:off x="0" y="774460"/>
            <a:ext cx="9144000" cy="3827722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0DF2E4-768F-4E8D-437E-FA9D1A3E7309}"/>
              </a:ext>
            </a:extLst>
          </p:cNvPr>
          <p:cNvSpPr txBox="1">
            <a:spLocks/>
          </p:cNvSpPr>
          <p:nvPr/>
        </p:nvSpPr>
        <p:spPr>
          <a:xfrm>
            <a:off x="3209575" y="312856"/>
            <a:ext cx="3036009" cy="392019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       Clubhouse</a:t>
            </a:r>
          </a:p>
          <a:p>
            <a:pPr marL="0" indent="0">
              <a:buNone/>
            </a:pPr>
            <a:endParaRPr lang="en-US" sz="1200" baseline="30000" dirty="0">
              <a:latin typeface="+mj-lt"/>
            </a:endParaRPr>
          </a:p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1F4B2-6A63-6C4B-5EFD-31790DD4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6EFF087-2A7F-A2CB-1EBD-9BD51D6E71CA}"/>
              </a:ext>
            </a:extLst>
          </p:cNvPr>
          <p:cNvSpPr txBox="1">
            <a:spLocks/>
          </p:cNvSpPr>
          <p:nvPr/>
        </p:nvSpPr>
        <p:spPr>
          <a:xfrm>
            <a:off x="1332428" y="751025"/>
            <a:ext cx="6249809" cy="4084983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3C7C-1E60-3E82-30A0-9F46793BEE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99"/>
          <a:stretch>
            <a:fillRect/>
          </a:stretch>
        </p:blipFill>
        <p:spPr>
          <a:xfrm>
            <a:off x="0" y="616900"/>
            <a:ext cx="9144000" cy="4084983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71895B7-72CA-9C37-51E4-F3471C11AB35}"/>
              </a:ext>
            </a:extLst>
          </p:cNvPr>
          <p:cNvSpPr txBox="1">
            <a:spLocks/>
          </p:cNvSpPr>
          <p:nvPr/>
        </p:nvSpPr>
        <p:spPr>
          <a:xfrm>
            <a:off x="3209575" y="312856"/>
            <a:ext cx="3036009" cy="392019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       Clubhouse</a:t>
            </a:r>
          </a:p>
          <a:p>
            <a:pPr marL="0" indent="0">
              <a:buNone/>
            </a:pPr>
            <a:endParaRPr lang="en-US" sz="1200" baseline="30000" dirty="0">
              <a:latin typeface="+mj-lt"/>
            </a:endParaRPr>
          </a:p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9CFB-CB12-70CE-2FA4-BF662BA25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9B284-9A09-3B01-D236-029E49C6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5</a:t>
            </a:fld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BC9C24-40BC-7BBC-CC03-BE604E092D47}"/>
              </a:ext>
            </a:extLst>
          </p:cNvPr>
          <p:cNvSpPr txBox="1">
            <a:spLocks/>
          </p:cNvSpPr>
          <p:nvPr/>
        </p:nvSpPr>
        <p:spPr>
          <a:xfrm>
            <a:off x="6003358" y="454142"/>
            <a:ext cx="3036009" cy="2128715"/>
          </a:xfrm>
          <a:prstGeom prst="rect">
            <a:avLst/>
          </a:prstGeom>
        </p:spPr>
        <p:txBody>
          <a:bodyPr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Irrigation System:</a:t>
            </a:r>
          </a:p>
          <a:p>
            <a:pPr marL="0" indent="0">
              <a:buNone/>
            </a:pPr>
            <a:endParaRPr lang="en-US" sz="1200" b="1" baseline="30000" dirty="0">
              <a:latin typeface="+mj-lt"/>
            </a:endParaRPr>
          </a:p>
          <a:p>
            <a:pPr marL="0" indent="0">
              <a:buNone/>
            </a:pPr>
            <a:r>
              <a:rPr lang="en-US" sz="1200" b="1" baseline="30000" dirty="0">
                <a:latin typeface="+mj-lt"/>
              </a:rPr>
              <a:t>FIH Certification – 4,800 gallons in 8 minutes</a:t>
            </a:r>
          </a:p>
          <a:p>
            <a:r>
              <a:rPr lang="en-US" sz="1200" b="1" baseline="30000" dirty="0">
                <a:latin typeface="+mj-lt"/>
              </a:rPr>
              <a:t>8 Sprinkler heads</a:t>
            </a:r>
          </a:p>
          <a:p>
            <a:r>
              <a:rPr lang="en-US" sz="1200" b="1" baseline="30000" dirty="0">
                <a:latin typeface="+mj-lt"/>
              </a:rPr>
              <a:t>2 run simultaneously for 4 minutes</a:t>
            </a:r>
          </a:p>
          <a:p>
            <a:r>
              <a:rPr lang="en-US" sz="1200" b="1" baseline="30000" dirty="0">
                <a:latin typeface="+mj-lt"/>
              </a:rPr>
              <a:t>Reduced pregame watering time by 20 minutes</a:t>
            </a:r>
          </a:p>
          <a:p>
            <a:pPr marL="0" indent="0">
              <a:buNone/>
            </a:pPr>
            <a:endParaRPr lang="en-US" sz="1200" baseline="30000" dirty="0">
              <a:latin typeface="+mj-lt"/>
            </a:endParaRPr>
          </a:p>
          <a:p>
            <a:pPr marL="0" indent="0">
              <a:lnSpc>
                <a:spcPts val="148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B1A29-50BC-6FEC-E250-6F236B1208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90"/>
          <a:stretch>
            <a:fillRect/>
          </a:stretch>
        </p:blipFill>
        <p:spPr>
          <a:xfrm>
            <a:off x="6044301" y="2632749"/>
            <a:ext cx="2995066" cy="1951581"/>
          </a:xfrm>
          <a:prstGeom prst="rect">
            <a:avLst/>
          </a:prstGeom>
        </p:spPr>
      </p:pic>
      <p:pic>
        <p:nvPicPr>
          <p:cNvPr id="8" name="Picture 7" descr="Aerial view of a field&#10;&#10;AI-generated content may be incorrect.">
            <a:extLst>
              <a:ext uri="{FF2B5EF4-FFF2-40B4-BE49-F238E27FC236}">
                <a16:creationId xmlns:a16="http://schemas.microsoft.com/office/drawing/2014/main" id="{75F89AC5-9051-AD90-369A-2D2001558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t="48292" r="24444" b="3347"/>
          <a:stretch>
            <a:fillRect/>
          </a:stretch>
        </p:blipFill>
        <p:spPr>
          <a:xfrm>
            <a:off x="354842" y="499347"/>
            <a:ext cx="5597697" cy="40849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6921D3-E4D1-AD00-9E75-6F7D4B7D1B90}"/>
              </a:ext>
            </a:extLst>
          </p:cNvPr>
          <p:cNvSpPr/>
          <p:nvPr/>
        </p:nvSpPr>
        <p:spPr>
          <a:xfrm>
            <a:off x="850710" y="3780430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9E0EC0-D1A8-A53A-9984-E461216B1C1F}"/>
              </a:ext>
            </a:extLst>
          </p:cNvPr>
          <p:cNvSpPr/>
          <p:nvPr/>
        </p:nvSpPr>
        <p:spPr>
          <a:xfrm>
            <a:off x="5061044" y="3823648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6904FF-EE5A-1555-1DE3-DD5FBB301EEA}"/>
              </a:ext>
            </a:extLst>
          </p:cNvPr>
          <p:cNvSpPr/>
          <p:nvPr/>
        </p:nvSpPr>
        <p:spPr>
          <a:xfrm>
            <a:off x="2918346" y="3978322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FE4433-FD19-6047-6225-CA452A57D9DA}"/>
              </a:ext>
            </a:extLst>
          </p:cNvPr>
          <p:cNvSpPr/>
          <p:nvPr/>
        </p:nvSpPr>
        <p:spPr>
          <a:xfrm>
            <a:off x="1544471" y="2108579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DB9F88-FE43-134F-D3BA-31EB4B6CC62F}"/>
              </a:ext>
            </a:extLst>
          </p:cNvPr>
          <p:cNvSpPr/>
          <p:nvPr/>
        </p:nvSpPr>
        <p:spPr>
          <a:xfrm>
            <a:off x="4606119" y="2142698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81FB6D-92EA-8848-42D8-8C51971B91D4}"/>
              </a:ext>
            </a:extLst>
          </p:cNvPr>
          <p:cNvSpPr/>
          <p:nvPr/>
        </p:nvSpPr>
        <p:spPr>
          <a:xfrm>
            <a:off x="1949355" y="1171433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48F08A-1B7D-4C3F-F8DC-6B566F30BA73}"/>
              </a:ext>
            </a:extLst>
          </p:cNvPr>
          <p:cNvSpPr/>
          <p:nvPr/>
        </p:nvSpPr>
        <p:spPr>
          <a:xfrm>
            <a:off x="4324066" y="1171433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226A78-3021-0A7B-08F0-60DEE87F26DC}"/>
              </a:ext>
            </a:extLst>
          </p:cNvPr>
          <p:cNvSpPr/>
          <p:nvPr/>
        </p:nvSpPr>
        <p:spPr>
          <a:xfrm>
            <a:off x="3136710" y="1128215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994B78C-BE2F-F15E-679D-57B3D57C3269}"/>
              </a:ext>
            </a:extLst>
          </p:cNvPr>
          <p:cNvSpPr/>
          <p:nvPr/>
        </p:nvSpPr>
        <p:spPr>
          <a:xfrm>
            <a:off x="354842" y="1214651"/>
            <a:ext cx="4114801" cy="2608997"/>
          </a:xfrm>
          <a:prstGeom prst="arc">
            <a:avLst>
              <a:gd name="adj1" fmla="val 15557354"/>
              <a:gd name="adj2" fmla="val 823895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AA20C-8F79-924B-E40B-4E76D254E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C6590-E071-A341-B0F4-D2B07F51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Aerial view of a field&#10;&#10;AI-generated content may be incorrect.">
            <a:extLst>
              <a:ext uri="{FF2B5EF4-FFF2-40B4-BE49-F238E27FC236}">
                <a16:creationId xmlns:a16="http://schemas.microsoft.com/office/drawing/2014/main" id="{53BD31B0-C622-BACB-030F-0EAF34E7B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45828" r="9873" b="2091"/>
          <a:stretch>
            <a:fillRect/>
          </a:stretch>
        </p:blipFill>
        <p:spPr>
          <a:xfrm>
            <a:off x="145576" y="291153"/>
            <a:ext cx="8866495" cy="43991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E32DC01-345D-29D4-6E59-8DE26E04E035}"/>
              </a:ext>
            </a:extLst>
          </p:cNvPr>
          <p:cNvSpPr/>
          <p:nvPr/>
        </p:nvSpPr>
        <p:spPr>
          <a:xfrm>
            <a:off x="2269019" y="3780430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2C8F91-5B38-30D2-3A9C-BA4ABDA2A128}"/>
              </a:ext>
            </a:extLst>
          </p:cNvPr>
          <p:cNvSpPr/>
          <p:nvPr/>
        </p:nvSpPr>
        <p:spPr>
          <a:xfrm>
            <a:off x="6479353" y="3823648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6E7AEF-1EAE-0B35-6AA3-18F85FBC5059}"/>
              </a:ext>
            </a:extLst>
          </p:cNvPr>
          <p:cNvSpPr/>
          <p:nvPr/>
        </p:nvSpPr>
        <p:spPr>
          <a:xfrm>
            <a:off x="4336655" y="3978322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2253EE-0D72-BCB2-F878-F52E37BD1D8F}"/>
              </a:ext>
            </a:extLst>
          </p:cNvPr>
          <p:cNvSpPr/>
          <p:nvPr/>
        </p:nvSpPr>
        <p:spPr>
          <a:xfrm>
            <a:off x="2962780" y="2108579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20C95E-7396-7CE4-B5C0-0ABF362F97ED}"/>
              </a:ext>
            </a:extLst>
          </p:cNvPr>
          <p:cNvSpPr/>
          <p:nvPr/>
        </p:nvSpPr>
        <p:spPr>
          <a:xfrm>
            <a:off x="6024428" y="2142698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D69ED27-755E-E972-4A9A-B06BBCCF42DA}"/>
              </a:ext>
            </a:extLst>
          </p:cNvPr>
          <p:cNvSpPr/>
          <p:nvPr/>
        </p:nvSpPr>
        <p:spPr>
          <a:xfrm>
            <a:off x="3367664" y="1171433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C0B989-3B1A-6C99-BB2C-AA9DBCE4663B}"/>
              </a:ext>
            </a:extLst>
          </p:cNvPr>
          <p:cNvSpPr/>
          <p:nvPr/>
        </p:nvSpPr>
        <p:spPr>
          <a:xfrm>
            <a:off x="5742375" y="1171433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A98797-858B-72CA-833B-C6DF970285BD}"/>
              </a:ext>
            </a:extLst>
          </p:cNvPr>
          <p:cNvSpPr/>
          <p:nvPr/>
        </p:nvSpPr>
        <p:spPr>
          <a:xfrm>
            <a:off x="4555019" y="1128215"/>
            <a:ext cx="145577" cy="864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55D6095-5289-8757-B844-EF8191AC8F2E}"/>
              </a:ext>
            </a:extLst>
          </p:cNvPr>
          <p:cNvSpPr/>
          <p:nvPr/>
        </p:nvSpPr>
        <p:spPr>
          <a:xfrm>
            <a:off x="1773151" y="1214651"/>
            <a:ext cx="4114801" cy="2608997"/>
          </a:xfrm>
          <a:prstGeom prst="arc">
            <a:avLst>
              <a:gd name="adj1" fmla="val 15557354"/>
              <a:gd name="adj2" fmla="val 823895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artoon of a cloud blowing a nose&#10;&#10;AI-generated content may be incorrect.">
            <a:extLst>
              <a:ext uri="{FF2B5EF4-FFF2-40B4-BE49-F238E27FC236}">
                <a16:creationId xmlns:a16="http://schemas.microsoft.com/office/drawing/2014/main" id="{0461A321-0EEC-4C59-D782-1429B6068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8" y="1059977"/>
            <a:ext cx="1868685" cy="739988"/>
          </a:xfrm>
          <a:prstGeom prst="rect">
            <a:avLst/>
          </a:prstGeom>
        </p:spPr>
      </p:pic>
      <p:pic>
        <p:nvPicPr>
          <p:cNvPr id="25" name="Picture 24" descr="A cloud with rain drops&#10;&#10;AI-generated content may be incorrect.">
            <a:extLst>
              <a:ext uri="{FF2B5EF4-FFF2-40B4-BE49-F238E27FC236}">
                <a16:creationId xmlns:a16="http://schemas.microsoft.com/office/drawing/2014/main" id="{FA3F1E32-8342-D3F8-F504-405AB056B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22" y="790109"/>
            <a:ext cx="1588432" cy="14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9102808-967D-7C45-B952-F50DCD98AF33}" vid="{CF8696D2-C8CE-2B49-849F-4350B1850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D86E3E8B35D4BAA79325135308D01" ma:contentTypeVersion="8" ma:contentTypeDescription="Create a new document." ma:contentTypeScope="" ma:versionID="0c50a95764c245ea1bee09493109762a">
  <xsd:schema xmlns:xsd="http://www.w3.org/2001/XMLSchema" xmlns:xs="http://www.w3.org/2001/XMLSchema" xmlns:p="http://schemas.microsoft.com/office/2006/metadata/properties" xmlns:ns3="eaeb764a-e9e0-4b04-bfac-3753a1a86a16" xmlns:ns4="fff902f4-a771-462b-a757-73fdcfaeeefa" targetNamespace="http://schemas.microsoft.com/office/2006/metadata/properties" ma:root="true" ma:fieldsID="d305e5e086d085db1c42cbc8a5fdaef6" ns3:_="" ns4:_="">
    <xsd:import namespace="eaeb764a-e9e0-4b04-bfac-3753a1a86a16"/>
    <xsd:import namespace="fff902f4-a771-462b-a757-73fdcfaeee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b764a-e9e0-4b04-bfac-3753a1a86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902f4-a771-462b-a757-73fdcfaeee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aeb764a-e9e0-4b04-bfac-3753a1a86a16" xsi:nil="true"/>
  </documentManagement>
</p:properties>
</file>

<file path=customXml/itemProps1.xml><?xml version="1.0" encoding="utf-8"?>
<ds:datastoreItem xmlns:ds="http://schemas.openxmlformats.org/officeDocument/2006/customXml" ds:itemID="{DB374693-A762-49A0-8C5C-E535486331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898BA1-1BB3-4032-A6C2-B8599972CC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b764a-e9e0-4b04-bfac-3753a1a86a16"/>
    <ds:schemaRef ds:uri="fff902f4-a771-462b-a757-73fdcfaeee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769373-594B-497F-B29F-9AD96F02CA37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fff902f4-a771-462b-a757-73fdcfaeeefa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aeb764a-e9e0-4b04-bfac-3753a1a86a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7021</TotalTime>
  <Words>46</Words>
  <Application>Microsoft Office PowerPoint</Application>
  <PresentationFormat>On-screen Show (16:9)</PresentationFormat>
  <Paragraphs>20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D. Howard</dc:creator>
  <cp:lastModifiedBy>Paul Stemkoski</cp:lastModifiedBy>
  <cp:revision>211</cp:revision>
  <dcterms:created xsi:type="dcterms:W3CDTF">2020-01-14T16:59:52Z</dcterms:created>
  <dcterms:modified xsi:type="dcterms:W3CDTF">2025-11-12T21:09:07Z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0x010100B32D86E3E8B35D4BAA79325135308D01</vt:lpwstr>
  </property>
</Properties>
</file>