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317" r:id="rId4"/>
    <p:sldId id="300" r:id="rId5"/>
    <p:sldId id="303" r:id="rId6"/>
    <p:sldId id="304" r:id="rId7"/>
    <p:sldId id="312" r:id="rId8"/>
    <p:sldId id="301" r:id="rId9"/>
    <p:sldId id="302" r:id="rId10"/>
    <p:sldId id="310" r:id="rId11"/>
    <p:sldId id="314" r:id="rId12"/>
    <p:sldId id="311" r:id="rId13"/>
    <p:sldId id="313" r:id="rId14"/>
    <p:sldId id="316" r:id="rId15"/>
    <p:sldId id="318" r:id="rId16"/>
    <p:sldId id="315" r:id="rId17"/>
    <p:sldId id="319" r:id="rId18"/>
    <p:sldId id="321" r:id="rId19"/>
    <p:sldId id="322" r:id="rId20"/>
    <p:sldId id="32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B4AA55-634D-D7AB-9E7C-D63C01E0507E}" v="162" dt="2025-10-15T15:00:27.852"/>
    <p1510:client id="{B4246038-01DC-9431-50AF-44285150ED43}" v="1" dt="2025-10-14T16:20:13.843"/>
    <p1510:client id="{CCFDFA84-A669-4431-B0C0-AA22DBC77A94}" v="693" dt="2025-10-15T13:53:07.3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slie Schill" userId="S::lfs59@cornell.edu::6bd7c218-2e7d-4f12-a837-914c7a05b6a9" providerId="AD" clId="Web-{B4246038-01DC-9431-50AF-44285150ED43}"/>
    <pc:docChg chg="modSld">
      <pc:chgData name="Leslie Schill" userId="S::lfs59@cornell.edu::6bd7c218-2e7d-4f12-a837-914c7a05b6a9" providerId="AD" clId="Web-{B4246038-01DC-9431-50AF-44285150ED43}" dt="2025-10-14T16:20:13.843" v="0" actId="20577"/>
      <pc:docMkLst>
        <pc:docMk/>
      </pc:docMkLst>
      <pc:sldChg chg="modSp">
        <pc:chgData name="Leslie Schill" userId="S::lfs59@cornell.edu::6bd7c218-2e7d-4f12-a837-914c7a05b6a9" providerId="AD" clId="Web-{B4246038-01DC-9431-50AF-44285150ED43}" dt="2025-10-14T16:20:13.843" v="0" actId="20577"/>
        <pc:sldMkLst>
          <pc:docMk/>
          <pc:sldMk cId="1556097147" sldId="321"/>
        </pc:sldMkLst>
        <pc:spChg chg="mod">
          <ac:chgData name="Leslie Schill" userId="S::lfs59@cornell.edu::6bd7c218-2e7d-4f12-a837-914c7a05b6a9" providerId="AD" clId="Web-{B4246038-01DC-9431-50AF-44285150ED43}" dt="2025-10-14T16:20:13.843" v="0" actId="20577"/>
          <ac:spMkLst>
            <pc:docMk/>
            <pc:sldMk cId="1556097147" sldId="321"/>
            <ac:spMk id="5" creationId="{035CFE61-B620-950E-31C6-B83018F0B56D}"/>
          </ac:spMkLst>
        </pc:spChg>
      </pc:sldChg>
    </pc:docChg>
  </pc:docChgLst>
  <pc:docChgLst>
    <pc:chgData name="Kara Bugis" userId="9cf9b8fa-0678-4ade-b293-c88fd810c4b4" providerId="ADAL" clId="{07510926-E9FB-49D3-B817-F91C44D95E13}"/>
    <pc:docChg chg="undo custSel addSld delSld modSld sldOrd">
      <pc:chgData name="Kara Bugis" userId="9cf9b8fa-0678-4ade-b293-c88fd810c4b4" providerId="ADAL" clId="{07510926-E9FB-49D3-B817-F91C44D95E13}" dt="2025-10-15T13:53:07.356" v="3097" actId="20577"/>
      <pc:docMkLst>
        <pc:docMk/>
      </pc:docMkLst>
      <pc:sldChg chg="addSp delSp modSp mod setBg addAnim">
        <pc:chgData name="Kara Bugis" userId="9cf9b8fa-0678-4ade-b293-c88fd810c4b4" providerId="ADAL" clId="{07510926-E9FB-49D3-B817-F91C44D95E13}" dt="2025-10-10T15:43:13.368" v="1002" actId="26606"/>
        <pc:sldMkLst>
          <pc:docMk/>
          <pc:sldMk cId="3908667009" sldId="256"/>
        </pc:sldMkLst>
        <pc:spChg chg="mod">
          <ac:chgData name="Kara Bugis" userId="9cf9b8fa-0678-4ade-b293-c88fd810c4b4" providerId="ADAL" clId="{07510926-E9FB-49D3-B817-F91C44D95E13}" dt="2025-10-10T15:43:13.368" v="1002" actId="26606"/>
          <ac:spMkLst>
            <pc:docMk/>
            <pc:sldMk cId="3908667009" sldId="256"/>
            <ac:spMk id="2" creationId="{52DB7599-FD7D-AF69-48BB-A63B76037943}"/>
          </ac:spMkLst>
        </pc:spChg>
        <pc:spChg chg="mod">
          <ac:chgData name="Kara Bugis" userId="9cf9b8fa-0678-4ade-b293-c88fd810c4b4" providerId="ADAL" clId="{07510926-E9FB-49D3-B817-F91C44D95E13}" dt="2025-10-10T15:43:13.368" v="1002" actId="26606"/>
          <ac:spMkLst>
            <pc:docMk/>
            <pc:sldMk cId="3908667009" sldId="256"/>
            <ac:spMk id="3" creationId="{8E3B0A7F-D3D5-4ACE-EAF8-D96CC528E154}"/>
          </ac:spMkLst>
        </pc:spChg>
        <pc:spChg chg="add">
          <ac:chgData name="Kara Bugis" userId="9cf9b8fa-0678-4ade-b293-c88fd810c4b4" providerId="ADAL" clId="{07510926-E9FB-49D3-B817-F91C44D95E13}" dt="2025-10-10T15:43:13.368" v="1002" actId="26606"/>
          <ac:spMkLst>
            <pc:docMk/>
            <pc:sldMk cId="3908667009" sldId="256"/>
            <ac:spMk id="16" creationId="{06DA9DF9-31F7-4056-B42E-878CC92417B8}"/>
          </ac:spMkLst>
        </pc:spChg>
        <pc:picChg chg="add mod ord">
          <ac:chgData name="Kara Bugis" userId="9cf9b8fa-0678-4ade-b293-c88fd810c4b4" providerId="ADAL" clId="{07510926-E9FB-49D3-B817-F91C44D95E13}" dt="2025-10-10T15:43:13.368" v="1002" actId="26606"/>
          <ac:picMkLst>
            <pc:docMk/>
            <pc:sldMk cId="3908667009" sldId="256"/>
            <ac:picMk id="5" creationId="{03F366F3-2BC8-8254-D063-F41353B14B7D}"/>
          </ac:picMkLst>
        </pc:picChg>
      </pc:sldChg>
      <pc:sldChg chg="addSp delSp modSp mod setBg">
        <pc:chgData name="Kara Bugis" userId="9cf9b8fa-0678-4ade-b293-c88fd810c4b4" providerId="ADAL" clId="{07510926-E9FB-49D3-B817-F91C44D95E13}" dt="2025-10-10T19:33:18.857" v="2398" actId="20577"/>
        <pc:sldMkLst>
          <pc:docMk/>
          <pc:sldMk cId="1739923383" sldId="257"/>
        </pc:sldMkLst>
        <pc:spChg chg="mod ord">
          <ac:chgData name="Kara Bugis" userId="9cf9b8fa-0678-4ade-b293-c88fd810c4b4" providerId="ADAL" clId="{07510926-E9FB-49D3-B817-F91C44D95E13}" dt="2025-10-10T19:33:08.094" v="2389" actId="26606"/>
          <ac:spMkLst>
            <pc:docMk/>
            <pc:sldMk cId="1739923383" sldId="257"/>
            <ac:spMk id="4" creationId="{8600889B-12B6-382D-A70B-5E486F4B9FB3}"/>
          </ac:spMkLst>
        </pc:spChg>
        <pc:spChg chg="mod">
          <ac:chgData name="Kara Bugis" userId="9cf9b8fa-0678-4ade-b293-c88fd810c4b4" providerId="ADAL" clId="{07510926-E9FB-49D3-B817-F91C44D95E13}" dt="2025-10-10T19:33:18.857" v="2398" actId="20577"/>
          <ac:spMkLst>
            <pc:docMk/>
            <pc:sldMk cId="1739923383" sldId="257"/>
            <ac:spMk id="6" creationId="{2C0FBA6C-784D-07DE-5C0F-E3A87AF9AF2A}"/>
          </ac:spMkLst>
        </pc:spChg>
        <pc:spChg chg="add">
          <ac:chgData name="Kara Bugis" userId="9cf9b8fa-0678-4ade-b293-c88fd810c4b4" providerId="ADAL" clId="{07510926-E9FB-49D3-B817-F91C44D95E13}" dt="2025-10-10T19:33:08.094" v="2389" actId="26606"/>
          <ac:spMkLst>
            <pc:docMk/>
            <pc:sldMk cId="1739923383" sldId="257"/>
            <ac:spMk id="11" creationId="{04812C46-200A-4DEB-A05E-3ED6C68C2387}"/>
          </ac:spMkLst>
        </pc:spChg>
        <pc:spChg chg="add">
          <ac:chgData name="Kara Bugis" userId="9cf9b8fa-0678-4ade-b293-c88fd810c4b4" providerId="ADAL" clId="{07510926-E9FB-49D3-B817-F91C44D95E13}" dt="2025-10-10T19:33:08.094" v="2389" actId="26606"/>
          <ac:spMkLst>
            <pc:docMk/>
            <pc:sldMk cId="1739923383" sldId="257"/>
            <ac:spMk id="13" creationId="{D1EA859B-E555-4109-94F3-6700E046E008}"/>
          </ac:spMkLst>
        </pc:spChg>
        <pc:picChg chg="add mod">
          <ac:chgData name="Kara Bugis" userId="9cf9b8fa-0678-4ade-b293-c88fd810c4b4" providerId="ADAL" clId="{07510926-E9FB-49D3-B817-F91C44D95E13}" dt="2025-10-10T19:33:08.094" v="2389" actId="26606"/>
          <ac:picMkLst>
            <pc:docMk/>
            <pc:sldMk cId="1739923383" sldId="257"/>
            <ac:picMk id="3" creationId="{B15603E6-1CD2-A388-D030-B4E00DF68413}"/>
          </ac:picMkLst>
        </pc:picChg>
      </pc:sldChg>
      <pc:sldChg chg="addSp modSp add mod ord">
        <pc:chgData name="Kara Bugis" userId="9cf9b8fa-0678-4ade-b293-c88fd810c4b4" providerId="ADAL" clId="{07510926-E9FB-49D3-B817-F91C44D95E13}" dt="2025-10-13T17:14:32.477" v="2580" actId="14100"/>
        <pc:sldMkLst>
          <pc:docMk/>
          <pc:sldMk cId="845112081" sldId="300"/>
        </pc:sldMkLst>
        <pc:spChg chg="mod">
          <ac:chgData name="Kara Bugis" userId="9cf9b8fa-0678-4ade-b293-c88fd810c4b4" providerId="ADAL" clId="{07510926-E9FB-49D3-B817-F91C44D95E13}" dt="2025-10-09T11:32:53.406" v="7" actId="27636"/>
          <ac:spMkLst>
            <pc:docMk/>
            <pc:sldMk cId="845112081" sldId="300"/>
            <ac:spMk id="3" creationId="{23D8508E-E959-74C9-5EA2-8A34947E8D2C}"/>
          </ac:spMkLst>
        </pc:spChg>
        <pc:spChg chg="add mod">
          <ac:chgData name="Kara Bugis" userId="9cf9b8fa-0678-4ade-b293-c88fd810c4b4" providerId="ADAL" clId="{07510926-E9FB-49D3-B817-F91C44D95E13}" dt="2025-10-13T17:13:32.745" v="2566" actId="1076"/>
          <ac:spMkLst>
            <pc:docMk/>
            <pc:sldMk cId="845112081" sldId="300"/>
            <ac:spMk id="6" creationId="{F0EE95F2-1287-9C47-CF7C-F9E7C52F0A9E}"/>
          </ac:spMkLst>
        </pc:spChg>
        <pc:cxnChg chg="add mod">
          <ac:chgData name="Kara Bugis" userId="9cf9b8fa-0678-4ade-b293-c88fd810c4b4" providerId="ADAL" clId="{07510926-E9FB-49D3-B817-F91C44D95E13}" dt="2025-10-13T17:14:32.477" v="2580" actId="14100"/>
          <ac:cxnSpMkLst>
            <pc:docMk/>
            <pc:sldMk cId="845112081" sldId="300"/>
            <ac:cxnSpMk id="8" creationId="{E9795AF2-810E-2CDF-DC47-F09E7D9C7F1D}"/>
          </ac:cxnSpMkLst>
        </pc:cxnChg>
      </pc:sldChg>
      <pc:sldChg chg="addSp delSp modSp add mod setBg">
        <pc:chgData name="Kara Bugis" userId="9cf9b8fa-0678-4ade-b293-c88fd810c4b4" providerId="ADAL" clId="{07510926-E9FB-49D3-B817-F91C44D95E13}" dt="2025-10-13T17:16:22.535" v="2587" actId="20577"/>
        <pc:sldMkLst>
          <pc:docMk/>
          <pc:sldMk cId="3005265610" sldId="301"/>
        </pc:sldMkLst>
        <pc:spChg chg="add mod">
          <ac:chgData name="Kara Bugis" userId="9cf9b8fa-0678-4ade-b293-c88fd810c4b4" providerId="ADAL" clId="{07510926-E9FB-49D3-B817-F91C44D95E13}" dt="2025-10-09T11:54:38.971" v="61" actId="122"/>
          <ac:spMkLst>
            <pc:docMk/>
            <pc:sldMk cId="3005265610" sldId="301"/>
            <ac:spMk id="2" creationId="{7358C9C5-A9E1-A733-DA90-3D5E3216230A}"/>
          </ac:spMkLst>
        </pc:spChg>
        <pc:spChg chg="add mod">
          <ac:chgData name="Kara Bugis" userId="9cf9b8fa-0678-4ade-b293-c88fd810c4b4" providerId="ADAL" clId="{07510926-E9FB-49D3-B817-F91C44D95E13}" dt="2025-10-13T17:16:22.535" v="2587" actId="20577"/>
          <ac:spMkLst>
            <pc:docMk/>
            <pc:sldMk cId="3005265610" sldId="301"/>
            <ac:spMk id="3" creationId="{452A9FF7-6373-0B56-36F0-0FF455795A2E}"/>
          </ac:spMkLst>
        </pc:spChg>
        <pc:inkChg chg="add mod">
          <ac:chgData name="Kara Bugis" userId="9cf9b8fa-0678-4ade-b293-c88fd810c4b4" providerId="ADAL" clId="{07510926-E9FB-49D3-B817-F91C44D95E13}" dt="2025-10-09T11:57:14.399" v="154"/>
          <ac:inkMkLst>
            <pc:docMk/>
            <pc:sldMk cId="3005265610" sldId="301"/>
            <ac:inkMk id="17" creationId="{7D441540-B7D4-C239-0608-12D408027279}"/>
          </ac:inkMkLst>
        </pc:inkChg>
        <pc:inkChg chg="add mod">
          <ac:chgData name="Kara Bugis" userId="9cf9b8fa-0678-4ade-b293-c88fd810c4b4" providerId="ADAL" clId="{07510926-E9FB-49D3-B817-F91C44D95E13}" dt="2025-10-09T11:57:18.156" v="157"/>
          <ac:inkMkLst>
            <pc:docMk/>
            <pc:sldMk cId="3005265610" sldId="301"/>
            <ac:inkMk id="19" creationId="{3EBE58A5-F81B-2654-5BEA-F24AEF037F3B}"/>
          </ac:inkMkLst>
        </pc:inkChg>
      </pc:sldChg>
      <pc:sldChg chg="addSp modSp add mod setBg">
        <pc:chgData name="Kara Bugis" userId="9cf9b8fa-0678-4ade-b293-c88fd810c4b4" providerId="ADAL" clId="{07510926-E9FB-49D3-B817-F91C44D95E13}" dt="2025-10-13T17:18:16.980" v="2673" actId="1076"/>
        <pc:sldMkLst>
          <pc:docMk/>
          <pc:sldMk cId="3939324888" sldId="302"/>
        </pc:sldMkLst>
        <pc:spChg chg="add mod">
          <ac:chgData name="Kara Bugis" userId="9cf9b8fa-0678-4ade-b293-c88fd810c4b4" providerId="ADAL" clId="{07510926-E9FB-49D3-B817-F91C44D95E13}" dt="2025-10-13T17:18:16.980" v="2673" actId="1076"/>
          <ac:spMkLst>
            <pc:docMk/>
            <pc:sldMk cId="3939324888" sldId="302"/>
            <ac:spMk id="4" creationId="{F173E0F0-CF3F-C347-30FE-6E4A61117518}"/>
          </ac:spMkLst>
        </pc:spChg>
      </pc:sldChg>
      <pc:sldChg chg="addSp delSp modSp add mod setBg delDesignElem">
        <pc:chgData name="Kara Bugis" userId="9cf9b8fa-0678-4ade-b293-c88fd810c4b4" providerId="ADAL" clId="{07510926-E9FB-49D3-B817-F91C44D95E13}" dt="2025-10-13T17:14:54.727" v="2583" actId="1076"/>
        <pc:sldMkLst>
          <pc:docMk/>
          <pc:sldMk cId="2595308306" sldId="303"/>
        </pc:sldMkLst>
        <pc:spChg chg="mod">
          <ac:chgData name="Kara Bugis" userId="9cf9b8fa-0678-4ade-b293-c88fd810c4b4" providerId="ADAL" clId="{07510926-E9FB-49D3-B817-F91C44D95E13}" dt="2025-10-10T15:43:35.515" v="1005" actId="26606"/>
          <ac:spMkLst>
            <pc:docMk/>
            <pc:sldMk cId="2595308306" sldId="303"/>
            <ac:spMk id="2" creationId="{A81FE46E-A1C1-0FC9-028C-888EB1D872CA}"/>
          </ac:spMkLst>
        </pc:spChg>
        <pc:spChg chg="add mod">
          <ac:chgData name="Kara Bugis" userId="9cf9b8fa-0678-4ade-b293-c88fd810c4b4" providerId="ADAL" clId="{07510926-E9FB-49D3-B817-F91C44D95E13}" dt="2025-10-13T17:14:54.727" v="2583" actId="1076"/>
          <ac:spMkLst>
            <pc:docMk/>
            <pc:sldMk cId="2595308306" sldId="303"/>
            <ac:spMk id="3" creationId="{AEA3AD72-AE6B-B6CC-EB7D-53A7FA6F5030}"/>
          </ac:spMkLst>
        </pc:spChg>
        <pc:spChg chg="mod">
          <ac:chgData name="Kara Bugis" userId="9cf9b8fa-0678-4ade-b293-c88fd810c4b4" providerId="ADAL" clId="{07510926-E9FB-49D3-B817-F91C44D95E13}" dt="2025-10-10T15:43:35.515" v="1005" actId="26606"/>
          <ac:spMkLst>
            <pc:docMk/>
            <pc:sldMk cId="2595308306" sldId="303"/>
            <ac:spMk id="4" creationId="{00295754-EA19-1B11-42D3-E61C36E75328}"/>
          </ac:spMkLst>
        </pc:spChg>
        <pc:spChg chg="mod">
          <ac:chgData name="Kara Bugis" userId="9cf9b8fa-0678-4ade-b293-c88fd810c4b4" providerId="ADAL" clId="{07510926-E9FB-49D3-B817-F91C44D95E13}" dt="2025-10-10T15:43:35.515" v="1005" actId="26606"/>
          <ac:spMkLst>
            <pc:docMk/>
            <pc:sldMk cId="2595308306" sldId="303"/>
            <ac:spMk id="5" creationId="{530C4208-2063-F4C5-D91A-0F3BF192BB6E}"/>
          </ac:spMkLst>
        </pc:spChg>
        <pc:spChg chg="add">
          <ac:chgData name="Kara Bugis" userId="9cf9b8fa-0678-4ade-b293-c88fd810c4b4" providerId="ADAL" clId="{07510926-E9FB-49D3-B817-F91C44D95E13}" dt="2025-10-10T15:43:35.515" v="1005" actId="26606"/>
          <ac:spMkLst>
            <pc:docMk/>
            <pc:sldMk cId="2595308306" sldId="303"/>
            <ac:spMk id="12" creationId="{6753252F-4873-4F63-801D-CC719279A7D5}"/>
          </ac:spMkLst>
        </pc:spChg>
        <pc:spChg chg="add">
          <ac:chgData name="Kara Bugis" userId="9cf9b8fa-0678-4ade-b293-c88fd810c4b4" providerId="ADAL" clId="{07510926-E9FB-49D3-B817-F91C44D95E13}" dt="2025-10-10T15:43:35.515" v="1005" actId="26606"/>
          <ac:spMkLst>
            <pc:docMk/>
            <pc:sldMk cId="2595308306" sldId="303"/>
            <ac:spMk id="14" creationId="{047C8CCB-F95D-4249-92DD-651249D3535A}"/>
          </ac:spMkLst>
        </pc:spChg>
        <pc:picChg chg="add mod ord">
          <ac:chgData name="Kara Bugis" userId="9cf9b8fa-0678-4ade-b293-c88fd810c4b4" providerId="ADAL" clId="{07510926-E9FB-49D3-B817-F91C44D95E13}" dt="2025-10-10T15:53:03.273" v="1098" actId="14100"/>
          <ac:picMkLst>
            <pc:docMk/>
            <pc:sldMk cId="2595308306" sldId="303"/>
            <ac:picMk id="13" creationId="{1B74F1A0-D9EC-AA37-70C0-1909AE79E2A4}"/>
          </ac:picMkLst>
        </pc:picChg>
      </pc:sldChg>
      <pc:sldChg chg="addSp delSp modSp add mod setBg delDesignElem">
        <pc:chgData name="Kara Bugis" userId="9cf9b8fa-0678-4ade-b293-c88fd810c4b4" providerId="ADAL" clId="{07510926-E9FB-49D3-B817-F91C44D95E13}" dt="2025-10-10T15:46:06.357" v="1037" actId="170"/>
        <pc:sldMkLst>
          <pc:docMk/>
          <pc:sldMk cId="1415563612" sldId="304"/>
        </pc:sldMkLst>
        <pc:spChg chg="mod">
          <ac:chgData name="Kara Bugis" userId="9cf9b8fa-0678-4ade-b293-c88fd810c4b4" providerId="ADAL" clId="{07510926-E9FB-49D3-B817-F91C44D95E13}" dt="2025-10-10T15:43:29.074" v="1004" actId="26606"/>
          <ac:spMkLst>
            <pc:docMk/>
            <pc:sldMk cId="1415563612" sldId="304"/>
            <ac:spMk id="2" creationId="{E5F51F77-3B17-F7EE-3BE7-5FA4AA78C182}"/>
          </ac:spMkLst>
        </pc:spChg>
        <pc:spChg chg="mod">
          <ac:chgData name="Kara Bugis" userId="9cf9b8fa-0678-4ade-b293-c88fd810c4b4" providerId="ADAL" clId="{07510926-E9FB-49D3-B817-F91C44D95E13}" dt="2025-10-10T15:43:29.074" v="1004" actId="26606"/>
          <ac:spMkLst>
            <pc:docMk/>
            <pc:sldMk cId="1415563612" sldId="304"/>
            <ac:spMk id="4" creationId="{BECFC519-2353-5B72-332A-A8DF559052BA}"/>
          </ac:spMkLst>
        </pc:spChg>
        <pc:spChg chg="mod">
          <ac:chgData name="Kara Bugis" userId="9cf9b8fa-0678-4ade-b293-c88fd810c4b4" providerId="ADAL" clId="{07510926-E9FB-49D3-B817-F91C44D95E13}" dt="2025-10-10T15:43:29.074" v="1004" actId="26606"/>
          <ac:spMkLst>
            <pc:docMk/>
            <pc:sldMk cId="1415563612" sldId="304"/>
            <ac:spMk id="5" creationId="{D4821D3C-D84F-1C3B-7EBB-08ACE50B6686}"/>
          </ac:spMkLst>
        </pc:spChg>
        <pc:spChg chg="add">
          <ac:chgData name="Kara Bugis" userId="9cf9b8fa-0678-4ade-b293-c88fd810c4b4" providerId="ADAL" clId="{07510926-E9FB-49D3-B817-F91C44D95E13}" dt="2025-10-10T15:43:29.074" v="1004" actId="26606"/>
          <ac:spMkLst>
            <pc:docMk/>
            <pc:sldMk cId="1415563612" sldId="304"/>
            <ac:spMk id="9" creationId="{6753252F-4873-4F63-801D-CC719279A7D5}"/>
          </ac:spMkLst>
        </pc:spChg>
        <pc:spChg chg="add">
          <ac:chgData name="Kara Bugis" userId="9cf9b8fa-0678-4ade-b293-c88fd810c4b4" providerId="ADAL" clId="{07510926-E9FB-49D3-B817-F91C44D95E13}" dt="2025-10-10T15:43:29.074" v="1004" actId="26606"/>
          <ac:spMkLst>
            <pc:docMk/>
            <pc:sldMk cId="1415563612" sldId="304"/>
            <ac:spMk id="10" creationId="{047C8CCB-F95D-4249-92DD-651249D3535A}"/>
          </ac:spMkLst>
        </pc:spChg>
        <pc:picChg chg="mod ord">
          <ac:chgData name="Kara Bugis" userId="9cf9b8fa-0678-4ade-b293-c88fd810c4b4" providerId="ADAL" clId="{07510926-E9FB-49D3-B817-F91C44D95E13}" dt="2025-10-10T15:46:06.357" v="1037" actId="170"/>
          <ac:picMkLst>
            <pc:docMk/>
            <pc:sldMk cId="1415563612" sldId="304"/>
            <ac:picMk id="7" creationId="{68CB1958-764E-CB0C-45D9-5C2BD0EDE15E}"/>
          </ac:picMkLst>
        </pc:picChg>
      </pc:sldChg>
      <pc:sldChg chg="modSp add mod ord">
        <pc:chgData name="Kara Bugis" userId="9cf9b8fa-0678-4ade-b293-c88fd810c4b4" providerId="ADAL" clId="{07510926-E9FB-49D3-B817-F91C44D95E13}" dt="2025-10-13T17:19:24.498" v="2677"/>
        <pc:sldMkLst>
          <pc:docMk/>
          <pc:sldMk cId="1605820693" sldId="310"/>
        </pc:sldMkLst>
        <pc:spChg chg="mod">
          <ac:chgData name="Kara Bugis" userId="9cf9b8fa-0678-4ade-b293-c88fd810c4b4" providerId="ADAL" clId="{07510926-E9FB-49D3-B817-F91C44D95E13}" dt="2025-10-10T15:54:08.753" v="1131" actId="20577"/>
          <ac:spMkLst>
            <pc:docMk/>
            <pc:sldMk cId="1605820693" sldId="310"/>
            <ac:spMk id="4" creationId="{BA1BB88E-F3E4-1CB9-E801-4D1D72229747}"/>
          </ac:spMkLst>
        </pc:spChg>
      </pc:sldChg>
      <pc:sldChg chg="modSp add mod ord modNotesTx">
        <pc:chgData name="Kara Bugis" userId="9cf9b8fa-0678-4ade-b293-c88fd810c4b4" providerId="ADAL" clId="{07510926-E9FB-49D3-B817-F91C44D95E13}" dt="2025-10-13T17:19:17.227" v="2675"/>
        <pc:sldMkLst>
          <pc:docMk/>
          <pc:sldMk cId="1508673798" sldId="311"/>
        </pc:sldMkLst>
        <pc:picChg chg="mod">
          <ac:chgData name="Kara Bugis" userId="9cf9b8fa-0678-4ade-b293-c88fd810c4b4" providerId="ADAL" clId="{07510926-E9FB-49D3-B817-F91C44D95E13}" dt="2025-10-10T15:43:54.835" v="1006" actId="1076"/>
          <ac:picMkLst>
            <pc:docMk/>
            <pc:sldMk cId="1508673798" sldId="311"/>
            <ac:picMk id="12" creationId="{7EE066AC-2FFE-3FE4-C8CF-4A96FB10FBE2}"/>
          </ac:picMkLst>
        </pc:picChg>
      </pc:sldChg>
      <pc:sldChg chg="addSp modSp new mod modMedia setBg">
        <pc:chgData name="Kara Bugis" userId="9cf9b8fa-0678-4ade-b293-c88fd810c4b4" providerId="ADAL" clId="{07510926-E9FB-49D3-B817-F91C44D95E13}" dt="2025-10-10T15:45:02.616" v="1033" actId="1076"/>
        <pc:sldMkLst>
          <pc:docMk/>
          <pc:sldMk cId="3040838254" sldId="312"/>
        </pc:sldMkLst>
        <pc:spChg chg="mod">
          <ac:chgData name="Kara Bugis" userId="9cf9b8fa-0678-4ade-b293-c88fd810c4b4" providerId="ADAL" clId="{07510926-E9FB-49D3-B817-F91C44D95E13}" dt="2025-10-10T15:45:02.616" v="1033" actId="1076"/>
          <ac:spMkLst>
            <pc:docMk/>
            <pc:sldMk cId="3040838254" sldId="312"/>
            <ac:spMk id="2" creationId="{75DF1A20-CB92-085A-2707-DC38C02FC2C0}"/>
          </ac:spMkLst>
        </pc:spChg>
        <pc:spChg chg="add">
          <ac:chgData name="Kara Bugis" userId="9cf9b8fa-0678-4ade-b293-c88fd810c4b4" providerId="ADAL" clId="{07510926-E9FB-49D3-B817-F91C44D95E13}" dt="2025-10-10T15:44:51.131" v="1030" actId="26606"/>
          <ac:spMkLst>
            <pc:docMk/>
            <pc:sldMk cId="3040838254" sldId="312"/>
            <ac:spMk id="9" creationId="{6F828D28-8E09-41CC-8229-3070B5467A96}"/>
          </ac:spMkLst>
        </pc:spChg>
        <pc:spChg chg="add">
          <ac:chgData name="Kara Bugis" userId="9cf9b8fa-0678-4ade-b293-c88fd810c4b4" providerId="ADAL" clId="{07510926-E9FB-49D3-B817-F91C44D95E13}" dt="2025-10-10T15:44:51.131" v="1030" actId="26606"/>
          <ac:spMkLst>
            <pc:docMk/>
            <pc:sldMk cId="3040838254" sldId="312"/>
            <ac:spMk id="11" creationId="{D5B012D8-7F27-4758-9AC6-C889B154BD73}"/>
          </ac:spMkLst>
        </pc:spChg>
        <pc:spChg chg="add">
          <ac:chgData name="Kara Bugis" userId="9cf9b8fa-0678-4ade-b293-c88fd810c4b4" providerId="ADAL" clId="{07510926-E9FB-49D3-B817-F91C44D95E13}" dt="2025-10-10T15:44:51.131" v="1030" actId="26606"/>
          <ac:spMkLst>
            <pc:docMk/>
            <pc:sldMk cId="3040838254" sldId="312"/>
            <ac:spMk id="13" creationId="{4063B759-00FC-46D1-9898-8E8625268FAF}"/>
          </ac:spMkLst>
        </pc:spChg>
        <pc:picChg chg="add mod">
          <ac:chgData name="Kara Bugis" userId="9cf9b8fa-0678-4ade-b293-c88fd810c4b4" providerId="ADAL" clId="{07510926-E9FB-49D3-B817-F91C44D95E13}" dt="2025-10-10T15:44:52.065" v="1032"/>
          <ac:picMkLst>
            <pc:docMk/>
            <pc:sldMk cId="3040838254" sldId="312"/>
            <ac:picMk id="5" creationId="{650C6129-E407-7474-D9A6-DCC86D1C12F8}"/>
          </ac:picMkLst>
        </pc:picChg>
      </pc:sldChg>
      <pc:sldChg chg="addSp delSp modSp new mod setBg modClrScheme chgLayout">
        <pc:chgData name="Kara Bugis" userId="9cf9b8fa-0678-4ade-b293-c88fd810c4b4" providerId="ADAL" clId="{07510926-E9FB-49D3-B817-F91C44D95E13}" dt="2025-10-10T18:36:50.865" v="1668" actId="26606"/>
        <pc:sldMkLst>
          <pc:docMk/>
          <pc:sldMk cId="3045610397" sldId="313"/>
        </pc:sldMkLst>
        <pc:spChg chg="mod ord">
          <ac:chgData name="Kara Bugis" userId="9cf9b8fa-0678-4ade-b293-c88fd810c4b4" providerId="ADAL" clId="{07510926-E9FB-49D3-B817-F91C44D95E13}" dt="2025-10-10T18:36:50.865" v="1668" actId="26606"/>
          <ac:spMkLst>
            <pc:docMk/>
            <pc:sldMk cId="3045610397" sldId="313"/>
            <ac:spMk id="2" creationId="{80A0CCF6-439D-D0B6-06EB-7EDC1C763A7F}"/>
          </ac:spMkLst>
        </pc:spChg>
        <pc:spChg chg="mod ord">
          <ac:chgData name="Kara Bugis" userId="9cf9b8fa-0678-4ade-b293-c88fd810c4b4" providerId="ADAL" clId="{07510926-E9FB-49D3-B817-F91C44D95E13}" dt="2025-10-10T18:36:50.865" v="1668" actId="26606"/>
          <ac:spMkLst>
            <pc:docMk/>
            <pc:sldMk cId="3045610397" sldId="313"/>
            <ac:spMk id="3" creationId="{2084C1F0-6878-ACB7-2921-FD87D6FE435D}"/>
          </ac:spMkLst>
        </pc:spChg>
        <pc:spChg chg="add">
          <ac:chgData name="Kara Bugis" userId="9cf9b8fa-0678-4ade-b293-c88fd810c4b4" providerId="ADAL" clId="{07510926-E9FB-49D3-B817-F91C44D95E13}" dt="2025-10-10T18:36:50.865" v="1668" actId="26606"/>
          <ac:spMkLst>
            <pc:docMk/>
            <pc:sldMk cId="3045610397" sldId="313"/>
            <ac:spMk id="26" creationId="{F13C74B1-5B17-4795-BED0-7140497B445A}"/>
          </ac:spMkLst>
        </pc:spChg>
        <pc:spChg chg="add">
          <ac:chgData name="Kara Bugis" userId="9cf9b8fa-0678-4ade-b293-c88fd810c4b4" providerId="ADAL" clId="{07510926-E9FB-49D3-B817-F91C44D95E13}" dt="2025-10-10T18:36:50.865" v="1668" actId="26606"/>
          <ac:spMkLst>
            <pc:docMk/>
            <pc:sldMk cId="3045610397" sldId="313"/>
            <ac:spMk id="27" creationId="{D4974D33-8DC5-464E-8C6D-BE58F0669C17}"/>
          </ac:spMkLst>
        </pc:spChg>
        <pc:picChg chg="add mod ord">
          <ac:chgData name="Kara Bugis" userId="9cf9b8fa-0678-4ade-b293-c88fd810c4b4" providerId="ADAL" clId="{07510926-E9FB-49D3-B817-F91C44D95E13}" dt="2025-10-10T18:36:50.865" v="1668" actId="26606"/>
          <ac:picMkLst>
            <pc:docMk/>
            <pc:sldMk cId="3045610397" sldId="313"/>
            <ac:picMk id="10" creationId="{0872F403-675A-1096-66B0-7074C7093307}"/>
          </ac:picMkLst>
        </pc:picChg>
      </pc:sldChg>
      <pc:sldChg chg="addSp delSp modSp new mod setBg modNotesTx">
        <pc:chgData name="Kara Bugis" userId="9cf9b8fa-0678-4ade-b293-c88fd810c4b4" providerId="ADAL" clId="{07510926-E9FB-49D3-B817-F91C44D95E13}" dt="2025-10-10T18:32:50.167" v="1652" actId="478"/>
        <pc:sldMkLst>
          <pc:docMk/>
          <pc:sldMk cId="2325121635" sldId="314"/>
        </pc:sldMkLst>
        <pc:spChg chg="mod">
          <ac:chgData name="Kara Bugis" userId="9cf9b8fa-0678-4ade-b293-c88fd810c4b4" providerId="ADAL" clId="{07510926-E9FB-49D3-B817-F91C44D95E13}" dt="2025-10-10T18:30:23.578" v="1579" actId="26606"/>
          <ac:spMkLst>
            <pc:docMk/>
            <pc:sldMk cId="2325121635" sldId="314"/>
            <ac:spMk id="2" creationId="{135A4AFF-804A-3D06-EA76-E82E7AFF2B64}"/>
          </ac:spMkLst>
        </pc:spChg>
        <pc:spChg chg="add">
          <ac:chgData name="Kara Bugis" userId="9cf9b8fa-0678-4ade-b293-c88fd810c4b4" providerId="ADAL" clId="{07510926-E9FB-49D3-B817-F91C44D95E13}" dt="2025-10-10T18:30:23.578" v="1579" actId="26606"/>
          <ac:spMkLst>
            <pc:docMk/>
            <pc:sldMk cId="2325121635" sldId="314"/>
            <ac:spMk id="15" creationId="{61293230-B0F6-45B1-96D1-13D18E242995}"/>
          </ac:spMkLst>
        </pc:spChg>
        <pc:spChg chg="add">
          <ac:chgData name="Kara Bugis" userId="9cf9b8fa-0678-4ade-b293-c88fd810c4b4" providerId="ADAL" clId="{07510926-E9FB-49D3-B817-F91C44D95E13}" dt="2025-10-10T18:30:23.578" v="1579" actId="26606"/>
          <ac:spMkLst>
            <pc:docMk/>
            <pc:sldMk cId="2325121635" sldId="314"/>
            <ac:spMk id="17" creationId="{0A1E0707-4985-454B-ACE0-4855BB55875E}"/>
          </ac:spMkLst>
        </pc:spChg>
        <pc:picChg chg="add mod ord">
          <ac:chgData name="Kara Bugis" userId="9cf9b8fa-0678-4ade-b293-c88fd810c4b4" providerId="ADAL" clId="{07510926-E9FB-49D3-B817-F91C44D95E13}" dt="2025-10-10T18:31:14.704" v="1649" actId="14100"/>
          <ac:picMkLst>
            <pc:docMk/>
            <pc:sldMk cId="2325121635" sldId="314"/>
            <ac:picMk id="6" creationId="{7D5F74E7-62EC-954E-3518-ACDE49EE6F60}"/>
          </ac:picMkLst>
        </pc:picChg>
        <pc:picChg chg="add mod ord">
          <ac:chgData name="Kara Bugis" userId="9cf9b8fa-0678-4ade-b293-c88fd810c4b4" providerId="ADAL" clId="{07510926-E9FB-49D3-B817-F91C44D95E13}" dt="2025-10-10T18:31:10.255" v="1647" actId="1076"/>
          <ac:picMkLst>
            <pc:docMk/>
            <pc:sldMk cId="2325121635" sldId="314"/>
            <ac:picMk id="8" creationId="{85545585-3689-DEA7-C719-41DFD55F2EDA}"/>
          </ac:picMkLst>
        </pc:picChg>
      </pc:sldChg>
      <pc:sldChg chg="modSp new mod ord">
        <pc:chgData name="Kara Bugis" userId="9cf9b8fa-0678-4ade-b293-c88fd810c4b4" providerId="ADAL" clId="{07510926-E9FB-49D3-B817-F91C44D95E13}" dt="2025-10-10T19:26:03.158" v="2313"/>
        <pc:sldMkLst>
          <pc:docMk/>
          <pc:sldMk cId="1596921105" sldId="315"/>
        </pc:sldMkLst>
        <pc:spChg chg="mod">
          <ac:chgData name="Kara Bugis" userId="9cf9b8fa-0678-4ade-b293-c88fd810c4b4" providerId="ADAL" clId="{07510926-E9FB-49D3-B817-F91C44D95E13}" dt="2025-10-10T18:37:09.480" v="1675" actId="20577"/>
          <ac:spMkLst>
            <pc:docMk/>
            <pc:sldMk cId="1596921105" sldId="315"/>
            <ac:spMk id="2" creationId="{95D5C42A-B81A-458A-7986-C35CF175A2C9}"/>
          </ac:spMkLst>
        </pc:spChg>
        <pc:spChg chg="mod">
          <ac:chgData name="Kara Bugis" userId="9cf9b8fa-0678-4ade-b293-c88fd810c4b4" providerId="ADAL" clId="{07510926-E9FB-49D3-B817-F91C44D95E13}" dt="2025-10-10T19:15:29.257" v="2222" actId="20577"/>
          <ac:spMkLst>
            <pc:docMk/>
            <pc:sldMk cId="1596921105" sldId="315"/>
            <ac:spMk id="4" creationId="{092B251D-C009-3324-B905-2FF7B6F30015}"/>
          </ac:spMkLst>
        </pc:spChg>
      </pc:sldChg>
      <pc:sldChg chg="addSp delSp modSp new mod modClrScheme chgLayout">
        <pc:chgData name="Kara Bugis" userId="9cf9b8fa-0678-4ade-b293-c88fd810c4b4" providerId="ADAL" clId="{07510926-E9FB-49D3-B817-F91C44D95E13}" dt="2025-10-10T19:21:19.114" v="2309" actId="20577"/>
        <pc:sldMkLst>
          <pc:docMk/>
          <pc:sldMk cId="953099799" sldId="316"/>
        </pc:sldMkLst>
        <pc:spChg chg="mod ord">
          <ac:chgData name="Kara Bugis" userId="9cf9b8fa-0678-4ade-b293-c88fd810c4b4" providerId="ADAL" clId="{07510926-E9FB-49D3-B817-F91C44D95E13}" dt="2025-10-10T19:21:00.755" v="2239" actId="700"/>
          <ac:spMkLst>
            <pc:docMk/>
            <pc:sldMk cId="953099799" sldId="316"/>
            <ac:spMk id="2" creationId="{728748F1-35DA-1ACC-B0D0-F371FDAC3A64}"/>
          </ac:spMkLst>
        </pc:spChg>
        <pc:spChg chg="add mod ord">
          <ac:chgData name="Kara Bugis" userId="9cf9b8fa-0678-4ade-b293-c88fd810c4b4" providerId="ADAL" clId="{07510926-E9FB-49D3-B817-F91C44D95E13}" dt="2025-10-10T19:21:12.482" v="2282" actId="20577"/>
          <ac:spMkLst>
            <pc:docMk/>
            <pc:sldMk cId="953099799" sldId="316"/>
            <ac:spMk id="9" creationId="{555824F8-8F27-69C3-E842-C5988920F134}"/>
          </ac:spMkLst>
        </pc:spChg>
        <pc:spChg chg="add mod ord">
          <ac:chgData name="Kara Bugis" userId="9cf9b8fa-0678-4ade-b293-c88fd810c4b4" providerId="ADAL" clId="{07510926-E9FB-49D3-B817-F91C44D95E13}" dt="2025-10-10T19:21:19.114" v="2309" actId="20577"/>
          <ac:spMkLst>
            <pc:docMk/>
            <pc:sldMk cId="953099799" sldId="316"/>
            <ac:spMk id="10" creationId="{5DDA9FE1-3FFF-C7B2-3909-DC965EC5BC6B}"/>
          </ac:spMkLst>
        </pc:spChg>
        <pc:picChg chg="add mod ord">
          <ac:chgData name="Kara Bugis" userId="9cf9b8fa-0678-4ade-b293-c88fd810c4b4" providerId="ADAL" clId="{07510926-E9FB-49D3-B817-F91C44D95E13}" dt="2025-10-10T19:21:00.755" v="2239" actId="700"/>
          <ac:picMkLst>
            <pc:docMk/>
            <pc:sldMk cId="953099799" sldId="316"/>
            <ac:picMk id="6" creationId="{E1C38BB3-CECA-CB7C-7EA0-BFDDB2A007D5}"/>
          </ac:picMkLst>
        </pc:picChg>
        <pc:picChg chg="add mod ord">
          <ac:chgData name="Kara Bugis" userId="9cf9b8fa-0678-4ade-b293-c88fd810c4b4" providerId="ADAL" clId="{07510926-E9FB-49D3-B817-F91C44D95E13}" dt="2025-10-10T19:21:00.755" v="2239" actId="700"/>
          <ac:picMkLst>
            <pc:docMk/>
            <pc:sldMk cId="953099799" sldId="316"/>
            <ac:picMk id="8" creationId="{907EADD8-36DC-2EA8-BC37-64BC30E3B216}"/>
          </ac:picMkLst>
        </pc:picChg>
      </pc:sldChg>
      <pc:sldChg chg="addSp delSp modSp new mod setBg">
        <pc:chgData name="Kara Bugis" userId="9cf9b8fa-0678-4ade-b293-c88fd810c4b4" providerId="ADAL" clId="{07510926-E9FB-49D3-B817-F91C44D95E13}" dt="2025-10-13T17:11:22.337" v="2415" actId="1076"/>
        <pc:sldMkLst>
          <pc:docMk/>
          <pc:sldMk cId="307674633" sldId="317"/>
        </pc:sldMkLst>
        <pc:spChg chg="mod">
          <ac:chgData name="Kara Bugis" userId="9cf9b8fa-0678-4ade-b293-c88fd810c4b4" providerId="ADAL" clId="{07510926-E9FB-49D3-B817-F91C44D95E13}" dt="2025-10-13T17:10:27.942" v="2405" actId="21"/>
          <ac:spMkLst>
            <pc:docMk/>
            <pc:sldMk cId="307674633" sldId="317"/>
            <ac:spMk id="2" creationId="{77B1D6AF-4300-70A1-15EC-1BD7F6DA2075}"/>
          </ac:spMkLst>
        </pc:spChg>
        <pc:spChg chg="mod">
          <ac:chgData name="Kara Bugis" userId="9cf9b8fa-0678-4ade-b293-c88fd810c4b4" providerId="ADAL" clId="{07510926-E9FB-49D3-B817-F91C44D95E13}" dt="2025-10-13T17:10:40.423" v="2407" actId="1076"/>
          <ac:spMkLst>
            <pc:docMk/>
            <pc:sldMk cId="307674633" sldId="317"/>
            <ac:spMk id="4" creationId="{0742C567-B6DB-0DB3-0D94-8D128BF12DC5}"/>
          </ac:spMkLst>
        </pc:spChg>
        <pc:spChg chg="add mod">
          <ac:chgData name="Kara Bugis" userId="9cf9b8fa-0678-4ade-b293-c88fd810c4b4" providerId="ADAL" clId="{07510926-E9FB-49D3-B817-F91C44D95E13}" dt="2025-10-13T17:11:03.006" v="2410" actId="208"/>
          <ac:spMkLst>
            <pc:docMk/>
            <pc:sldMk cId="307674633" sldId="317"/>
            <ac:spMk id="7" creationId="{9A281933-C3AA-C49E-BD00-D4E21F0793DE}"/>
          </ac:spMkLst>
        </pc:spChg>
        <pc:spChg chg="add mod">
          <ac:chgData name="Kara Bugis" userId="9cf9b8fa-0678-4ade-b293-c88fd810c4b4" providerId="ADAL" clId="{07510926-E9FB-49D3-B817-F91C44D95E13}" dt="2025-10-13T17:11:22.337" v="2415" actId="1076"/>
          <ac:spMkLst>
            <pc:docMk/>
            <pc:sldMk cId="307674633" sldId="317"/>
            <ac:spMk id="9" creationId="{4CA51E4E-A1B1-108A-CA7F-6D90DF0E4E73}"/>
          </ac:spMkLst>
        </pc:spChg>
        <pc:spChg chg="add">
          <ac:chgData name="Kara Bugis" userId="9cf9b8fa-0678-4ade-b293-c88fd810c4b4" providerId="ADAL" clId="{07510926-E9FB-49D3-B817-F91C44D95E13}" dt="2025-10-10T19:36:15.710" v="2402" actId="26606"/>
          <ac:spMkLst>
            <pc:docMk/>
            <pc:sldMk cId="307674633" sldId="317"/>
            <ac:spMk id="11" creationId="{F13C74B1-5B17-4795-BED0-7140497B445A}"/>
          </ac:spMkLst>
        </pc:spChg>
        <pc:spChg chg="add">
          <ac:chgData name="Kara Bugis" userId="9cf9b8fa-0678-4ade-b293-c88fd810c4b4" providerId="ADAL" clId="{07510926-E9FB-49D3-B817-F91C44D95E13}" dt="2025-10-10T19:36:15.710" v="2402" actId="26606"/>
          <ac:spMkLst>
            <pc:docMk/>
            <pc:sldMk cId="307674633" sldId="317"/>
            <ac:spMk id="13" creationId="{D4974D33-8DC5-464E-8C6D-BE58F0669C17}"/>
          </ac:spMkLst>
        </pc:spChg>
        <pc:picChg chg="add mod ord">
          <ac:chgData name="Kara Bugis" userId="9cf9b8fa-0678-4ade-b293-c88fd810c4b4" providerId="ADAL" clId="{07510926-E9FB-49D3-B817-F91C44D95E13}" dt="2025-10-10T19:36:15.710" v="2402" actId="26606"/>
          <ac:picMkLst>
            <pc:docMk/>
            <pc:sldMk cId="307674633" sldId="317"/>
            <ac:picMk id="6" creationId="{FE4A0D78-CCB8-4195-2926-AF125D6AAA62}"/>
          </ac:picMkLst>
        </pc:picChg>
      </pc:sldChg>
      <pc:sldChg chg="modSp mod">
        <pc:chgData name="Kara Bugis" userId="9cf9b8fa-0678-4ade-b293-c88fd810c4b4" providerId="ADAL" clId="{07510926-E9FB-49D3-B817-F91C44D95E13}" dt="2025-10-15T13:53:07.356" v="3097" actId="20577"/>
        <pc:sldMkLst>
          <pc:docMk/>
          <pc:sldMk cId="1334806532" sldId="318"/>
        </pc:sldMkLst>
        <pc:spChg chg="mod">
          <ac:chgData name="Kara Bugis" userId="9cf9b8fa-0678-4ade-b293-c88fd810c4b4" providerId="ADAL" clId="{07510926-E9FB-49D3-B817-F91C44D95E13}" dt="2025-10-15T13:53:07.356" v="3097" actId="20577"/>
          <ac:spMkLst>
            <pc:docMk/>
            <pc:sldMk cId="1334806532" sldId="318"/>
            <ac:spMk id="4" creationId="{6854171B-136B-22AD-EF05-10CCA506590E}"/>
          </ac:spMkLst>
        </pc:spChg>
      </pc:sldChg>
      <pc:sldChg chg="modSp mod">
        <pc:chgData name="Kara Bugis" userId="9cf9b8fa-0678-4ade-b293-c88fd810c4b4" providerId="ADAL" clId="{07510926-E9FB-49D3-B817-F91C44D95E13}" dt="2025-10-13T17:43:03.241" v="3089" actId="20577"/>
        <pc:sldMkLst>
          <pc:docMk/>
          <pc:sldMk cId="2064116232" sldId="320"/>
        </pc:sldMkLst>
        <pc:spChg chg="mod">
          <ac:chgData name="Kara Bugis" userId="9cf9b8fa-0678-4ade-b293-c88fd810c4b4" providerId="ADAL" clId="{07510926-E9FB-49D3-B817-F91C44D95E13}" dt="2025-10-13T17:43:03.241" v="3089" actId="20577"/>
          <ac:spMkLst>
            <pc:docMk/>
            <pc:sldMk cId="2064116232" sldId="320"/>
            <ac:spMk id="5" creationId="{07EAE994-A3BF-C741-2A67-07DFA9405386}"/>
          </ac:spMkLst>
        </pc:spChg>
      </pc:sldChg>
    </pc:docChg>
  </pc:docChgLst>
  <pc:docChgLst>
    <pc:chgData name="Leslie Schill" userId="S::lfs59@cornell.edu::6bd7c218-2e7d-4f12-a837-914c7a05b6a9" providerId="AD" clId="Web-{C6B359B0-D6E8-3610-ADB2-150C8F30F195}"/>
    <pc:docChg chg="addSld delSld modSld sldOrd">
      <pc:chgData name="Leslie Schill" userId="S::lfs59@cornell.edu::6bd7c218-2e7d-4f12-a837-914c7a05b6a9" providerId="AD" clId="Web-{C6B359B0-D6E8-3610-ADB2-150C8F30F195}" dt="2025-10-13T22:34:20.086" v="1325" actId="20577"/>
      <pc:docMkLst>
        <pc:docMk/>
      </pc:docMkLst>
      <pc:sldChg chg="modSp">
        <pc:chgData name="Leslie Schill" userId="S::lfs59@cornell.edu::6bd7c218-2e7d-4f12-a837-914c7a05b6a9" providerId="AD" clId="Web-{C6B359B0-D6E8-3610-ADB2-150C8F30F195}" dt="2025-10-13T16:47:55.283" v="159" actId="20577"/>
        <pc:sldMkLst>
          <pc:docMk/>
          <pc:sldMk cId="3908667009" sldId="256"/>
        </pc:sldMkLst>
        <pc:spChg chg="mod">
          <ac:chgData name="Leslie Schill" userId="S::lfs59@cornell.edu::6bd7c218-2e7d-4f12-a837-914c7a05b6a9" providerId="AD" clId="Web-{C6B359B0-D6E8-3610-ADB2-150C8F30F195}" dt="2025-10-13T16:47:55.283" v="159" actId="20577"/>
          <ac:spMkLst>
            <pc:docMk/>
            <pc:sldMk cId="3908667009" sldId="256"/>
            <ac:spMk id="3" creationId="{8E3B0A7F-D3D5-4ACE-EAF8-D96CC528E154}"/>
          </ac:spMkLst>
        </pc:spChg>
      </pc:sldChg>
      <pc:sldChg chg="modSp">
        <pc:chgData name="Leslie Schill" userId="S::lfs59@cornell.edu::6bd7c218-2e7d-4f12-a837-914c7a05b6a9" providerId="AD" clId="Web-{C6B359B0-D6E8-3610-ADB2-150C8F30F195}" dt="2025-10-13T16:50:09.143" v="181" actId="1076"/>
        <pc:sldMkLst>
          <pc:docMk/>
          <pc:sldMk cId="1739923383" sldId="257"/>
        </pc:sldMkLst>
        <pc:spChg chg="mod">
          <ac:chgData name="Leslie Schill" userId="S::lfs59@cornell.edu::6bd7c218-2e7d-4f12-a837-914c7a05b6a9" providerId="AD" clId="Web-{C6B359B0-D6E8-3610-ADB2-150C8F30F195}" dt="2025-10-13T16:49:58.924" v="180" actId="14100"/>
          <ac:spMkLst>
            <pc:docMk/>
            <pc:sldMk cId="1739923383" sldId="257"/>
            <ac:spMk id="4" creationId="{8600889B-12B6-382D-A70B-5E486F4B9FB3}"/>
          </ac:spMkLst>
        </pc:spChg>
        <pc:spChg chg="mod">
          <ac:chgData name="Leslie Schill" userId="S::lfs59@cornell.edu::6bd7c218-2e7d-4f12-a837-914c7a05b6a9" providerId="AD" clId="Web-{C6B359B0-D6E8-3610-ADB2-150C8F30F195}" dt="2025-10-13T16:50:09.143" v="181" actId="1076"/>
          <ac:spMkLst>
            <pc:docMk/>
            <pc:sldMk cId="1739923383" sldId="257"/>
            <ac:spMk id="6" creationId="{2C0FBA6C-784D-07DE-5C0F-E3A87AF9AF2A}"/>
          </ac:spMkLst>
        </pc:spChg>
      </pc:sldChg>
      <pc:sldChg chg="delSp modSp">
        <pc:chgData name="Leslie Schill" userId="S::lfs59@cornell.edu::6bd7c218-2e7d-4f12-a837-914c7a05b6a9" providerId="AD" clId="Web-{C6B359B0-D6E8-3610-ADB2-150C8F30F195}" dt="2025-10-13T22:07:24.087" v="986" actId="20577"/>
        <pc:sldMkLst>
          <pc:docMk/>
          <pc:sldMk cId="845112081" sldId="300"/>
        </pc:sldMkLst>
        <pc:spChg chg="mod">
          <ac:chgData name="Leslie Schill" userId="S::lfs59@cornell.edu::6bd7c218-2e7d-4f12-a837-914c7a05b6a9" providerId="AD" clId="Web-{C6B359B0-D6E8-3610-ADB2-150C8F30F195}" dt="2025-10-13T16:51:52.612" v="220" actId="20577"/>
          <ac:spMkLst>
            <pc:docMk/>
            <pc:sldMk cId="845112081" sldId="300"/>
            <ac:spMk id="3" creationId="{23D8508E-E959-74C9-5EA2-8A34947E8D2C}"/>
          </ac:spMkLst>
        </pc:spChg>
        <pc:spChg chg="mod">
          <ac:chgData name="Leslie Schill" userId="S::lfs59@cornell.edu::6bd7c218-2e7d-4f12-a837-914c7a05b6a9" providerId="AD" clId="Web-{C6B359B0-D6E8-3610-ADB2-150C8F30F195}" dt="2025-10-13T22:07:24.087" v="986" actId="20577"/>
          <ac:spMkLst>
            <pc:docMk/>
            <pc:sldMk cId="845112081" sldId="300"/>
            <ac:spMk id="6" creationId="{F0EE95F2-1287-9C47-CF7C-F9E7C52F0A9E}"/>
          </ac:spMkLst>
        </pc:spChg>
        <pc:cxnChg chg="mod">
          <ac:chgData name="Leslie Schill" userId="S::lfs59@cornell.edu::6bd7c218-2e7d-4f12-a837-914c7a05b6a9" providerId="AD" clId="Web-{C6B359B0-D6E8-3610-ADB2-150C8F30F195}" dt="2025-10-13T22:06:25.759" v="967" actId="14100"/>
          <ac:cxnSpMkLst>
            <pc:docMk/>
            <pc:sldMk cId="845112081" sldId="300"/>
            <ac:cxnSpMk id="8" creationId="{E9795AF2-810E-2CDF-DC47-F09E7D9C7F1D}"/>
          </ac:cxnSpMkLst>
        </pc:cxnChg>
      </pc:sldChg>
      <pc:sldChg chg="delSp">
        <pc:chgData name="Leslie Schill" userId="S::lfs59@cornell.edu::6bd7c218-2e7d-4f12-a837-914c7a05b6a9" providerId="AD" clId="Web-{C6B359B0-D6E8-3610-ADB2-150C8F30F195}" dt="2025-10-13T22:08:04.712" v="988"/>
        <pc:sldMkLst>
          <pc:docMk/>
          <pc:sldMk cId="3005265610" sldId="301"/>
        </pc:sldMkLst>
      </pc:sldChg>
      <pc:sldChg chg="delSp">
        <pc:chgData name="Leslie Schill" userId="S::lfs59@cornell.edu::6bd7c218-2e7d-4f12-a837-914c7a05b6a9" providerId="AD" clId="Web-{C6B359B0-D6E8-3610-ADB2-150C8F30F195}" dt="2025-10-13T22:07:55.243" v="987"/>
        <pc:sldMkLst>
          <pc:docMk/>
          <pc:sldMk cId="3939324888" sldId="302"/>
        </pc:sldMkLst>
      </pc:sldChg>
      <pc:sldChg chg="delSp modSp">
        <pc:chgData name="Leslie Schill" userId="S::lfs59@cornell.edu::6bd7c218-2e7d-4f12-a837-914c7a05b6a9" providerId="AD" clId="Web-{C6B359B0-D6E8-3610-ADB2-150C8F30F195}" dt="2025-10-13T16:54:38.800" v="288"/>
        <pc:sldMkLst>
          <pc:docMk/>
          <pc:sldMk cId="1605820693" sldId="310"/>
        </pc:sldMkLst>
        <pc:spChg chg="mod">
          <ac:chgData name="Leslie Schill" userId="S::lfs59@cornell.edu::6bd7c218-2e7d-4f12-a837-914c7a05b6a9" providerId="AD" clId="Web-{C6B359B0-D6E8-3610-ADB2-150C8F30F195}" dt="2025-10-13T16:53:09.784" v="242" actId="1076"/>
          <ac:spMkLst>
            <pc:docMk/>
            <pc:sldMk cId="1605820693" sldId="310"/>
            <ac:spMk id="3" creationId="{6C3A40C1-6044-C1B3-9194-697E526704BB}"/>
          </ac:spMkLst>
        </pc:spChg>
        <pc:spChg chg="mod">
          <ac:chgData name="Leslie Schill" userId="S::lfs59@cornell.edu::6bd7c218-2e7d-4f12-a837-914c7a05b6a9" providerId="AD" clId="Web-{C6B359B0-D6E8-3610-ADB2-150C8F30F195}" dt="2025-10-13T16:54:34.347" v="287" actId="20577"/>
          <ac:spMkLst>
            <pc:docMk/>
            <pc:sldMk cId="1605820693" sldId="310"/>
            <ac:spMk id="4" creationId="{BA1BB88E-F3E4-1CB9-E801-4D1D72229747}"/>
          </ac:spMkLst>
        </pc:spChg>
      </pc:sldChg>
      <pc:sldChg chg="delSp">
        <pc:chgData name="Leslie Schill" userId="S::lfs59@cornell.edu::6bd7c218-2e7d-4f12-a837-914c7a05b6a9" providerId="AD" clId="Web-{C6B359B0-D6E8-3610-ADB2-150C8F30F195}" dt="2025-10-13T22:04:51.837" v="957"/>
        <pc:sldMkLst>
          <pc:docMk/>
          <pc:sldMk cId="3040838254" sldId="312"/>
        </pc:sldMkLst>
      </pc:sldChg>
      <pc:sldChg chg="modSp ord">
        <pc:chgData name="Leslie Schill" userId="S::lfs59@cornell.edu::6bd7c218-2e7d-4f12-a837-914c7a05b6a9" providerId="AD" clId="Web-{C6B359B0-D6E8-3610-ADB2-150C8F30F195}" dt="2025-10-13T22:13:14.415" v="1008"/>
        <pc:sldMkLst>
          <pc:docMk/>
          <pc:sldMk cId="1596921105" sldId="315"/>
        </pc:sldMkLst>
        <pc:spChg chg="mod">
          <ac:chgData name="Leslie Schill" userId="S::lfs59@cornell.edu::6bd7c218-2e7d-4f12-a837-914c7a05b6a9" providerId="AD" clId="Web-{C6B359B0-D6E8-3610-ADB2-150C8F30F195}" dt="2025-10-13T21:54:18.915" v="694" actId="1076"/>
          <ac:spMkLst>
            <pc:docMk/>
            <pc:sldMk cId="1596921105" sldId="315"/>
            <ac:spMk id="2" creationId="{95D5C42A-B81A-458A-7986-C35CF175A2C9}"/>
          </ac:spMkLst>
        </pc:spChg>
        <pc:spChg chg="mod">
          <ac:chgData name="Leslie Schill" userId="S::lfs59@cornell.edu::6bd7c218-2e7d-4f12-a837-914c7a05b6a9" providerId="AD" clId="Web-{C6B359B0-D6E8-3610-ADB2-150C8F30F195}" dt="2025-10-13T21:59:52.227" v="902" actId="20577"/>
          <ac:spMkLst>
            <pc:docMk/>
            <pc:sldMk cId="1596921105" sldId="315"/>
            <ac:spMk id="4" creationId="{092B251D-C009-3324-B905-2FF7B6F30015}"/>
          </ac:spMkLst>
        </pc:spChg>
        <pc:picChg chg="mod modCrop">
          <ac:chgData name="Leslie Schill" userId="S::lfs59@cornell.edu::6bd7c218-2e7d-4f12-a837-914c7a05b6a9" providerId="AD" clId="Web-{C6B359B0-D6E8-3610-ADB2-150C8F30F195}" dt="2025-10-13T21:57:29.009" v="763"/>
          <ac:picMkLst>
            <pc:docMk/>
            <pc:sldMk cId="1596921105" sldId="315"/>
            <ac:picMk id="5" creationId="{D2BB431B-7014-1683-DE72-4CBF39F186D5}"/>
          </ac:picMkLst>
        </pc:picChg>
      </pc:sldChg>
      <pc:sldChg chg="addSp modSp">
        <pc:chgData name="Leslie Schill" userId="S::lfs59@cornell.edu::6bd7c218-2e7d-4f12-a837-914c7a05b6a9" providerId="AD" clId="Web-{C6B359B0-D6E8-3610-ADB2-150C8F30F195}" dt="2025-10-13T21:52:39.946" v="665" actId="1076"/>
        <pc:sldMkLst>
          <pc:docMk/>
          <pc:sldMk cId="953099799" sldId="316"/>
        </pc:sldMkLst>
        <pc:spChg chg="mod">
          <ac:chgData name="Leslie Schill" userId="S::lfs59@cornell.edu::6bd7c218-2e7d-4f12-a837-914c7a05b6a9" providerId="AD" clId="Web-{C6B359B0-D6E8-3610-ADB2-150C8F30F195}" dt="2025-10-13T21:52:35.618" v="664" actId="1076"/>
          <ac:spMkLst>
            <pc:docMk/>
            <pc:sldMk cId="953099799" sldId="316"/>
            <ac:spMk id="3" creationId="{328CA548-4265-FD81-F267-2DA86BC965E8}"/>
          </ac:spMkLst>
        </pc:spChg>
        <pc:spChg chg="add mod">
          <ac:chgData name="Leslie Schill" userId="S::lfs59@cornell.edu::6bd7c218-2e7d-4f12-a837-914c7a05b6a9" providerId="AD" clId="Web-{C6B359B0-D6E8-3610-ADB2-150C8F30F195}" dt="2025-10-13T21:51:48.587" v="656" actId="1076"/>
          <ac:spMkLst>
            <pc:docMk/>
            <pc:sldMk cId="953099799" sldId="316"/>
            <ac:spMk id="7" creationId="{B167955F-5B65-7C1E-168E-27ECABCB62D5}"/>
          </ac:spMkLst>
        </pc:spChg>
        <pc:spChg chg="mod">
          <ac:chgData name="Leslie Schill" userId="S::lfs59@cornell.edu::6bd7c218-2e7d-4f12-a837-914c7a05b6a9" providerId="AD" clId="Web-{C6B359B0-D6E8-3610-ADB2-150C8F30F195}" dt="2025-10-13T21:51:37.618" v="654" actId="1076"/>
          <ac:spMkLst>
            <pc:docMk/>
            <pc:sldMk cId="953099799" sldId="316"/>
            <ac:spMk id="9" creationId="{555824F8-8F27-69C3-E842-C5988920F134}"/>
          </ac:spMkLst>
        </pc:spChg>
        <pc:spChg chg="mod">
          <ac:chgData name="Leslie Schill" userId="S::lfs59@cornell.edu::6bd7c218-2e7d-4f12-a837-914c7a05b6a9" providerId="AD" clId="Web-{C6B359B0-D6E8-3610-ADB2-150C8F30F195}" dt="2025-10-13T21:52:11.165" v="659" actId="1076"/>
          <ac:spMkLst>
            <pc:docMk/>
            <pc:sldMk cId="953099799" sldId="316"/>
            <ac:spMk id="10" creationId="{5DDA9FE1-3FFF-C7B2-3909-DC965EC5BC6B}"/>
          </ac:spMkLst>
        </pc:spChg>
        <pc:picChg chg="add mod ord modCrop">
          <ac:chgData name="Leslie Schill" userId="S::lfs59@cornell.edu::6bd7c218-2e7d-4f12-a837-914c7a05b6a9" providerId="AD" clId="Web-{C6B359B0-D6E8-3610-ADB2-150C8F30F195}" dt="2025-10-13T21:52:00.743" v="658" actId="14100"/>
          <ac:picMkLst>
            <pc:docMk/>
            <pc:sldMk cId="953099799" sldId="316"/>
            <ac:picMk id="4" creationId="{F2A7D5F9-9BC4-E407-CA54-2F5B8656F27F}"/>
          </ac:picMkLst>
        </pc:picChg>
        <pc:picChg chg="add mod">
          <ac:chgData name="Leslie Schill" userId="S::lfs59@cornell.edu::6bd7c218-2e7d-4f12-a837-914c7a05b6a9" providerId="AD" clId="Web-{C6B359B0-D6E8-3610-ADB2-150C8F30F195}" dt="2025-10-13T21:52:39.946" v="665" actId="1076"/>
          <ac:picMkLst>
            <pc:docMk/>
            <pc:sldMk cId="953099799" sldId="316"/>
            <ac:picMk id="5" creationId="{3A983B75-E305-937E-C7ED-436274EAAA4D}"/>
          </ac:picMkLst>
        </pc:picChg>
        <pc:picChg chg="mod">
          <ac:chgData name="Leslie Schill" userId="S::lfs59@cornell.edu::6bd7c218-2e7d-4f12-a837-914c7a05b6a9" providerId="AD" clId="Web-{C6B359B0-D6E8-3610-ADB2-150C8F30F195}" dt="2025-10-13T21:52:26.618" v="663" actId="1076"/>
          <ac:picMkLst>
            <pc:docMk/>
            <pc:sldMk cId="953099799" sldId="316"/>
            <ac:picMk id="6" creationId="{E1C38BB3-CECA-CB7C-7EA0-BFDDB2A007D5}"/>
          </ac:picMkLst>
        </pc:picChg>
        <pc:picChg chg="mod">
          <ac:chgData name="Leslie Schill" userId="S::lfs59@cornell.edu::6bd7c218-2e7d-4f12-a837-914c7a05b6a9" providerId="AD" clId="Web-{C6B359B0-D6E8-3610-ADB2-150C8F30F195}" dt="2025-10-13T21:51:43.134" v="655" actId="1076"/>
          <ac:picMkLst>
            <pc:docMk/>
            <pc:sldMk cId="953099799" sldId="316"/>
            <ac:picMk id="8" creationId="{907EADD8-36DC-2EA8-BC37-64BC30E3B216}"/>
          </ac:picMkLst>
        </pc:picChg>
      </pc:sldChg>
      <pc:sldChg chg="addSp modSp">
        <pc:chgData name="Leslie Schill" userId="S::lfs59@cornell.edu::6bd7c218-2e7d-4f12-a837-914c7a05b6a9" providerId="AD" clId="Web-{C6B359B0-D6E8-3610-ADB2-150C8F30F195}" dt="2025-10-13T16:52:04.143" v="221" actId="20577"/>
        <pc:sldMkLst>
          <pc:docMk/>
          <pc:sldMk cId="307674633" sldId="317"/>
        </pc:sldMkLst>
        <pc:spChg chg="mod">
          <ac:chgData name="Leslie Schill" userId="S::lfs59@cornell.edu::6bd7c218-2e7d-4f12-a837-914c7a05b6a9" providerId="AD" clId="Web-{C6B359B0-D6E8-3610-ADB2-150C8F30F195}" dt="2025-10-13T16:51:32.753" v="217" actId="1076"/>
          <ac:spMkLst>
            <pc:docMk/>
            <pc:sldMk cId="307674633" sldId="317"/>
            <ac:spMk id="2" creationId="{77B1D6AF-4300-70A1-15EC-1BD7F6DA2075}"/>
          </ac:spMkLst>
        </pc:spChg>
        <pc:spChg chg="add mod">
          <ac:chgData name="Leslie Schill" userId="S::lfs59@cornell.edu::6bd7c218-2e7d-4f12-a837-914c7a05b6a9" providerId="AD" clId="Web-{C6B359B0-D6E8-3610-ADB2-150C8F30F195}" dt="2025-10-13T16:52:04.143" v="221" actId="20577"/>
          <ac:spMkLst>
            <pc:docMk/>
            <pc:sldMk cId="307674633" sldId="317"/>
            <ac:spMk id="3" creationId="{DB4960CF-3E70-E97E-C9AF-3CCD239599F8}"/>
          </ac:spMkLst>
        </pc:spChg>
        <pc:spChg chg="mod">
          <ac:chgData name="Leslie Schill" userId="S::lfs59@cornell.edu::6bd7c218-2e7d-4f12-a837-914c7a05b6a9" providerId="AD" clId="Web-{C6B359B0-D6E8-3610-ADB2-150C8F30F195}" dt="2025-10-13T16:51:09.862" v="215" actId="14100"/>
          <ac:spMkLst>
            <pc:docMk/>
            <pc:sldMk cId="307674633" sldId="317"/>
            <ac:spMk id="4" creationId="{0742C567-B6DB-0DB3-0D94-8D128BF12DC5}"/>
          </ac:spMkLst>
        </pc:spChg>
      </pc:sldChg>
      <pc:sldChg chg="addSp delSp modSp ord">
        <pc:chgData name="Leslie Schill" userId="S::lfs59@cornell.edu::6bd7c218-2e7d-4f12-a837-914c7a05b6a9" providerId="AD" clId="Web-{C6B359B0-D6E8-3610-ADB2-150C8F30F195}" dt="2025-10-13T22:04:26.415" v="956" actId="20577"/>
        <pc:sldMkLst>
          <pc:docMk/>
          <pc:sldMk cId="1334806532" sldId="318"/>
        </pc:sldMkLst>
        <pc:spChg chg="mod">
          <ac:chgData name="Leslie Schill" userId="S::lfs59@cornell.edu::6bd7c218-2e7d-4f12-a837-914c7a05b6a9" providerId="AD" clId="Web-{C6B359B0-D6E8-3610-ADB2-150C8F30F195}" dt="2025-10-13T22:03:35.509" v="952" actId="20577"/>
          <ac:spMkLst>
            <pc:docMk/>
            <pc:sldMk cId="1334806532" sldId="318"/>
            <ac:spMk id="2" creationId="{BAD106BF-5218-7468-B252-41D34D7A1A7B}"/>
          </ac:spMkLst>
        </pc:spChg>
        <pc:spChg chg="mod">
          <ac:chgData name="Leslie Schill" userId="S::lfs59@cornell.edu::6bd7c218-2e7d-4f12-a837-914c7a05b6a9" providerId="AD" clId="Web-{C6B359B0-D6E8-3610-ADB2-150C8F30F195}" dt="2025-10-13T22:04:26.415" v="956" actId="20577"/>
          <ac:spMkLst>
            <pc:docMk/>
            <pc:sldMk cId="1334806532" sldId="318"/>
            <ac:spMk id="4" creationId="{6854171B-136B-22AD-EF05-10CCA506590E}"/>
          </ac:spMkLst>
        </pc:spChg>
        <pc:picChg chg="add mod">
          <ac:chgData name="Leslie Schill" userId="S::lfs59@cornell.edu::6bd7c218-2e7d-4f12-a837-914c7a05b6a9" providerId="AD" clId="Web-{C6B359B0-D6E8-3610-ADB2-150C8F30F195}" dt="2025-10-13T22:02:34.712" v="936" actId="1076"/>
          <ac:picMkLst>
            <pc:docMk/>
            <pc:sldMk cId="1334806532" sldId="318"/>
            <ac:picMk id="11" creationId="{DC8E4712-5995-A695-54AA-FE8C567B07AF}"/>
          </ac:picMkLst>
        </pc:picChg>
      </pc:sldChg>
      <pc:sldChg chg="addSp modSp ord">
        <pc:chgData name="Leslie Schill" userId="S::lfs59@cornell.edu::6bd7c218-2e7d-4f12-a837-914c7a05b6a9" providerId="AD" clId="Web-{C6B359B0-D6E8-3610-ADB2-150C8F30F195}" dt="2025-10-13T22:14:37.024" v="1026" actId="20577"/>
        <pc:sldMkLst>
          <pc:docMk/>
          <pc:sldMk cId="2560739986" sldId="319"/>
        </pc:sldMkLst>
        <pc:spChg chg="mod">
          <ac:chgData name="Leslie Schill" userId="S::lfs59@cornell.edu::6bd7c218-2e7d-4f12-a837-914c7a05b6a9" providerId="AD" clId="Web-{C6B359B0-D6E8-3610-ADB2-150C8F30F195}" dt="2025-10-13T22:14:37.024" v="1026" actId="20577"/>
          <ac:spMkLst>
            <pc:docMk/>
            <pc:sldMk cId="2560739986" sldId="319"/>
            <ac:spMk id="2" creationId="{F5BACB7E-065C-A8C6-3732-9C8D53948401}"/>
          </ac:spMkLst>
        </pc:spChg>
        <pc:spChg chg="add mod">
          <ac:chgData name="Leslie Schill" userId="S::lfs59@cornell.edu::6bd7c218-2e7d-4f12-a837-914c7a05b6a9" providerId="AD" clId="Web-{C6B359B0-D6E8-3610-ADB2-150C8F30F195}" dt="2025-10-13T22:14:13.040" v="1022" actId="20577"/>
          <ac:spMkLst>
            <pc:docMk/>
            <pc:sldMk cId="2560739986" sldId="319"/>
            <ac:spMk id="5" creationId="{80A929ED-C80C-F48C-A87F-FDC421785F7A}"/>
          </ac:spMkLst>
        </pc:spChg>
        <pc:picChg chg="mod">
          <ac:chgData name="Leslie Schill" userId="S::lfs59@cornell.edu::6bd7c218-2e7d-4f12-a837-914c7a05b6a9" providerId="AD" clId="Web-{C6B359B0-D6E8-3610-ADB2-150C8F30F195}" dt="2025-10-13T21:32:40.086" v="498"/>
          <ac:picMkLst>
            <pc:docMk/>
            <pc:sldMk cId="2560739986" sldId="319"/>
            <ac:picMk id="3" creationId="{40CB0A53-0541-5D3B-4AF0-E898FB51B5D8}"/>
          </ac:picMkLst>
        </pc:picChg>
      </pc:sldChg>
      <pc:sldChg chg="addSp delSp modSp ord">
        <pc:chgData name="Leslie Schill" userId="S::lfs59@cornell.edu::6bd7c218-2e7d-4f12-a837-914c7a05b6a9" providerId="AD" clId="Web-{C6B359B0-D6E8-3610-ADB2-150C8F30F195}" dt="2025-10-13T16:46:38.251" v="100" actId="20577"/>
        <pc:sldMkLst>
          <pc:docMk/>
          <pc:sldMk cId="2064116232" sldId="320"/>
        </pc:sldMkLst>
        <pc:spChg chg="mod">
          <ac:chgData name="Leslie Schill" userId="S::lfs59@cornell.edu::6bd7c218-2e7d-4f12-a837-914c7a05b6a9" providerId="AD" clId="Web-{C6B359B0-D6E8-3610-ADB2-150C8F30F195}" dt="2025-10-13T16:46:16.079" v="85" actId="20577"/>
          <ac:spMkLst>
            <pc:docMk/>
            <pc:sldMk cId="2064116232" sldId="320"/>
            <ac:spMk id="2" creationId="{268A6B75-A5A8-FBB5-B029-C95CD640B7B5}"/>
          </ac:spMkLst>
        </pc:spChg>
        <pc:spChg chg="add mod">
          <ac:chgData name="Leslie Schill" userId="S::lfs59@cornell.edu::6bd7c218-2e7d-4f12-a837-914c7a05b6a9" providerId="AD" clId="Web-{C6B359B0-D6E8-3610-ADB2-150C8F30F195}" dt="2025-10-13T16:46:38.251" v="100" actId="20577"/>
          <ac:spMkLst>
            <pc:docMk/>
            <pc:sldMk cId="2064116232" sldId="320"/>
            <ac:spMk id="5" creationId="{07EAE994-A3BF-C741-2A67-07DFA9405386}"/>
          </ac:spMkLst>
        </pc:spChg>
      </pc:sldChg>
      <pc:sldChg chg="delSp modSp add replId">
        <pc:chgData name="Leslie Schill" userId="S::lfs59@cornell.edu::6bd7c218-2e7d-4f12-a837-914c7a05b6a9" providerId="AD" clId="Web-{C6B359B0-D6E8-3610-ADB2-150C8F30F195}" dt="2025-10-13T22:10:21.680" v="1006" actId="1076"/>
        <pc:sldMkLst>
          <pc:docMk/>
          <pc:sldMk cId="1556097147" sldId="321"/>
        </pc:sldMkLst>
      </pc:sldChg>
      <pc:sldChg chg="addSp modSp add replId">
        <pc:chgData name="Leslie Schill" userId="S::lfs59@cornell.edu::6bd7c218-2e7d-4f12-a837-914c7a05b6a9" providerId="AD" clId="Web-{C6B359B0-D6E8-3610-ADB2-150C8F30F195}" dt="2025-10-13T22:34:20.086" v="1325" actId="20577"/>
        <pc:sldMkLst>
          <pc:docMk/>
          <pc:sldMk cId="3918428662" sldId="322"/>
        </pc:sldMkLst>
        <pc:spChg chg="mod">
          <ac:chgData name="Leslie Schill" userId="S::lfs59@cornell.edu::6bd7c218-2e7d-4f12-a837-914c7a05b6a9" providerId="AD" clId="Web-{C6B359B0-D6E8-3610-ADB2-150C8F30F195}" dt="2025-10-13T22:27:45.602" v="1235" actId="20577"/>
          <ac:spMkLst>
            <pc:docMk/>
            <pc:sldMk cId="3918428662" sldId="322"/>
            <ac:spMk id="2" creationId="{581676A8-7EDF-3CCB-6E6E-D0FF084D6312}"/>
          </ac:spMkLst>
        </pc:spChg>
        <pc:spChg chg="mod">
          <ac:chgData name="Leslie Schill" userId="S::lfs59@cornell.edu::6bd7c218-2e7d-4f12-a837-914c7a05b6a9" providerId="AD" clId="Web-{C6B359B0-D6E8-3610-ADB2-150C8F30F195}" dt="2025-10-13T22:34:20.086" v="1325" actId="20577"/>
          <ac:spMkLst>
            <pc:docMk/>
            <pc:sldMk cId="3918428662" sldId="322"/>
            <ac:spMk id="4" creationId="{813A6D44-02B0-916A-2C3A-CD56A35233A0}"/>
          </ac:spMkLst>
        </pc:spChg>
      </pc:sldChg>
    </pc:docChg>
  </pc:docChgLst>
  <pc:docChgLst>
    <pc:chgData name="Leslie Schill" userId="S::lfs59@cornell.edu::6bd7c218-2e7d-4f12-a837-914c7a05b6a9" providerId="AD" clId="Web-{44599325-81EC-8560-C8CC-82F3BBB0740F}"/>
    <pc:docChg chg="modSld">
      <pc:chgData name="Leslie Schill" userId="S::lfs59@cornell.edu::6bd7c218-2e7d-4f12-a837-914c7a05b6a9" providerId="AD" clId="Web-{44599325-81EC-8560-C8CC-82F3BBB0740F}" dt="2025-10-14T00:17:01.667" v="856" actId="20577"/>
      <pc:docMkLst>
        <pc:docMk/>
      </pc:docMkLst>
      <pc:sldChg chg="modSp">
        <pc:chgData name="Leslie Schill" userId="S::lfs59@cornell.edu::6bd7c218-2e7d-4f12-a837-914c7a05b6a9" providerId="AD" clId="Web-{44599325-81EC-8560-C8CC-82F3BBB0740F}" dt="2025-10-13T23:46:52.268" v="101" actId="1076"/>
        <pc:sldMkLst>
          <pc:docMk/>
          <pc:sldMk cId="1334806532" sldId="318"/>
        </pc:sldMkLst>
        <pc:spChg chg="mod">
          <ac:chgData name="Leslie Schill" userId="S::lfs59@cornell.edu::6bd7c218-2e7d-4f12-a837-914c7a05b6a9" providerId="AD" clId="Web-{44599325-81EC-8560-C8CC-82F3BBB0740F}" dt="2025-10-13T23:45:57.565" v="92" actId="1076"/>
          <ac:spMkLst>
            <pc:docMk/>
            <pc:sldMk cId="1334806532" sldId="318"/>
            <ac:spMk id="2" creationId="{BAD106BF-5218-7468-B252-41D34D7A1A7B}"/>
          </ac:spMkLst>
        </pc:spChg>
        <pc:spChg chg="mod">
          <ac:chgData name="Leslie Schill" userId="S::lfs59@cornell.edu::6bd7c218-2e7d-4f12-a837-914c7a05b6a9" providerId="AD" clId="Web-{44599325-81EC-8560-C8CC-82F3BBB0740F}" dt="2025-10-13T23:46:27.081" v="96" actId="14100"/>
          <ac:spMkLst>
            <pc:docMk/>
            <pc:sldMk cId="1334806532" sldId="318"/>
            <ac:spMk id="4" creationId="{6854171B-136B-22AD-EF05-10CCA506590E}"/>
          </ac:spMkLst>
        </pc:spChg>
        <pc:picChg chg="mod modCrop">
          <ac:chgData name="Leslie Schill" userId="S::lfs59@cornell.edu::6bd7c218-2e7d-4f12-a837-914c7a05b6a9" providerId="AD" clId="Web-{44599325-81EC-8560-C8CC-82F3BBB0740F}" dt="2025-10-13T23:46:52.268" v="101" actId="1076"/>
          <ac:picMkLst>
            <pc:docMk/>
            <pc:sldMk cId="1334806532" sldId="318"/>
            <ac:picMk id="11" creationId="{DC8E4712-5995-A695-54AA-FE8C567B07AF}"/>
          </ac:picMkLst>
        </pc:picChg>
      </pc:sldChg>
      <pc:sldChg chg="modSp">
        <pc:chgData name="Leslie Schill" userId="S::lfs59@cornell.edu::6bd7c218-2e7d-4f12-a837-914c7a05b6a9" providerId="AD" clId="Web-{44599325-81EC-8560-C8CC-82F3BBB0740F}" dt="2025-10-13T23:48:49.582" v="121" actId="20577"/>
        <pc:sldMkLst>
          <pc:docMk/>
          <pc:sldMk cId="2560739986" sldId="319"/>
        </pc:sldMkLst>
        <pc:spChg chg="mod">
          <ac:chgData name="Leslie Schill" userId="S::lfs59@cornell.edu::6bd7c218-2e7d-4f12-a837-914c7a05b6a9" providerId="AD" clId="Web-{44599325-81EC-8560-C8CC-82F3BBB0740F}" dt="2025-10-13T23:47:12.034" v="109" actId="20577"/>
          <ac:spMkLst>
            <pc:docMk/>
            <pc:sldMk cId="2560739986" sldId="319"/>
            <ac:spMk id="2" creationId="{F5BACB7E-065C-A8C6-3732-9C8D53948401}"/>
          </ac:spMkLst>
        </pc:spChg>
        <pc:spChg chg="mod">
          <ac:chgData name="Leslie Schill" userId="S::lfs59@cornell.edu::6bd7c218-2e7d-4f12-a837-914c7a05b6a9" providerId="AD" clId="Web-{44599325-81EC-8560-C8CC-82F3BBB0740F}" dt="2025-10-13T23:48:49.582" v="121" actId="20577"/>
          <ac:spMkLst>
            <pc:docMk/>
            <pc:sldMk cId="2560739986" sldId="319"/>
            <ac:spMk id="5" creationId="{80A929ED-C80C-F48C-A87F-FDC421785F7A}"/>
          </ac:spMkLst>
        </pc:spChg>
      </pc:sldChg>
      <pc:sldChg chg="modSp">
        <pc:chgData name="Leslie Schill" userId="S::lfs59@cornell.edu::6bd7c218-2e7d-4f12-a837-914c7a05b6a9" providerId="AD" clId="Web-{44599325-81EC-8560-C8CC-82F3BBB0740F}" dt="2025-10-14T00:02:57.384" v="852" actId="20577"/>
        <pc:sldMkLst>
          <pc:docMk/>
          <pc:sldMk cId="2064116232" sldId="320"/>
        </pc:sldMkLst>
        <pc:spChg chg="mod">
          <ac:chgData name="Leslie Schill" userId="S::lfs59@cornell.edu::6bd7c218-2e7d-4f12-a837-914c7a05b6a9" providerId="AD" clId="Web-{44599325-81EC-8560-C8CC-82F3BBB0740F}" dt="2025-10-14T00:01:55.024" v="750" actId="20577"/>
          <ac:spMkLst>
            <pc:docMk/>
            <pc:sldMk cId="2064116232" sldId="320"/>
            <ac:spMk id="2" creationId="{268A6B75-A5A8-FBB5-B029-C95CD640B7B5}"/>
          </ac:spMkLst>
        </pc:spChg>
        <pc:spChg chg="mod">
          <ac:chgData name="Leslie Schill" userId="S::lfs59@cornell.edu::6bd7c218-2e7d-4f12-a837-914c7a05b6a9" providerId="AD" clId="Web-{44599325-81EC-8560-C8CC-82F3BBB0740F}" dt="2025-10-14T00:02:57.384" v="852" actId="20577"/>
          <ac:spMkLst>
            <pc:docMk/>
            <pc:sldMk cId="2064116232" sldId="320"/>
            <ac:spMk id="5" creationId="{07EAE994-A3BF-C741-2A67-07DFA9405386}"/>
          </ac:spMkLst>
        </pc:spChg>
      </pc:sldChg>
      <pc:sldChg chg="addSp delSp modSp">
        <pc:chgData name="Leslie Schill" userId="S::lfs59@cornell.edu::6bd7c218-2e7d-4f12-a837-914c7a05b6a9" providerId="AD" clId="Web-{44599325-81EC-8560-C8CC-82F3BBB0740F}" dt="2025-10-13T23:45:39.456" v="86" actId="1076"/>
        <pc:sldMkLst>
          <pc:docMk/>
          <pc:sldMk cId="1556097147" sldId="321"/>
        </pc:sldMkLst>
        <pc:spChg chg="add mod">
          <ac:chgData name="Leslie Schill" userId="S::lfs59@cornell.edu::6bd7c218-2e7d-4f12-a837-914c7a05b6a9" providerId="AD" clId="Web-{44599325-81EC-8560-C8CC-82F3BBB0740F}" dt="2025-10-13T23:44:48.956" v="41" actId="1076"/>
          <ac:spMkLst>
            <pc:docMk/>
            <pc:sldMk cId="1556097147" sldId="321"/>
            <ac:spMk id="5" creationId="{035CFE61-B620-950E-31C6-B83018F0B56D}"/>
          </ac:spMkLst>
        </pc:spChg>
      </pc:sldChg>
      <pc:sldChg chg="modSp">
        <pc:chgData name="Leslie Schill" userId="S::lfs59@cornell.edu::6bd7c218-2e7d-4f12-a837-914c7a05b6a9" providerId="AD" clId="Web-{44599325-81EC-8560-C8CC-82F3BBB0740F}" dt="2025-10-14T00:17:01.667" v="856" actId="20577"/>
        <pc:sldMkLst>
          <pc:docMk/>
          <pc:sldMk cId="3918428662" sldId="322"/>
        </pc:sldMkLst>
        <pc:spChg chg="mod">
          <ac:chgData name="Leslie Schill" userId="S::lfs59@cornell.edu::6bd7c218-2e7d-4f12-a837-914c7a05b6a9" providerId="AD" clId="Web-{44599325-81EC-8560-C8CC-82F3BBB0740F}" dt="2025-10-14T00:17:01.667" v="856" actId="20577"/>
          <ac:spMkLst>
            <pc:docMk/>
            <pc:sldMk cId="3918428662" sldId="322"/>
            <ac:spMk id="2" creationId="{581676A8-7EDF-3CCB-6E6E-D0FF084D6312}"/>
          </ac:spMkLst>
        </pc:spChg>
        <pc:spChg chg="mod">
          <ac:chgData name="Leslie Schill" userId="S::lfs59@cornell.edu::6bd7c218-2e7d-4f12-a837-914c7a05b6a9" providerId="AD" clId="Web-{44599325-81EC-8560-C8CC-82F3BBB0740F}" dt="2025-10-13T23:54:47.207" v="251" actId="14100"/>
          <ac:spMkLst>
            <pc:docMk/>
            <pc:sldMk cId="3918428662" sldId="322"/>
            <ac:spMk id="4" creationId="{813A6D44-02B0-916A-2C3A-CD56A35233A0}"/>
          </ac:spMkLst>
        </pc:spChg>
      </pc:sldChg>
    </pc:docChg>
  </pc:docChgLst>
  <pc:docChgLst>
    <pc:chgData name="Leslie Schill" userId="S::lfs59@cornell.edu::6bd7c218-2e7d-4f12-a837-914c7a05b6a9" providerId="AD" clId="Web-{2A42E349-312D-FF5C-333F-D819A823E98E}"/>
    <pc:docChg chg="addSld modSld">
      <pc:chgData name="Leslie Schill" userId="S::lfs59@cornell.edu::6bd7c218-2e7d-4f12-a837-914c7a05b6a9" providerId="AD" clId="Web-{2A42E349-312D-FF5C-333F-D819A823E98E}" dt="2025-10-13T16:43:35.499" v="843" actId="14100"/>
      <pc:docMkLst>
        <pc:docMk/>
      </pc:docMkLst>
      <pc:sldChg chg="modSp">
        <pc:chgData name="Leslie Schill" userId="S::lfs59@cornell.edu::6bd7c218-2e7d-4f12-a837-914c7a05b6a9" providerId="AD" clId="Web-{2A42E349-312D-FF5C-333F-D819A823E98E}" dt="2025-10-13T15:56:41.523" v="28" actId="20577"/>
        <pc:sldMkLst>
          <pc:docMk/>
          <pc:sldMk cId="3045610397" sldId="313"/>
        </pc:sldMkLst>
        <pc:spChg chg="mod">
          <ac:chgData name="Leslie Schill" userId="S::lfs59@cornell.edu::6bd7c218-2e7d-4f12-a837-914c7a05b6a9" providerId="AD" clId="Web-{2A42E349-312D-FF5C-333F-D819A823E98E}" dt="2025-10-13T15:56:41.523" v="28" actId="20577"/>
          <ac:spMkLst>
            <pc:docMk/>
            <pc:sldMk cId="3045610397" sldId="313"/>
            <ac:spMk id="3" creationId="{2084C1F0-6878-ACB7-2921-FD87D6FE435D}"/>
          </ac:spMkLst>
        </pc:spChg>
      </pc:sldChg>
      <pc:sldChg chg="delSp">
        <pc:chgData name="Leslie Schill" userId="S::lfs59@cornell.edu::6bd7c218-2e7d-4f12-a837-914c7a05b6a9" providerId="AD" clId="Web-{2A42E349-312D-FF5C-333F-D819A823E98E}" dt="2025-10-13T15:51:42.115" v="0"/>
        <pc:sldMkLst>
          <pc:docMk/>
          <pc:sldMk cId="2325121635" sldId="314"/>
        </pc:sldMkLst>
      </pc:sldChg>
      <pc:sldChg chg="addSp delSp modSp">
        <pc:chgData name="Leslie Schill" userId="S::lfs59@cornell.edu::6bd7c218-2e7d-4f12-a837-914c7a05b6a9" providerId="AD" clId="Web-{2A42E349-312D-FF5C-333F-D819A823E98E}" dt="2025-10-13T16:03:43.432" v="125" actId="1076"/>
        <pc:sldMkLst>
          <pc:docMk/>
          <pc:sldMk cId="1596921105" sldId="315"/>
        </pc:sldMkLst>
        <pc:spChg chg="mod">
          <ac:chgData name="Leslie Schill" userId="S::lfs59@cornell.edu::6bd7c218-2e7d-4f12-a837-914c7a05b6a9" providerId="AD" clId="Web-{2A42E349-312D-FF5C-333F-D819A823E98E}" dt="2025-10-13T15:57:18.726" v="80" actId="20577"/>
          <ac:spMkLst>
            <pc:docMk/>
            <pc:sldMk cId="1596921105" sldId="315"/>
            <ac:spMk id="2" creationId="{95D5C42A-B81A-458A-7986-C35CF175A2C9}"/>
          </ac:spMkLst>
        </pc:spChg>
        <pc:spChg chg="mod">
          <ac:chgData name="Leslie Schill" userId="S::lfs59@cornell.edu::6bd7c218-2e7d-4f12-a837-914c7a05b6a9" providerId="AD" clId="Web-{2A42E349-312D-FF5C-333F-D819A823E98E}" dt="2025-10-13T16:03:43.432" v="125" actId="1076"/>
          <ac:spMkLst>
            <pc:docMk/>
            <pc:sldMk cId="1596921105" sldId="315"/>
            <ac:spMk id="4" creationId="{092B251D-C009-3324-B905-2FF7B6F30015}"/>
          </ac:spMkLst>
        </pc:spChg>
        <pc:picChg chg="add mod ord">
          <ac:chgData name="Leslie Schill" userId="S::lfs59@cornell.edu::6bd7c218-2e7d-4f12-a837-914c7a05b6a9" providerId="AD" clId="Web-{2A42E349-312D-FF5C-333F-D819A823E98E}" dt="2025-10-13T15:57:23.726" v="81" actId="14100"/>
          <ac:picMkLst>
            <pc:docMk/>
            <pc:sldMk cId="1596921105" sldId="315"/>
            <ac:picMk id="5" creationId="{D2BB431B-7014-1683-DE72-4CBF39F186D5}"/>
          </ac:picMkLst>
        </pc:picChg>
      </pc:sldChg>
      <pc:sldChg chg="addSp modSp">
        <pc:chgData name="Leslie Schill" userId="S::lfs59@cornell.edu::6bd7c218-2e7d-4f12-a837-914c7a05b6a9" providerId="AD" clId="Web-{2A42E349-312D-FF5C-333F-D819A823E98E}" dt="2025-10-13T16:04:32.386" v="141" actId="20577"/>
        <pc:sldMkLst>
          <pc:docMk/>
          <pc:sldMk cId="953099799" sldId="316"/>
        </pc:sldMkLst>
        <pc:spChg chg="add mod">
          <ac:chgData name="Leslie Schill" userId="S::lfs59@cornell.edu::6bd7c218-2e7d-4f12-a837-914c7a05b6a9" providerId="AD" clId="Web-{2A42E349-312D-FF5C-333F-D819A823E98E}" dt="2025-10-13T16:04:32.386" v="141" actId="20577"/>
          <ac:spMkLst>
            <pc:docMk/>
            <pc:sldMk cId="953099799" sldId="316"/>
            <ac:spMk id="3" creationId="{328CA548-4265-FD81-F267-2DA86BC965E8}"/>
          </ac:spMkLst>
        </pc:spChg>
        <pc:spChg chg="mod">
          <ac:chgData name="Leslie Schill" userId="S::lfs59@cornell.edu::6bd7c218-2e7d-4f12-a837-914c7a05b6a9" providerId="AD" clId="Web-{2A42E349-312D-FF5C-333F-D819A823E98E}" dt="2025-10-13T15:54:01.147" v="22" actId="1076"/>
          <ac:spMkLst>
            <pc:docMk/>
            <pc:sldMk cId="953099799" sldId="316"/>
            <ac:spMk id="9" creationId="{555824F8-8F27-69C3-E842-C5988920F134}"/>
          </ac:spMkLst>
        </pc:spChg>
        <pc:spChg chg="mod">
          <ac:chgData name="Leslie Schill" userId="S::lfs59@cornell.edu::6bd7c218-2e7d-4f12-a837-914c7a05b6a9" providerId="AD" clId="Web-{2A42E349-312D-FF5C-333F-D819A823E98E}" dt="2025-10-13T15:54:06.038" v="23" actId="1076"/>
          <ac:spMkLst>
            <pc:docMk/>
            <pc:sldMk cId="953099799" sldId="316"/>
            <ac:spMk id="10" creationId="{5DDA9FE1-3FFF-C7B2-3909-DC965EC5BC6B}"/>
          </ac:spMkLst>
        </pc:spChg>
        <pc:picChg chg="mod">
          <ac:chgData name="Leslie Schill" userId="S::lfs59@cornell.edu::6bd7c218-2e7d-4f12-a837-914c7a05b6a9" providerId="AD" clId="Web-{2A42E349-312D-FF5C-333F-D819A823E98E}" dt="2025-10-13T15:54:10.913" v="24" actId="1076"/>
          <ac:picMkLst>
            <pc:docMk/>
            <pc:sldMk cId="953099799" sldId="316"/>
            <ac:picMk id="6" creationId="{E1C38BB3-CECA-CB7C-7EA0-BFDDB2A007D5}"/>
          </ac:picMkLst>
        </pc:picChg>
        <pc:picChg chg="mod">
          <ac:chgData name="Leslie Schill" userId="S::lfs59@cornell.edu::6bd7c218-2e7d-4f12-a837-914c7a05b6a9" providerId="AD" clId="Web-{2A42E349-312D-FF5C-333F-D819A823E98E}" dt="2025-10-13T15:53:56.507" v="21" actId="1076"/>
          <ac:picMkLst>
            <pc:docMk/>
            <pc:sldMk cId="953099799" sldId="316"/>
            <ac:picMk id="8" creationId="{907EADD8-36DC-2EA8-BC37-64BC30E3B216}"/>
          </ac:picMkLst>
        </pc:picChg>
      </pc:sldChg>
      <pc:sldChg chg="addSp delSp modSp add replId">
        <pc:chgData name="Leslie Schill" userId="S::lfs59@cornell.edu::6bd7c218-2e7d-4f12-a837-914c7a05b6a9" providerId="AD" clId="Web-{2A42E349-312D-FF5C-333F-D819A823E98E}" dt="2025-10-13T16:41:01.361" v="818" actId="20577"/>
        <pc:sldMkLst>
          <pc:docMk/>
          <pc:sldMk cId="1334806532" sldId="318"/>
        </pc:sldMkLst>
        <pc:spChg chg="mod">
          <ac:chgData name="Leslie Schill" userId="S::lfs59@cornell.edu::6bd7c218-2e7d-4f12-a837-914c7a05b6a9" providerId="AD" clId="Web-{2A42E349-312D-FF5C-333F-D819A823E98E}" dt="2025-10-13T15:58:17.976" v="112" actId="20577"/>
          <ac:spMkLst>
            <pc:docMk/>
            <pc:sldMk cId="1334806532" sldId="318"/>
            <ac:spMk id="2" creationId="{BAD106BF-5218-7468-B252-41D34D7A1A7B}"/>
          </ac:spMkLst>
        </pc:spChg>
        <pc:spChg chg="mod">
          <ac:chgData name="Leslie Schill" userId="S::lfs59@cornell.edu::6bd7c218-2e7d-4f12-a837-914c7a05b6a9" providerId="AD" clId="Web-{2A42E349-312D-FF5C-333F-D819A823E98E}" dt="2025-10-13T16:41:01.361" v="818" actId="20577"/>
          <ac:spMkLst>
            <pc:docMk/>
            <pc:sldMk cId="1334806532" sldId="318"/>
            <ac:spMk id="4" creationId="{6854171B-136B-22AD-EF05-10CCA506590E}"/>
          </ac:spMkLst>
        </pc:spChg>
      </pc:sldChg>
      <pc:sldChg chg="addSp delSp modSp add replId">
        <pc:chgData name="Leslie Schill" userId="S::lfs59@cornell.edu::6bd7c218-2e7d-4f12-a837-914c7a05b6a9" providerId="AD" clId="Web-{2A42E349-312D-FF5C-333F-D819A823E98E}" dt="2025-10-13T16:00:30.164" v="120" actId="1076"/>
        <pc:sldMkLst>
          <pc:docMk/>
          <pc:sldMk cId="2560739986" sldId="319"/>
        </pc:sldMkLst>
        <pc:picChg chg="add mod">
          <ac:chgData name="Leslie Schill" userId="S::lfs59@cornell.edu::6bd7c218-2e7d-4f12-a837-914c7a05b6a9" providerId="AD" clId="Web-{2A42E349-312D-FF5C-333F-D819A823E98E}" dt="2025-10-13T16:00:30.164" v="120" actId="1076"/>
          <ac:picMkLst>
            <pc:docMk/>
            <pc:sldMk cId="2560739986" sldId="319"/>
            <ac:picMk id="3" creationId="{40CB0A53-0541-5D3B-4AF0-E898FB51B5D8}"/>
          </ac:picMkLst>
        </pc:picChg>
      </pc:sldChg>
      <pc:sldChg chg="modSp add replId">
        <pc:chgData name="Leslie Schill" userId="S::lfs59@cornell.edu::6bd7c218-2e7d-4f12-a837-914c7a05b6a9" providerId="AD" clId="Web-{2A42E349-312D-FF5C-333F-D819A823E98E}" dt="2025-10-13T16:43:35.499" v="843" actId="14100"/>
        <pc:sldMkLst>
          <pc:docMk/>
          <pc:sldMk cId="2064116232" sldId="320"/>
        </pc:sldMkLst>
        <pc:spChg chg="mod">
          <ac:chgData name="Leslie Schill" userId="S::lfs59@cornell.edu::6bd7c218-2e7d-4f12-a837-914c7a05b6a9" providerId="AD" clId="Web-{2A42E349-312D-FF5C-333F-D819A823E98E}" dt="2025-10-13T16:43:04.765" v="838" actId="20577"/>
          <ac:spMkLst>
            <pc:docMk/>
            <pc:sldMk cId="2064116232" sldId="320"/>
            <ac:spMk id="2" creationId="{268A6B75-A5A8-FBB5-B029-C95CD640B7B5}"/>
          </ac:spMkLst>
        </pc:spChg>
      </pc:sldChg>
    </pc:docChg>
  </pc:docChgLst>
  <pc:docChgLst>
    <pc:chgData name="Leslie Schill" userId="S::lfs59@cornell.edu::6bd7c218-2e7d-4f12-a837-914c7a05b6a9" providerId="AD" clId="Web-{9AB4AA55-634D-D7AB-9E7C-D63C01E0507E}"/>
    <pc:docChg chg="modSld">
      <pc:chgData name="Leslie Schill" userId="S::lfs59@cornell.edu::6bd7c218-2e7d-4f12-a837-914c7a05b6a9" providerId="AD" clId="Web-{9AB4AA55-634D-D7AB-9E7C-D63C01E0507E}" dt="2025-10-15T15:00:27.852" v="159" actId="14100"/>
      <pc:docMkLst>
        <pc:docMk/>
      </pc:docMkLst>
      <pc:sldChg chg="modSp">
        <pc:chgData name="Leslie Schill" userId="S::lfs59@cornell.edu::6bd7c218-2e7d-4f12-a837-914c7a05b6a9" providerId="AD" clId="Web-{9AB4AA55-634D-D7AB-9E7C-D63C01E0507E}" dt="2025-10-15T14:52:44.837" v="106" actId="20577"/>
        <pc:sldMkLst>
          <pc:docMk/>
          <pc:sldMk cId="2064116232" sldId="320"/>
        </pc:sldMkLst>
        <pc:spChg chg="mod">
          <ac:chgData name="Leslie Schill" userId="S::lfs59@cornell.edu::6bd7c218-2e7d-4f12-a837-914c7a05b6a9" providerId="AD" clId="Web-{9AB4AA55-634D-D7AB-9E7C-D63C01E0507E}" dt="2025-10-15T14:52:44.837" v="106" actId="20577"/>
          <ac:spMkLst>
            <pc:docMk/>
            <pc:sldMk cId="2064116232" sldId="320"/>
            <ac:spMk id="5" creationId="{07EAE994-A3BF-C741-2A67-07DFA9405386}"/>
          </ac:spMkLst>
        </pc:spChg>
      </pc:sldChg>
      <pc:sldChg chg="addSp delSp modSp">
        <pc:chgData name="Leslie Schill" userId="S::lfs59@cornell.edu::6bd7c218-2e7d-4f12-a837-914c7a05b6a9" providerId="AD" clId="Web-{9AB4AA55-634D-D7AB-9E7C-D63C01E0507E}" dt="2025-10-15T13:44:35.765" v="19" actId="1076"/>
        <pc:sldMkLst>
          <pc:docMk/>
          <pc:sldMk cId="1556097147" sldId="321"/>
        </pc:sldMkLst>
        <pc:spChg chg="add del mod">
          <ac:chgData name="Leslie Schill" userId="S::lfs59@cornell.edu::6bd7c218-2e7d-4f12-a837-914c7a05b6a9" providerId="AD" clId="Web-{9AB4AA55-634D-D7AB-9E7C-D63C01E0507E}" dt="2025-10-15T13:43:26.046" v="6"/>
          <ac:spMkLst>
            <pc:docMk/>
            <pc:sldMk cId="1556097147" sldId="321"/>
            <ac:spMk id="3" creationId="{F1228157-5F16-48CC-E378-93B53E1928AA}"/>
          </ac:spMkLst>
        </pc:spChg>
        <pc:spChg chg="del">
          <ac:chgData name="Leslie Schill" userId="S::lfs59@cornell.edu::6bd7c218-2e7d-4f12-a837-914c7a05b6a9" providerId="AD" clId="Web-{9AB4AA55-634D-D7AB-9E7C-D63C01E0507E}" dt="2025-10-15T13:43:11.374" v="4"/>
          <ac:spMkLst>
            <pc:docMk/>
            <pc:sldMk cId="1556097147" sldId="321"/>
            <ac:spMk id="9" creationId="{34A42277-65AB-C4CF-CAF4-D7F2DCE96C26}"/>
          </ac:spMkLst>
        </pc:spChg>
        <pc:picChg chg="add mod ord modCrop">
          <ac:chgData name="Leslie Schill" userId="S::lfs59@cornell.edu::6bd7c218-2e7d-4f12-a837-914c7a05b6a9" providerId="AD" clId="Web-{9AB4AA55-634D-D7AB-9E7C-D63C01E0507E}" dt="2025-10-15T13:44:35.765" v="19" actId="1076"/>
          <ac:picMkLst>
            <pc:docMk/>
            <pc:sldMk cId="1556097147" sldId="321"/>
            <ac:picMk id="4" creationId="{836A6A40-D241-4B56-8A66-E6AE4564B1BD}"/>
          </ac:picMkLst>
        </pc:picChg>
        <pc:picChg chg="del">
          <ac:chgData name="Leslie Schill" userId="S::lfs59@cornell.edu::6bd7c218-2e7d-4f12-a837-914c7a05b6a9" providerId="AD" clId="Web-{9AB4AA55-634D-D7AB-9E7C-D63C01E0507E}" dt="2025-10-15T13:43:13.093" v="5"/>
          <ac:picMkLst>
            <pc:docMk/>
            <pc:sldMk cId="1556097147" sldId="321"/>
            <ac:picMk id="7" creationId="{51EEBEF9-8365-1367-D47D-B8920A64E814}"/>
          </ac:picMkLst>
        </pc:picChg>
      </pc:sldChg>
      <pc:sldChg chg="addSp delSp modSp">
        <pc:chgData name="Leslie Schill" userId="S::lfs59@cornell.edu::6bd7c218-2e7d-4f12-a837-914c7a05b6a9" providerId="AD" clId="Web-{9AB4AA55-634D-D7AB-9E7C-D63C01E0507E}" dt="2025-10-15T15:00:27.852" v="159" actId="14100"/>
        <pc:sldMkLst>
          <pc:docMk/>
          <pc:sldMk cId="3918428662" sldId="322"/>
        </pc:sldMkLst>
        <pc:spChg chg="del">
          <ac:chgData name="Leslie Schill" userId="S::lfs59@cornell.edu::6bd7c218-2e7d-4f12-a837-914c7a05b6a9" providerId="AD" clId="Web-{9AB4AA55-634D-D7AB-9E7C-D63C01E0507E}" dt="2025-10-15T13:44:54.952" v="21"/>
          <ac:spMkLst>
            <pc:docMk/>
            <pc:sldMk cId="3918428662" sldId="322"/>
            <ac:spMk id="3" creationId="{0900B3BD-1368-12AD-5AC2-0BB704E9E578}"/>
          </ac:spMkLst>
        </pc:spChg>
        <pc:spChg chg="add mod">
          <ac:chgData name="Leslie Schill" userId="S::lfs59@cornell.edu::6bd7c218-2e7d-4f12-a837-914c7a05b6a9" providerId="AD" clId="Web-{9AB4AA55-634D-D7AB-9E7C-D63C01E0507E}" dt="2025-10-15T14:19:53.163" v="54" actId="1076"/>
          <ac:spMkLst>
            <pc:docMk/>
            <pc:sldMk cId="3918428662" sldId="322"/>
            <ac:spMk id="3" creationId="{BFBCEC5B-E906-64F4-D7C7-F2D62E9F5235}"/>
          </ac:spMkLst>
        </pc:spChg>
        <pc:spChg chg="mod">
          <ac:chgData name="Leslie Schill" userId="S::lfs59@cornell.edu::6bd7c218-2e7d-4f12-a837-914c7a05b6a9" providerId="AD" clId="Web-{9AB4AA55-634D-D7AB-9E7C-D63C01E0507E}" dt="2025-10-15T14:59:09.227" v="151" actId="20577"/>
          <ac:spMkLst>
            <pc:docMk/>
            <pc:sldMk cId="3918428662" sldId="322"/>
            <ac:spMk id="4" creationId="{813A6D44-02B0-916A-2C3A-CD56A35233A0}"/>
          </ac:spMkLst>
        </pc:spChg>
        <pc:spChg chg="add del mod">
          <ac:chgData name="Leslie Schill" userId="S::lfs59@cornell.edu::6bd7c218-2e7d-4f12-a837-914c7a05b6a9" providerId="AD" clId="Web-{9AB4AA55-634D-D7AB-9E7C-D63C01E0507E}" dt="2025-10-15T14:21:48.523" v="64"/>
          <ac:spMkLst>
            <pc:docMk/>
            <pc:sldMk cId="3918428662" sldId="322"/>
            <ac:spMk id="5" creationId="{76F7DDDF-5FE4-ABB4-CEBA-DE558BB4CA56}"/>
          </ac:spMkLst>
        </pc:spChg>
        <pc:spChg chg="add del mod">
          <ac:chgData name="Leslie Schill" userId="S::lfs59@cornell.edu::6bd7c218-2e7d-4f12-a837-914c7a05b6a9" providerId="AD" clId="Web-{9AB4AA55-634D-D7AB-9E7C-D63C01E0507E}" dt="2025-10-15T13:45:12.546" v="24"/>
          <ac:spMkLst>
            <pc:docMk/>
            <pc:sldMk cId="3918428662" sldId="322"/>
            <ac:spMk id="6" creationId="{8C10F04C-3635-0ED8-578F-E44B22D57F09}"/>
          </ac:spMkLst>
        </pc:spChg>
        <pc:spChg chg="add mod">
          <ac:chgData name="Leslie Schill" userId="S::lfs59@cornell.edu::6bd7c218-2e7d-4f12-a837-914c7a05b6a9" providerId="AD" clId="Web-{9AB4AA55-634D-D7AB-9E7C-D63C01E0507E}" dt="2025-10-15T14:56:40.071" v="125" actId="1076"/>
          <ac:spMkLst>
            <pc:docMk/>
            <pc:sldMk cId="3918428662" sldId="322"/>
            <ac:spMk id="10" creationId="{AB8D714F-5EC9-D28B-1AD9-E480B0B39D16}"/>
          </ac:spMkLst>
        </pc:spChg>
        <pc:spChg chg="add mod">
          <ac:chgData name="Leslie Schill" userId="S::lfs59@cornell.edu::6bd7c218-2e7d-4f12-a837-914c7a05b6a9" providerId="AD" clId="Web-{9AB4AA55-634D-D7AB-9E7C-D63C01E0507E}" dt="2025-10-15T14:20:20.257" v="55" actId="14100"/>
          <ac:spMkLst>
            <pc:docMk/>
            <pc:sldMk cId="3918428662" sldId="322"/>
            <ac:spMk id="11" creationId="{7FFE33C3-489A-624B-D47A-0A3B5B5AEBD8}"/>
          </ac:spMkLst>
        </pc:spChg>
        <pc:spChg chg="add mod">
          <ac:chgData name="Leslie Schill" userId="S::lfs59@cornell.edu::6bd7c218-2e7d-4f12-a837-914c7a05b6a9" providerId="AD" clId="Web-{9AB4AA55-634D-D7AB-9E7C-D63C01E0507E}" dt="2025-10-15T14:56:55.196" v="128" actId="1076"/>
          <ac:spMkLst>
            <pc:docMk/>
            <pc:sldMk cId="3918428662" sldId="322"/>
            <ac:spMk id="14" creationId="{A743B014-9F59-4AF3-961F-761F95D0B9B0}"/>
          </ac:spMkLst>
        </pc:spChg>
        <pc:spChg chg="add mod">
          <ac:chgData name="Leslie Schill" userId="S::lfs59@cornell.edu::6bd7c218-2e7d-4f12-a837-914c7a05b6a9" providerId="AD" clId="Web-{9AB4AA55-634D-D7AB-9E7C-D63C01E0507E}" dt="2025-10-15T14:57:10.212" v="130" actId="1076"/>
          <ac:spMkLst>
            <pc:docMk/>
            <pc:sldMk cId="3918428662" sldId="322"/>
            <ac:spMk id="15" creationId="{82E52205-3049-5CCE-2076-84E5AEF4D368}"/>
          </ac:spMkLst>
        </pc:spChg>
        <pc:spChg chg="add mod">
          <ac:chgData name="Leslie Schill" userId="S::lfs59@cornell.edu::6bd7c218-2e7d-4f12-a837-914c7a05b6a9" providerId="AD" clId="Web-{9AB4AA55-634D-D7AB-9E7C-D63C01E0507E}" dt="2025-10-15T14:57:43.524" v="140" actId="1076"/>
          <ac:spMkLst>
            <pc:docMk/>
            <pc:sldMk cId="3918428662" sldId="322"/>
            <ac:spMk id="16" creationId="{D004CFDB-3456-2491-0D3F-2AE45D16E3E8}"/>
          </ac:spMkLst>
        </pc:spChg>
        <pc:spChg chg="add mod">
          <ac:chgData name="Leslie Schill" userId="S::lfs59@cornell.edu::6bd7c218-2e7d-4f12-a837-914c7a05b6a9" providerId="AD" clId="Web-{9AB4AA55-634D-D7AB-9E7C-D63C01E0507E}" dt="2025-10-15T14:58:08.540" v="144" actId="14100"/>
          <ac:spMkLst>
            <pc:docMk/>
            <pc:sldMk cId="3918428662" sldId="322"/>
            <ac:spMk id="17" creationId="{7389F359-4585-B1D4-8462-38A70B879096}"/>
          </ac:spMkLst>
        </pc:spChg>
        <pc:spChg chg="add mod">
          <ac:chgData name="Leslie Schill" userId="S::lfs59@cornell.edu::6bd7c218-2e7d-4f12-a837-914c7a05b6a9" providerId="AD" clId="Web-{9AB4AA55-634D-D7AB-9E7C-D63C01E0507E}" dt="2025-10-15T15:00:27.852" v="159" actId="14100"/>
          <ac:spMkLst>
            <pc:docMk/>
            <pc:sldMk cId="3918428662" sldId="322"/>
            <ac:spMk id="19" creationId="{70F2B4A9-7A50-F800-3AFF-5DC2DCB5B215}"/>
          </ac:spMkLst>
        </pc:spChg>
        <pc:spChg chg="add mod">
          <ac:chgData name="Leslie Schill" userId="S::lfs59@cornell.edu::6bd7c218-2e7d-4f12-a837-914c7a05b6a9" providerId="AD" clId="Web-{9AB4AA55-634D-D7AB-9E7C-D63C01E0507E}" dt="2025-10-15T15:00:09.477" v="158" actId="14100"/>
          <ac:spMkLst>
            <pc:docMk/>
            <pc:sldMk cId="3918428662" sldId="322"/>
            <ac:spMk id="21" creationId="{32C22F20-B312-E2F4-0F28-12B91174CF44}"/>
          </ac:spMkLst>
        </pc:spChg>
        <pc:grpChg chg="add mod">
          <ac:chgData name="Leslie Schill" userId="S::lfs59@cornell.edu::6bd7c218-2e7d-4f12-a837-914c7a05b6a9" providerId="AD" clId="Web-{9AB4AA55-634D-D7AB-9E7C-D63C01E0507E}" dt="2025-10-15T14:57:42.915" v="139" actId="1076"/>
          <ac:grpSpMkLst>
            <pc:docMk/>
            <pc:sldMk cId="3918428662" sldId="322"/>
            <ac:grpSpMk id="6" creationId="{8359F64A-4F33-C179-3D4F-9F809BA9A0F8}"/>
          </ac:grpSpMkLst>
        </pc:grpChg>
        <pc:picChg chg="add del">
          <ac:chgData name="Leslie Schill" userId="S::lfs59@cornell.edu::6bd7c218-2e7d-4f12-a837-914c7a05b6a9" providerId="AD" clId="Web-{9AB4AA55-634D-D7AB-9E7C-D63C01E0507E}" dt="2025-10-15T14:55:59.071" v="121"/>
          <ac:picMkLst>
            <pc:docMk/>
            <pc:sldMk cId="3918428662" sldId="322"/>
            <ac:picMk id="7" creationId="{88B082A2-1F83-2734-8C91-6CDC4F500C83}"/>
          </ac:picMkLst>
        </pc:picChg>
        <pc:picChg chg="del">
          <ac:chgData name="Leslie Schill" userId="S::lfs59@cornell.edu::6bd7c218-2e7d-4f12-a837-914c7a05b6a9" providerId="AD" clId="Web-{9AB4AA55-634D-D7AB-9E7C-D63C01E0507E}" dt="2025-10-15T13:44:51.577" v="20"/>
          <ac:picMkLst>
            <pc:docMk/>
            <pc:sldMk cId="3918428662" sldId="322"/>
            <ac:picMk id="7" creationId="{CDDC341E-B252-FDF6-2230-23651EDE2C8A}"/>
          </ac:picMkLst>
        </pc:picChg>
        <pc:picChg chg="add mod">
          <ac:chgData name="Leslie Schill" userId="S::lfs59@cornell.edu::6bd7c218-2e7d-4f12-a837-914c7a05b6a9" providerId="AD" clId="Web-{9AB4AA55-634D-D7AB-9E7C-D63C01E0507E}" dt="2025-10-15T14:55:34.665" v="118" actId="14100"/>
          <ac:picMkLst>
            <pc:docMk/>
            <pc:sldMk cId="3918428662" sldId="322"/>
            <ac:picMk id="9" creationId="{811E294B-6071-DBAC-A230-AEF2AAEC1D46}"/>
          </ac:picMkLst>
        </pc:picChg>
        <pc:picChg chg="add del">
          <ac:chgData name="Leslie Schill" userId="S::lfs59@cornell.edu::6bd7c218-2e7d-4f12-a837-914c7a05b6a9" providerId="AD" clId="Web-{9AB4AA55-634D-D7AB-9E7C-D63C01E0507E}" dt="2025-10-15T14:56:15.306" v="123"/>
          <ac:picMkLst>
            <pc:docMk/>
            <pc:sldMk cId="3918428662" sldId="322"/>
            <ac:picMk id="12" creationId="{ED9F1E24-B8B4-B16B-1EC0-EA72F0BFF8E0}"/>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9T11:57:13.7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0 101 0,'1524'-101'0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9T11:57:16.3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0,'2794'153'0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E70759-234A-4503-934D-C23E16D1462C}" type="datetimeFigureOut">
              <a:rPr lang="en-US" smtClean="0"/>
              <a:t>10/15/2025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A9B6A-1A85-45F6-BCCD-3BA72F38FCDD}" type="slidenum">
              <a:rPr lang="en-US" smtClean="0"/>
              <a:t>‹#›</a:t>
            </a:fld>
            <a:endParaRPr lang="en-US"/>
          </a:p>
        </p:txBody>
      </p:sp>
    </p:spTree>
    <p:extLst>
      <p:ext uri="{BB962C8B-B14F-4D97-AF65-F5344CB8AC3E}">
        <p14:creationId xmlns:p14="http://schemas.microsoft.com/office/powerpoint/2010/main" val="1671101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Mary sorted out parcels and parcel numbers. </a:t>
            </a:r>
          </a:p>
        </p:txBody>
      </p:sp>
      <p:sp>
        <p:nvSpPr>
          <p:cNvPr id="4" name="Slide Number Placeholder 3"/>
          <p:cNvSpPr>
            <a:spLocks noGrp="1"/>
          </p:cNvSpPr>
          <p:nvPr>
            <p:ph type="sldNum" sz="quarter" idx="5"/>
          </p:nvPr>
        </p:nvSpPr>
        <p:spPr/>
        <p:txBody>
          <a:bodyPr/>
          <a:lstStyle/>
          <a:p>
            <a:fld id="{B3AA9B6A-1A85-45F6-BCCD-3BA72F38FCDD}" type="slidenum">
              <a:rPr lang="en-US" smtClean="0"/>
              <a:t>11</a:t>
            </a:fld>
            <a:endParaRPr lang="en-US"/>
          </a:p>
        </p:txBody>
      </p:sp>
    </p:spTree>
    <p:extLst>
      <p:ext uri="{BB962C8B-B14F-4D97-AF65-F5344CB8AC3E}">
        <p14:creationId xmlns:p14="http://schemas.microsoft.com/office/powerpoint/2010/main" val="3415370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mentioned earlier, CU has hundreds of parcels, and the DEC has 90 days to respond to a JD request. If the requestor doesn’t receive a response within 90 days, they’re supposed to nudge the DEC at which point they get one last chance to respond. If not, the requestor receives a non-jurisdictional determination by default for 5 years. After not receiving much response and running into some dead ends, we decided to “flood the DEC” with requests for all of our parcels. Kara couldn’t do alone with regular workload, enlisted planning dept’s help – Thank you Lisa!!! This caught their attention.</a:t>
            </a:r>
          </a:p>
        </p:txBody>
      </p:sp>
      <p:sp>
        <p:nvSpPr>
          <p:cNvPr id="4" name="Slide Number Placeholder 3"/>
          <p:cNvSpPr>
            <a:spLocks noGrp="1"/>
          </p:cNvSpPr>
          <p:nvPr>
            <p:ph type="sldNum" sz="quarter" idx="5"/>
          </p:nvPr>
        </p:nvSpPr>
        <p:spPr/>
        <p:txBody>
          <a:bodyPr/>
          <a:lstStyle/>
          <a:p>
            <a:fld id="{B3AA9B6A-1A85-45F6-BCCD-3BA72F38FCDD}" type="slidenum">
              <a:rPr lang="en-US" smtClean="0"/>
              <a:t>12</a:t>
            </a:fld>
            <a:endParaRPr lang="en-US"/>
          </a:p>
        </p:txBody>
      </p:sp>
    </p:spTree>
    <p:extLst>
      <p:ext uri="{BB962C8B-B14F-4D97-AF65-F5344CB8AC3E}">
        <p14:creationId xmlns:p14="http://schemas.microsoft.com/office/powerpoint/2010/main" val="892786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E79A1-04C5-FB0A-D8D3-D2652402DB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6A6AA4-0E52-96AA-9130-DFE4F19CED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D7C9BD-846C-2839-D4FC-17A8F6B59DE1}"/>
              </a:ext>
            </a:extLst>
          </p:cNvPr>
          <p:cNvSpPr>
            <a:spLocks noGrp="1"/>
          </p:cNvSpPr>
          <p:nvPr>
            <p:ph type="dt" sz="half" idx="10"/>
          </p:nvPr>
        </p:nvSpPr>
        <p:spPr/>
        <p:txBody>
          <a:bodyPr/>
          <a:lstStyle/>
          <a:p>
            <a:fld id="{395B5D91-31A7-4155-96A7-96A2347B902A}" type="datetimeFigureOut">
              <a:rPr lang="en-US" smtClean="0"/>
              <a:t>10/15/2025</a:t>
            </a:fld>
            <a:endParaRPr lang="en-US"/>
          </a:p>
        </p:txBody>
      </p:sp>
      <p:sp>
        <p:nvSpPr>
          <p:cNvPr id="5" name="Footer Placeholder 4">
            <a:extLst>
              <a:ext uri="{FF2B5EF4-FFF2-40B4-BE49-F238E27FC236}">
                <a16:creationId xmlns:a16="http://schemas.microsoft.com/office/drawing/2014/main" id="{0A0EEB48-9974-B208-3BB1-B49A6A846C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370ED1-2D93-2CE4-5532-51F41DB2FBD5}"/>
              </a:ext>
            </a:extLst>
          </p:cNvPr>
          <p:cNvSpPr>
            <a:spLocks noGrp="1"/>
          </p:cNvSpPr>
          <p:nvPr>
            <p:ph type="sldNum" sz="quarter" idx="12"/>
          </p:nvPr>
        </p:nvSpPr>
        <p:spPr/>
        <p:txBody>
          <a:bodyPr/>
          <a:lstStyle/>
          <a:p>
            <a:fld id="{CFF1095C-FF7F-4BE4-A4A9-CAF4DB34B71C}" type="slidenum">
              <a:rPr lang="en-US" smtClean="0"/>
              <a:t>‹#›</a:t>
            </a:fld>
            <a:endParaRPr lang="en-US"/>
          </a:p>
        </p:txBody>
      </p:sp>
    </p:spTree>
    <p:extLst>
      <p:ext uri="{BB962C8B-B14F-4D97-AF65-F5344CB8AC3E}">
        <p14:creationId xmlns:p14="http://schemas.microsoft.com/office/powerpoint/2010/main" val="154811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44274-15E3-E9AB-8D44-98593D273D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3E0EA1-13F1-E442-941F-0988EB723F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7AF834-4A8D-2453-5B60-588F2C888E54}"/>
              </a:ext>
            </a:extLst>
          </p:cNvPr>
          <p:cNvSpPr>
            <a:spLocks noGrp="1"/>
          </p:cNvSpPr>
          <p:nvPr>
            <p:ph type="dt" sz="half" idx="10"/>
          </p:nvPr>
        </p:nvSpPr>
        <p:spPr/>
        <p:txBody>
          <a:bodyPr/>
          <a:lstStyle/>
          <a:p>
            <a:fld id="{395B5D91-31A7-4155-96A7-96A2347B902A}" type="datetimeFigureOut">
              <a:rPr lang="en-US" smtClean="0"/>
              <a:t>10/15/2025</a:t>
            </a:fld>
            <a:endParaRPr lang="en-US"/>
          </a:p>
        </p:txBody>
      </p:sp>
      <p:sp>
        <p:nvSpPr>
          <p:cNvPr id="5" name="Footer Placeholder 4">
            <a:extLst>
              <a:ext uri="{FF2B5EF4-FFF2-40B4-BE49-F238E27FC236}">
                <a16:creationId xmlns:a16="http://schemas.microsoft.com/office/drawing/2014/main" id="{AADC8BE7-A360-42EF-AFA0-B5BBDFB202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7380E-663A-AAA8-4D59-9AB7CC4F3951}"/>
              </a:ext>
            </a:extLst>
          </p:cNvPr>
          <p:cNvSpPr>
            <a:spLocks noGrp="1"/>
          </p:cNvSpPr>
          <p:nvPr>
            <p:ph type="sldNum" sz="quarter" idx="12"/>
          </p:nvPr>
        </p:nvSpPr>
        <p:spPr/>
        <p:txBody>
          <a:bodyPr/>
          <a:lstStyle/>
          <a:p>
            <a:fld id="{CFF1095C-FF7F-4BE4-A4A9-CAF4DB34B71C}" type="slidenum">
              <a:rPr lang="en-US" smtClean="0"/>
              <a:t>‹#›</a:t>
            </a:fld>
            <a:endParaRPr lang="en-US"/>
          </a:p>
        </p:txBody>
      </p:sp>
    </p:spTree>
    <p:extLst>
      <p:ext uri="{BB962C8B-B14F-4D97-AF65-F5344CB8AC3E}">
        <p14:creationId xmlns:p14="http://schemas.microsoft.com/office/powerpoint/2010/main" val="1185688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6186B4-7368-D9A4-5EF4-18F3CD1AD5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131DF3-9150-3714-6399-394C0492AC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BF86-E1C6-1CE7-4F24-2A6708AB20DF}"/>
              </a:ext>
            </a:extLst>
          </p:cNvPr>
          <p:cNvSpPr>
            <a:spLocks noGrp="1"/>
          </p:cNvSpPr>
          <p:nvPr>
            <p:ph type="dt" sz="half" idx="10"/>
          </p:nvPr>
        </p:nvSpPr>
        <p:spPr/>
        <p:txBody>
          <a:bodyPr/>
          <a:lstStyle/>
          <a:p>
            <a:fld id="{395B5D91-31A7-4155-96A7-96A2347B902A}" type="datetimeFigureOut">
              <a:rPr lang="en-US" smtClean="0"/>
              <a:t>10/15/2025</a:t>
            </a:fld>
            <a:endParaRPr lang="en-US"/>
          </a:p>
        </p:txBody>
      </p:sp>
      <p:sp>
        <p:nvSpPr>
          <p:cNvPr id="5" name="Footer Placeholder 4">
            <a:extLst>
              <a:ext uri="{FF2B5EF4-FFF2-40B4-BE49-F238E27FC236}">
                <a16:creationId xmlns:a16="http://schemas.microsoft.com/office/drawing/2014/main" id="{06C8EDDB-A287-0C9B-0846-74AEB386DA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64DA21-2DBC-CFAC-EE58-94382B6DAC5D}"/>
              </a:ext>
            </a:extLst>
          </p:cNvPr>
          <p:cNvSpPr>
            <a:spLocks noGrp="1"/>
          </p:cNvSpPr>
          <p:nvPr>
            <p:ph type="sldNum" sz="quarter" idx="12"/>
          </p:nvPr>
        </p:nvSpPr>
        <p:spPr/>
        <p:txBody>
          <a:bodyPr/>
          <a:lstStyle/>
          <a:p>
            <a:fld id="{CFF1095C-FF7F-4BE4-A4A9-CAF4DB34B71C}" type="slidenum">
              <a:rPr lang="en-US" smtClean="0"/>
              <a:t>‹#›</a:t>
            </a:fld>
            <a:endParaRPr lang="en-US"/>
          </a:p>
        </p:txBody>
      </p:sp>
    </p:spTree>
    <p:extLst>
      <p:ext uri="{BB962C8B-B14F-4D97-AF65-F5344CB8AC3E}">
        <p14:creationId xmlns:p14="http://schemas.microsoft.com/office/powerpoint/2010/main" val="4161198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D123B-B5B4-28A6-405D-E865990747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2B979E-69C0-5AC8-38ED-FBC29616FC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E2F62-64B6-D173-C306-301B44E3A087}"/>
              </a:ext>
            </a:extLst>
          </p:cNvPr>
          <p:cNvSpPr>
            <a:spLocks noGrp="1"/>
          </p:cNvSpPr>
          <p:nvPr>
            <p:ph type="dt" sz="half" idx="10"/>
          </p:nvPr>
        </p:nvSpPr>
        <p:spPr/>
        <p:txBody>
          <a:bodyPr/>
          <a:lstStyle/>
          <a:p>
            <a:fld id="{395B5D91-31A7-4155-96A7-96A2347B902A}" type="datetimeFigureOut">
              <a:rPr lang="en-US" smtClean="0"/>
              <a:t>10/15/2025</a:t>
            </a:fld>
            <a:endParaRPr lang="en-US"/>
          </a:p>
        </p:txBody>
      </p:sp>
      <p:sp>
        <p:nvSpPr>
          <p:cNvPr id="5" name="Footer Placeholder 4">
            <a:extLst>
              <a:ext uri="{FF2B5EF4-FFF2-40B4-BE49-F238E27FC236}">
                <a16:creationId xmlns:a16="http://schemas.microsoft.com/office/drawing/2014/main" id="{607F6944-C56A-BBFB-5BFA-15ADD52A6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B3F0AE-C0AB-410B-EB20-20C048267B82}"/>
              </a:ext>
            </a:extLst>
          </p:cNvPr>
          <p:cNvSpPr>
            <a:spLocks noGrp="1"/>
          </p:cNvSpPr>
          <p:nvPr>
            <p:ph type="sldNum" sz="quarter" idx="12"/>
          </p:nvPr>
        </p:nvSpPr>
        <p:spPr/>
        <p:txBody>
          <a:bodyPr/>
          <a:lstStyle/>
          <a:p>
            <a:fld id="{CFF1095C-FF7F-4BE4-A4A9-CAF4DB34B71C}" type="slidenum">
              <a:rPr lang="en-US" smtClean="0"/>
              <a:t>‹#›</a:t>
            </a:fld>
            <a:endParaRPr lang="en-US"/>
          </a:p>
        </p:txBody>
      </p:sp>
    </p:spTree>
    <p:extLst>
      <p:ext uri="{BB962C8B-B14F-4D97-AF65-F5344CB8AC3E}">
        <p14:creationId xmlns:p14="http://schemas.microsoft.com/office/powerpoint/2010/main" val="2150031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1086D-B919-474F-E50E-03CD59F5B8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81299F-BEB4-D029-9FA5-BBAE45CFBF4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83160D-E10D-C804-81DC-B620DAB5B01F}"/>
              </a:ext>
            </a:extLst>
          </p:cNvPr>
          <p:cNvSpPr>
            <a:spLocks noGrp="1"/>
          </p:cNvSpPr>
          <p:nvPr>
            <p:ph type="dt" sz="half" idx="10"/>
          </p:nvPr>
        </p:nvSpPr>
        <p:spPr/>
        <p:txBody>
          <a:bodyPr/>
          <a:lstStyle/>
          <a:p>
            <a:fld id="{395B5D91-31A7-4155-96A7-96A2347B902A}" type="datetimeFigureOut">
              <a:rPr lang="en-US" smtClean="0"/>
              <a:t>10/15/2025</a:t>
            </a:fld>
            <a:endParaRPr lang="en-US"/>
          </a:p>
        </p:txBody>
      </p:sp>
      <p:sp>
        <p:nvSpPr>
          <p:cNvPr id="5" name="Footer Placeholder 4">
            <a:extLst>
              <a:ext uri="{FF2B5EF4-FFF2-40B4-BE49-F238E27FC236}">
                <a16:creationId xmlns:a16="http://schemas.microsoft.com/office/drawing/2014/main" id="{CEC37B53-AED0-90A5-D738-8C03F5D1A3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DA0D5A-F572-6B43-C982-8A5655CA287E}"/>
              </a:ext>
            </a:extLst>
          </p:cNvPr>
          <p:cNvSpPr>
            <a:spLocks noGrp="1"/>
          </p:cNvSpPr>
          <p:nvPr>
            <p:ph type="sldNum" sz="quarter" idx="12"/>
          </p:nvPr>
        </p:nvSpPr>
        <p:spPr/>
        <p:txBody>
          <a:bodyPr/>
          <a:lstStyle/>
          <a:p>
            <a:fld id="{CFF1095C-FF7F-4BE4-A4A9-CAF4DB34B71C}" type="slidenum">
              <a:rPr lang="en-US" smtClean="0"/>
              <a:t>‹#›</a:t>
            </a:fld>
            <a:endParaRPr lang="en-US"/>
          </a:p>
        </p:txBody>
      </p:sp>
    </p:spTree>
    <p:extLst>
      <p:ext uri="{BB962C8B-B14F-4D97-AF65-F5344CB8AC3E}">
        <p14:creationId xmlns:p14="http://schemas.microsoft.com/office/powerpoint/2010/main" val="3106892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73FD9-CDDF-F769-79D7-960DDAB554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9847C0-5B45-88D4-EFE8-E363C8BF2C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1C98B5-FC6A-0E64-F48D-70ED28793E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98BB5D-04DC-2DD7-2A36-DBE5F69A9373}"/>
              </a:ext>
            </a:extLst>
          </p:cNvPr>
          <p:cNvSpPr>
            <a:spLocks noGrp="1"/>
          </p:cNvSpPr>
          <p:nvPr>
            <p:ph type="dt" sz="half" idx="10"/>
          </p:nvPr>
        </p:nvSpPr>
        <p:spPr/>
        <p:txBody>
          <a:bodyPr/>
          <a:lstStyle/>
          <a:p>
            <a:fld id="{395B5D91-31A7-4155-96A7-96A2347B902A}" type="datetimeFigureOut">
              <a:rPr lang="en-US" smtClean="0"/>
              <a:t>10/15/2025</a:t>
            </a:fld>
            <a:endParaRPr lang="en-US"/>
          </a:p>
        </p:txBody>
      </p:sp>
      <p:sp>
        <p:nvSpPr>
          <p:cNvPr id="6" name="Footer Placeholder 5">
            <a:extLst>
              <a:ext uri="{FF2B5EF4-FFF2-40B4-BE49-F238E27FC236}">
                <a16:creationId xmlns:a16="http://schemas.microsoft.com/office/drawing/2014/main" id="{1518F3A4-26F7-EA1E-5D16-C4C9EA07D8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DECE31-B237-A240-BD60-92769B4868BE}"/>
              </a:ext>
            </a:extLst>
          </p:cNvPr>
          <p:cNvSpPr>
            <a:spLocks noGrp="1"/>
          </p:cNvSpPr>
          <p:nvPr>
            <p:ph type="sldNum" sz="quarter" idx="12"/>
          </p:nvPr>
        </p:nvSpPr>
        <p:spPr/>
        <p:txBody>
          <a:bodyPr/>
          <a:lstStyle/>
          <a:p>
            <a:fld id="{CFF1095C-FF7F-4BE4-A4A9-CAF4DB34B71C}" type="slidenum">
              <a:rPr lang="en-US" smtClean="0"/>
              <a:t>‹#›</a:t>
            </a:fld>
            <a:endParaRPr lang="en-US"/>
          </a:p>
        </p:txBody>
      </p:sp>
    </p:spTree>
    <p:extLst>
      <p:ext uri="{BB962C8B-B14F-4D97-AF65-F5344CB8AC3E}">
        <p14:creationId xmlns:p14="http://schemas.microsoft.com/office/powerpoint/2010/main" val="3111700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205E2-A896-110B-159D-B6686AEAA5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BA7A1D-8D79-4A1D-D6B3-CED97F9A47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1BB751-B720-48FA-0DDB-7260B9E514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5F46B0-6BB7-D676-2E68-83518EA2A7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50DD33-1119-CCC8-65DD-176A5FB368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23AA31-ABA7-11EC-1A94-1AADAC346B73}"/>
              </a:ext>
            </a:extLst>
          </p:cNvPr>
          <p:cNvSpPr>
            <a:spLocks noGrp="1"/>
          </p:cNvSpPr>
          <p:nvPr>
            <p:ph type="dt" sz="half" idx="10"/>
          </p:nvPr>
        </p:nvSpPr>
        <p:spPr/>
        <p:txBody>
          <a:bodyPr/>
          <a:lstStyle/>
          <a:p>
            <a:fld id="{395B5D91-31A7-4155-96A7-96A2347B902A}" type="datetimeFigureOut">
              <a:rPr lang="en-US" smtClean="0"/>
              <a:t>10/15/2025</a:t>
            </a:fld>
            <a:endParaRPr lang="en-US"/>
          </a:p>
        </p:txBody>
      </p:sp>
      <p:sp>
        <p:nvSpPr>
          <p:cNvPr id="8" name="Footer Placeholder 7">
            <a:extLst>
              <a:ext uri="{FF2B5EF4-FFF2-40B4-BE49-F238E27FC236}">
                <a16:creationId xmlns:a16="http://schemas.microsoft.com/office/drawing/2014/main" id="{538DE945-5509-71C3-2272-BDDD213926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0A1C52-F0E9-5DEA-59CC-0D6FE5D74F7F}"/>
              </a:ext>
            </a:extLst>
          </p:cNvPr>
          <p:cNvSpPr>
            <a:spLocks noGrp="1"/>
          </p:cNvSpPr>
          <p:nvPr>
            <p:ph type="sldNum" sz="quarter" idx="12"/>
          </p:nvPr>
        </p:nvSpPr>
        <p:spPr/>
        <p:txBody>
          <a:bodyPr/>
          <a:lstStyle/>
          <a:p>
            <a:fld id="{CFF1095C-FF7F-4BE4-A4A9-CAF4DB34B71C}" type="slidenum">
              <a:rPr lang="en-US" smtClean="0"/>
              <a:t>‹#›</a:t>
            </a:fld>
            <a:endParaRPr lang="en-US"/>
          </a:p>
        </p:txBody>
      </p:sp>
    </p:spTree>
    <p:extLst>
      <p:ext uri="{BB962C8B-B14F-4D97-AF65-F5344CB8AC3E}">
        <p14:creationId xmlns:p14="http://schemas.microsoft.com/office/powerpoint/2010/main" val="3752675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E9806-AA89-D000-ED2A-1A1EB843D1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151DBC-2FCE-D3DC-F398-210E34AD369C}"/>
              </a:ext>
            </a:extLst>
          </p:cNvPr>
          <p:cNvSpPr>
            <a:spLocks noGrp="1"/>
          </p:cNvSpPr>
          <p:nvPr>
            <p:ph type="dt" sz="half" idx="10"/>
          </p:nvPr>
        </p:nvSpPr>
        <p:spPr/>
        <p:txBody>
          <a:bodyPr/>
          <a:lstStyle/>
          <a:p>
            <a:fld id="{395B5D91-31A7-4155-96A7-96A2347B902A}" type="datetimeFigureOut">
              <a:rPr lang="en-US" smtClean="0"/>
              <a:t>10/15/2025</a:t>
            </a:fld>
            <a:endParaRPr lang="en-US"/>
          </a:p>
        </p:txBody>
      </p:sp>
      <p:sp>
        <p:nvSpPr>
          <p:cNvPr id="4" name="Footer Placeholder 3">
            <a:extLst>
              <a:ext uri="{FF2B5EF4-FFF2-40B4-BE49-F238E27FC236}">
                <a16:creationId xmlns:a16="http://schemas.microsoft.com/office/drawing/2014/main" id="{3F0E2592-1711-579E-BA00-09488B5752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DEB422-C047-2D6B-9957-F89394F49151}"/>
              </a:ext>
            </a:extLst>
          </p:cNvPr>
          <p:cNvSpPr>
            <a:spLocks noGrp="1"/>
          </p:cNvSpPr>
          <p:nvPr>
            <p:ph type="sldNum" sz="quarter" idx="12"/>
          </p:nvPr>
        </p:nvSpPr>
        <p:spPr/>
        <p:txBody>
          <a:bodyPr/>
          <a:lstStyle/>
          <a:p>
            <a:fld id="{CFF1095C-FF7F-4BE4-A4A9-CAF4DB34B71C}" type="slidenum">
              <a:rPr lang="en-US" smtClean="0"/>
              <a:t>‹#›</a:t>
            </a:fld>
            <a:endParaRPr lang="en-US"/>
          </a:p>
        </p:txBody>
      </p:sp>
    </p:spTree>
    <p:extLst>
      <p:ext uri="{BB962C8B-B14F-4D97-AF65-F5344CB8AC3E}">
        <p14:creationId xmlns:p14="http://schemas.microsoft.com/office/powerpoint/2010/main" val="2242467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342A07-C06A-3408-094F-B084D0AEB35E}"/>
              </a:ext>
            </a:extLst>
          </p:cNvPr>
          <p:cNvSpPr>
            <a:spLocks noGrp="1"/>
          </p:cNvSpPr>
          <p:nvPr>
            <p:ph type="dt" sz="half" idx="10"/>
          </p:nvPr>
        </p:nvSpPr>
        <p:spPr/>
        <p:txBody>
          <a:bodyPr/>
          <a:lstStyle/>
          <a:p>
            <a:fld id="{395B5D91-31A7-4155-96A7-96A2347B902A}" type="datetimeFigureOut">
              <a:rPr lang="en-US" smtClean="0"/>
              <a:t>10/15/2025</a:t>
            </a:fld>
            <a:endParaRPr lang="en-US"/>
          </a:p>
        </p:txBody>
      </p:sp>
      <p:sp>
        <p:nvSpPr>
          <p:cNvPr id="3" name="Footer Placeholder 2">
            <a:extLst>
              <a:ext uri="{FF2B5EF4-FFF2-40B4-BE49-F238E27FC236}">
                <a16:creationId xmlns:a16="http://schemas.microsoft.com/office/drawing/2014/main" id="{2D0ECECF-A21D-CF18-2A3B-4B911EC4BE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D91236-D648-FB51-E7C6-F2EF45D438DC}"/>
              </a:ext>
            </a:extLst>
          </p:cNvPr>
          <p:cNvSpPr>
            <a:spLocks noGrp="1"/>
          </p:cNvSpPr>
          <p:nvPr>
            <p:ph type="sldNum" sz="quarter" idx="12"/>
          </p:nvPr>
        </p:nvSpPr>
        <p:spPr/>
        <p:txBody>
          <a:bodyPr/>
          <a:lstStyle/>
          <a:p>
            <a:fld id="{CFF1095C-FF7F-4BE4-A4A9-CAF4DB34B71C}" type="slidenum">
              <a:rPr lang="en-US" smtClean="0"/>
              <a:t>‹#›</a:t>
            </a:fld>
            <a:endParaRPr lang="en-US"/>
          </a:p>
        </p:txBody>
      </p:sp>
    </p:spTree>
    <p:extLst>
      <p:ext uri="{BB962C8B-B14F-4D97-AF65-F5344CB8AC3E}">
        <p14:creationId xmlns:p14="http://schemas.microsoft.com/office/powerpoint/2010/main" val="2579299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0A353-D672-E6EB-B468-39A8473575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D6713A-9E54-C55C-99EC-E75E8301C7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E393E0-F644-BFD4-7A73-1EF6A698E8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7A7D38-E063-8E48-08C8-3AE9643678B9}"/>
              </a:ext>
            </a:extLst>
          </p:cNvPr>
          <p:cNvSpPr>
            <a:spLocks noGrp="1"/>
          </p:cNvSpPr>
          <p:nvPr>
            <p:ph type="dt" sz="half" idx="10"/>
          </p:nvPr>
        </p:nvSpPr>
        <p:spPr/>
        <p:txBody>
          <a:bodyPr/>
          <a:lstStyle/>
          <a:p>
            <a:fld id="{395B5D91-31A7-4155-96A7-96A2347B902A}" type="datetimeFigureOut">
              <a:rPr lang="en-US" smtClean="0"/>
              <a:t>10/15/2025</a:t>
            </a:fld>
            <a:endParaRPr lang="en-US"/>
          </a:p>
        </p:txBody>
      </p:sp>
      <p:sp>
        <p:nvSpPr>
          <p:cNvPr id="6" name="Footer Placeholder 5">
            <a:extLst>
              <a:ext uri="{FF2B5EF4-FFF2-40B4-BE49-F238E27FC236}">
                <a16:creationId xmlns:a16="http://schemas.microsoft.com/office/drawing/2014/main" id="{95574FC8-5149-2C8E-F972-3D382BBD87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213273-F647-160D-955F-67C2A5316EA9}"/>
              </a:ext>
            </a:extLst>
          </p:cNvPr>
          <p:cNvSpPr>
            <a:spLocks noGrp="1"/>
          </p:cNvSpPr>
          <p:nvPr>
            <p:ph type="sldNum" sz="quarter" idx="12"/>
          </p:nvPr>
        </p:nvSpPr>
        <p:spPr/>
        <p:txBody>
          <a:bodyPr/>
          <a:lstStyle/>
          <a:p>
            <a:fld id="{CFF1095C-FF7F-4BE4-A4A9-CAF4DB34B71C}" type="slidenum">
              <a:rPr lang="en-US" smtClean="0"/>
              <a:t>‹#›</a:t>
            </a:fld>
            <a:endParaRPr lang="en-US"/>
          </a:p>
        </p:txBody>
      </p:sp>
    </p:spTree>
    <p:extLst>
      <p:ext uri="{BB962C8B-B14F-4D97-AF65-F5344CB8AC3E}">
        <p14:creationId xmlns:p14="http://schemas.microsoft.com/office/powerpoint/2010/main" val="2461153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8773F-BAEA-CAD2-EA08-23B020C26C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A58248-A8AB-304B-F32E-3252781217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B094D0-5644-EA1D-AA02-0B12E70A09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272DE4-EDBC-43FF-FBA9-7646997FD966}"/>
              </a:ext>
            </a:extLst>
          </p:cNvPr>
          <p:cNvSpPr>
            <a:spLocks noGrp="1"/>
          </p:cNvSpPr>
          <p:nvPr>
            <p:ph type="dt" sz="half" idx="10"/>
          </p:nvPr>
        </p:nvSpPr>
        <p:spPr/>
        <p:txBody>
          <a:bodyPr/>
          <a:lstStyle/>
          <a:p>
            <a:fld id="{395B5D91-31A7-4155-96A7-96A2347B902A}" type="datetimeFigureOut">
              <a:rPr lang="en-US" smtClean="0"/>
              <a:t>10/15/2025</a:t>
            </a:fld>
            <a:endParaRPr lang="en-US"/>
          </a:p>
        </p:txBody>
      </p:sp>
      <p:sp>
        <p:nvSpPr>
          <p:cNvPr id="6" name="Footer Placeholder 5">
            <a:extLst>
              <a:ext uri="{FF2B5EF4-FFF2-40B4-BE49-F238E27FC236}">
                <a16:creationId xmlns:a16="http://schemas.microsoft.com/office/drawing/2014/main" id="{E3655B7A-585E-A9A0-97A7-2BEBC91BE9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C74D91-EC37-A08B-C274-E77DBE27CB7F}"/>
              </a:ext>
            </a:extLst>
          </p:cNvPr>
          <p:cNvSpPr>
            <a:spLocks noGrp="1"/>
          </p:cNvSpPr>
          <p:nvPr>
            <p:ph type="sldNum" sz="quarter" idx="12"/>
          </p:nvPr>
        </p:nvSpPr>
        <p:spPr/>
        <p:txBody>
          <a:bodyPr/>
          <a:lstStyle/>
          <a:p>
            <a:fld id="{CFF1095C-FF7F-4BE4-A4A9-CAF4DB34B71C}" type="slidenum">
              <a:rPr lang="en-US" smtClean="0"/>
              <a:t>‹#›</a:t>
            </a:fld>
            <a:endParaRPr lang="en-US"/>
          </a:p>
        </p:txBody>
      </p:sp>
    </p:spTree>
    <p:extLst>
      <p:ext uri="{BB962C8B-B14F-4D97-AF65-F5344CB8AC3E}">
        <p14:creationId xmlns:p14="http://schemas.microsoft.com/office/powerpoint/2010/main" val="1270310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580087-5D5C-29F3-F3FD-E0A4D83E0A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383700-42EA-6E7A-1A27-FC7DB0FAB8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E0AD80-854F-998B-F012-F925366451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5B5D91-31A7-4155-96A7-96A2347B902A}" type="datetimeFigureOut">
              <a:rPr lang="en-US" smtClean="0"/>
              <a:t>10/15/2025</a:t>
            </a:fld>
            <a:endParaRPr lang="en-US"/>
          </a:p>
        </p:txBody>
      </p:sp>
      <p:sp>
        <p:nvSpPr>
          <p:cNvPr id="5" name="Footer Placeholder 4">
            <a:extLst>
              <a:ext uri="{FF2B5EF4-FFF2-40B4-BE49-F238E27FC236}">
                <a16:creationId xmlns:a16="http://schemas.microsoft.com/office/drawing/2014/main" id="{85CBF4E3-510D-B3B7-9584-A59317DEBB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442F2C4-6376-E4DA-F8A2-5574199D65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F1095C-FF7F-4BE4-A4A9-CAF4DB34B71C}" type="slidenum">
              <a:rPr lang="en-US" smtClean="0"/>
              <a:t>‹#›</a:t>
            </a:fld>
            <a:endParaRPr lang="en-US"/>
          </a:p>
        </p:txBody>
      </p:sp>
    </p:spTree>
    <p:extLst>
      <p:ext uri="{BB962C8B-B14F-4D97-AF65-F5344CB8AC3E}">
        <p14:creationId xmlns:p14="http://schemas.microsoft.com/office/powerpoint/2010/main" val="2727802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hyperlink" Target="https://pxhere.com/en/photo/498552" TargetMode="External"/><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customXml" Target="../ink/ink2.xml"/><Relationship Id="rId5" Type="http://schemas.openxmlformats.org/officeDocument/2006/relationships/image" Target="../media/image9.png"/><Relationship Id="rId4" Type="http://schemas.openxmlformats.org/officeDocument/2006/relationships/customXml" Target="../ink/ink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DB7599-FD7D-AF69-48BB-A63B76037943}"/>
              </a:ext>
            </a:extLst>
          </p:cNvPr>
          <p:cNvSpPr>
            <a:spLocks noGrp="1"/>
          </p:cNvSpPr>
          <p:nvPr>
            <p:ph type="ctrTitle"/>
          </p:nvPr>
        </p:nvSpPr>
        <p:spPr>
          <a:xfrm>
            <a:off x="643468" y="643467"/>
            <a:ext cx="4620584" cy="4567137"/>
          </a:xfrm>
        </p:spPr>
        <p:txBody>
          <a:bodyPr>
            <a:normAutofit/>
          </a:bodyPr>
          <a:lstStyle/>
          <a:p>
            <a:pPr algn="l"/>
            <a:r>
              <a:rPr lang="en-US" sz="4400"/>
              <a:t>Wetlands Jurisdictional Determinations</a:t>
            </a:r>
          </a:p>
        </p:txBody>
      </p:sp>
      <p:sp>
        <p:nvSpPr>
          <p:cNvPr id="3" name="Subtitle 2">
            <a:extLst>
              <a:ext uri="{FF2B5EF4-FFF2-40B4-BE49-F238E27FC236}">
                <a16:creationId xmlns:a16="http://schemas.microsoft.com/office/drawing/2014/main" id="{8E3B0A7F-D3D5-4ACE-EAF8-D96CC528E154}"/>
              </a:ext>
            </a:extLst>
          </p:cNvPr>
          <p:cNvSpPr>
            <a:spLocks noGrp="1"/>
          </p:cNvSpPr>
          <p:nvPr>
            <p:ph type="subTitle" idx="1"/>
          </p:nvPr>
        </p:nvSpPr>
        <p:spPr>
          <a:xfrm>
            <a:off x="643467" y="5524529"/>
            <a:ext cx="4620584" cy="775494"/>
          </a:xfrm>
        </p:spPr>
        <p:txBody>
          <a:bodyPr vert="horz" lIns="91440" tIns="45720" rIns="91440" bIns="45720" rtlCol="0" anchor="t">
            <a:normAutofit fontScale="70000" lnSpcReduction="20000"/>
          </a:bodyPr>
          <a:lstStyle/>
          <a:p>
            <a:pPr algn="l"/>
            <a:r>
              <a:rPr lang="en-US"/>
              <a:t>Kara Bugis, </a:t>
            </a:r>
            <a:r>
              <a:rPr lang="en-US">
                <a:ea typeface="+mn-lt"/>
                <a:cs typeface="+mn-lt"/>
              </a:rPr>
              <a:t>EHS Sr. Water Program Specialist</a:t>
            </a:r>
            <a:endParaRPr lang="en-US"/>
          </a:p>
          <a:p>
            <a:pPr algn="l"/>
            <a:r>
              <a:rPr lang="en-US"/>
              <a:t>Leslie Schill, Dir. Of Campus Planning</a:t>
            </a:r>
          </a:p>
        </p:txBody>
      </p:sp>
      <p:pic>
        <p:nvPicPr>
          <p:cNvPr id="5" name="Picture 4" descr="Elevated view of marsh and tidelands at dusk">
            <a:extLst>
              <a:ext uri="{FF2B5EF4-FFF2-40B4-BE49-F238E27FC236}">
                <a16:creationId xmlns:a16="http://schemas.microsoft.com/office/drawing/2014/main" id="{03F366F3-2BC8-8254-D063-F41353B14B7D}"/>
              </a:ext>
            </a:extLst>
          </p:cNvPr>
          <p:cNvPicPr>
            <a:picLocks noChangeAspect="1"/>
          </p:cNvPicPr>
          <p:nvPr/>
        </p:nvPicPr>
        <p:blipFill>
          <a:blip r:embed="rId2"/>
          <a:srcRect l="27721" r="14242"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90866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EFF8A-DA08-4BAA-3B6E-35D45C687BFF}"/>
              </a:ext>
            </a:extLst>
          </p:cNvPr>
          <p:cNvSpPr>
            <a:spLocks noGrp="1"/>
          </p:cNvSpPr>
          <p:nvPr>
            <p:ph type="title"/>
          </p:nvPr>
        </p:nvSpPr>
        <p:spPr/>
        <p:txBody>
          <a:bodyPr/>
          <a:lstStyle/>
          <a:p>
            <a:r>
              <a:rPr lang="en-US"/>
              <a:t>How are we addressing these regulations?</a:t>
            </a:r>
          </a:p>
        </p:txBody>
      </p:sp>
      <p:sp>
        <p:nvSpPr>
          <p:cNvPr id="3" name="Text Placeholder 2">
            <a:extLst>
              <a:ext uri="{FF2B5EF4-FFF2-40B4-BE49-F238E27FC236}">
                <a16:creationId xmlns:a16="http://schemas.microsoft.com/office/drawing/2014/main" id="{6C3A40C1-6044-C1B3-9194-697E526704BB}"/>
              </a:ext>
            </a:extLst>
          </p:cNvPr>
          <p:cNvSpPr>
            <a:spLocks noGrp="1"/>
          </p:cNvSpPr>
          <p:nvPr>
            <p:ph type="body" idx="1"/>
          </p:nvPr>
        </p:nvSpPr>
        <p:spPr>
          <a:xfrm>
            <a:off x="839788" y="1305529"/>
            <a:ext cx="5554884" cy="823912"/>
          </a:xfrm>
        </p:spPr>
        <p:txBody>
          <a:bodyPr/>
          <a:lstStyle/>
          <a:p>
            <a:r>
              <a:rPr lang="en-US"/>
              <a:t>Field Hockey project at Game Farm Rd</a:t>
            </a:r>
          </a:p>
        </p:txBody>
      </p:sp>
      <p:sp>
        <p:nvSpPr>
          <p:cNvPr id="4" name="Content Placeholder 3">
            <a:extLst>
              <a:ext uri="{FF2B5EF4-FFF2-40B4-BE49-F238E27FC236}">
                <a16:creationId xmlns:a16="http://schemas.microsoft.com/office/drawing/2014/main" id="{BA1BB88E-F3E4-1CB9-E801-4D1D72229747}"/>
              </a:ext>
            </a:extLst>
          </p:cNvPr>
          <p:cNvSpPr>
            <a:spLocks noGrp="1"/>
          </p:cNvSpPr>
          <p:nvPr>
            <p:ph sz="half" idx="2"/>
          </p:nvPr>
        </p:nvSpPr>
        <p:spPr/>
        <p:txBody>
          <a:bodyPr vert="horz" lIns="91440" tIns="45720" rIns="91440" bIns="45720" rtlCol="0" anchor="t">
            <a:normAutofit lnSpcReduction="10000"/>
          </a:bodyPr>
          <a:lstStyle/>
          <a:p>
            <a:r>
              <a:rPr lang="en-US" sz="2000"/>
              <a:t>Opted for “delineation by consultant” option to expedite the process.</a:t>
            </a:r>
          </a:p>
          <a:p>
            <a:pPr lvl="1"/>
            <a:r>
              <a:rPr lang="en-US" sz="2000" i="1"/>
              <a:t>Why can’t Kara do the delineations?</a:t>
            </a:r>
          </a:p>
          <a:p>
            <a:pPr lvl="2"/>
            <a:r>
              <a:rPr lang="en-US"/>
              <a:t>I’m not a biologist or a botanist.</a:t>
            </a:r>
          </a:p>
          <a:p>
            <a:pPr lvl="1"/>
            <a:r>
              <a:rPr lang="en-US" sz="2000"/>
              <a:t>Needed to wait for plant growth to start, so couldn’t begin until April...</a:t>
            </a:r>
          </a:p>
          <a:p>
            <a:r>
              <a:rPr lang="en-US" sz="2000"/>
              <a:t>Regulations came into effect in January 2025, so we were unable to have a consultant on site until end of April, report and project non-JD determination came in May. </a:t>
            </a:r>
          </a:p>
          <a:p>
            <a:r>
              <a:rPr lang="en-US" sz="2000" b="1"/>
              <a:t>Timeline &amp; Cost: 5 months and $7,400</a:t>
            </a:r>
          </a:p>
        </p:txBody>
      </p:sp>
      <p:pic>
        <p:nvPicPr>
          <p:cNvPr id="10" name="Content Placeholder 9">
            <a:extLst>
              <a:ext uri="{FF2B5EF4-FFF2-40B4-BE49-F238E27FC236}">
                <a16:creationId xmlns:a16="http://schemas.microsoft.com/office/drawing/2014/main" id="{4FE2673F-64E6-AEF5-EAEC-5156D629DC6C}"/>
              </a:ext>
            </a:extLst>
          </p:cNvPr>
          <p:cNvPicPr>
            <a:picLocks noGrp="1" noChangeAspect="1"/>
          </p:cNvPicPr>
          <p:nvPr>
            <p:ph sz="quarter" idx="4"/>
          </p:nvPr>
        </p:nvPicPr>
        <p:blipFill>
          <a:blip r:embed="rId2"/>
          <a:stretch>
            <a:fillRect/>
          </a:stretch>
        </p:blipFill>
        <p:spPr>
          <a:xfrm>
            <a:off x="6401131" y="1627301"/>
            <a:ext cx="4634616" cy="4908855"/>
          </a:xfrm>
        </p:spPr>
      </p:pic>
      <p:sp>
        <p:nvSpPr>
          <p:cNvPr id="8" name="Slide Number Placeholder 7">
            <a:extLst>
              <a:ext uri="{FF2B5EF4-FFF2-40B4-BE49-F238E27FC236}">
                <a16:creationId xmlns:a16="http://schemas.microsoft.com/office/drawing/2014/main" id="{6F458EE9-1763-DB97-445F-BE4A4DE67303}"/>
              </a:ext>
            </a:extLst>
          </p:cNvPr>
          <p:cNvSpPr>
            <a:spLocks noGrp="1"/>
          </p:cNvSpPr>
          <p:nvPr>
            <p:ph type="sldNum" sz="quarter" idx="12"/>
          </p:nvPr>
        </p:nvSpPr>
        <p:spPr/>
        <p:txBody>
          <a:bodyPr/>
          <a:lstStyle/>
          <a:p>
            <a:fld id="{4FAB73BC-B049-4115-A692-8D63A059BFB8}" type="slidenum">
              <a:rPr lang="en-US" smtClean="0"/>
              <a:t>10</a:t>
            </a:fld>
            <a:endParaRPr lang="en-US"/>
          </a:p>
        </p:txBody>
      </p:sp>
    </p:spTree>
    <p:extLst>
      <p:ext uri="{BB962C8B-B14F-4D97-AF65-F5344CB8AC3E}">
        <p14:creationId xmlns:p14="http://schemas.microsoft.com/office/powerpoint/2010/main" val="1605820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0A1E0707-4985-454B-ACE0-4855BB558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35A4AFF-804A-3D06-EA76-E82E7AFF2B64}"/>
              </a:ext>
            </a:extLst>
          </p:cNvPr>
          <p:cNvSpPr>
            <a:spLocks noGrp="1"/>
          </p:cNvSpPr>
          <p:nvPr>
            <p:ph type="title"/>
          </p:nvPr>
        </p:nvSpPr>
        <p:spPr>
          <a:xfrm>
            <a:off x="733427" y="609599"/>
            <a:ext cx="3686174" cy="1322888"/>
          </a:xfrm>
        </p:spPr>
        <p:txBody>
          <a:bodyPr vert="horz" lIns="91440" tIns="45720" rIns="91440" bIns="45720" rtlCol="0" anchor="ctr">
            <a:normAutofit/>
          </a:bodyPr>
          <a:lstStyle/>
          <a:p>
            <a:r>
              <a:rPr lang="en-US"/>
              <a:t>NYSDEC JD Request form</a:t>
            </a:r>
          </a:p>
        </p:txBody>
      </p:sp>
      <p:pic>
        <p:nvPicPr>
          <p:cNvPr id="8" name="Content Placeholder 7">
            <a:extLst>
              <a:ext uri="{FF2B5EF4-FFF2-40B4-BE49-F238E27FC236}">
                <a16:creationId xmlns:a16="http://schemas.microsoft.com/office/drawing/2014/main" id="{85545585-3689-DEA7-C719-41DFD55F2EDA}"/>
              </a:ext>
            </a:extLst>
          </p:cNvPr>
          <p:cNvPicPr>
            <a:picLocks noGrp="1" noChangeAspect="1"/>
          </p:cNvPicPr>
          <p:nvPr>
            <p:ph sz="half" idx="2"/>
          </p:nvPr>
        </p:nvPicPr>
        <p:blipFill>
          <a:blip r:embed="rId3"/>
          <a:stretch>
            <a:fillRect/>
          </a:stretch>
        </p:blipFill>
        <p:spPr>
          <a:xfrm>
            <a:off x="8434740" y="1097132"/>
            <a:ext cx="3686173" cy="4850228"/>
          </a:xfrm>
          <a:prstGeom prst="rect">
            <a:avLst/>
          </a:prstGeom>
        </p:spPr>
      </p:pic>
      <p:pic>
        <p:nvPicPr>
          <p:cNvPr id="6" name="Content Placeholder 5">
            <a:extLst>
              <a:ext uri="{FF2B5EF4-FFF2-40B4-BE49-F238E27FC236}">
                <a16:creationId xmlns:a16="http://schemas.microsoft.com/office/drawing/2014/main" id="{7D5F74E7-62EC-954E-3518-ACDE49EE6F60}"/>
              </a:ext>
            </a:extLst>
          </p:cNvPr>
          <p:cNvPicPr>
            <a:picLocks noChangeAspect="1"/>
          </p:cNvPicPr>
          <p:nvPr/>
        </p:nvPicPr>
        <p:blipFill>
          <a:blip r:embed="rId4"/>
          <a:stretch>
            <a:fillRect/>
          </a:stretch>
        </p:blipFill>
        <p:spPr>
          <a:xfrm>
            <a:off x="4210050" y="1100817"/>
            <a:ext cx="4224690" cy="5486609"/>
          </a:xfrm>
          <a:prstGeom prst="rect">
            <a:avLst/>
          </a:prstGeom>
        </p:spPr>
      </p:pic>
    </p:spTree>
    <p:extLst>
      <p:ext uri="{BB962C8B-B14F-4D97-AF65-F5344CB8AC3E}">
        <p14:creationId xmlns:p14="http://schemas.microsoft.com/office/powerpoint/2010/main" val="2325121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F0411-3E3B-4514-7629-CFEB43C606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786AFE-CB27-EFC8-FDE3-894C7AE3E8DA}"/>
              </a:ext>
            </a:extLst>
          </p:cNvPr>
          <p:cNvSpPr>
            <a:spLocks noGrp="1"/>
          </p:cNvSpPr>
          <p:nvPr>
            <p:ph type="title"/>
          </p:nvPr>
        </p:nvSpPr>
        <p:spPr/>
        <p:txBody>
          <a:bodyPr/>
          <a:lstStyle/>
          <a:p>
            <a:r>
              <a:rPr lang="en-US"/>
              <a:t>How are we addressing these regulations?</a:t>
            </a:r>
          </a:p>
        </p:txBody>
      </p:sp>
      <p:sp>
        <p:nvSpPr>
          <p:cNvPr id="3" name="Text Placeholder 2">
            <a:extLst>
              <a:ext uri="{FF2B5EF4-FFF2-40B4-BE49-F238E27FC236}">
                <a16:creationId xmlns:a16="http://schemas.microsoft.com/office/drawing/2014/main" id="{AE745342-408B-343A-F518-C58F67B43C0A}"/>
              </a:ext>
            </a:extLst>
          </p:cNvPr>
          <p:cNvSpPr>
            <a:spLocks noGrp="1"/>
          </p:cNvSpPr>
          <p:nvPr>
            <p:ph type="body" idx="1"/>
          </p:nvPr>
        </p:nvSpPr>
        <p:spPr/>
        <p:txBody>
          <a:bodyPr/>
          <a:lstStyle/>
          <a:p>
            <a:r>
              <a:rPr lang="en-US"/>
              <a:t>Parcel Jurisdiction Determinations</a:t>
            </a:r>
          </a:p>
        </p:txBody>
      </p:sp>
      <p:sp>
        <p:nvSpPr>
          <p:cNvPr id="4" name="Content Placeholder 3">
            <a:extLst>
              <a:ext uri="{FF2B5EF4-FFF2-40B4-BE49-F238E27FC236}">
                <a16:creationId xmlns:a16="http://schemas.microsoft.com/office/drawing/2014/main" id="{ED35B067-D50E-1679-A1C3-EA36C611F11D}"/>
              </a:ext>
            </a:extLst>
          </p:cNvPr>
          <p:cNvSpPr>
            <a:spLocks noGrp="1"/>
          </p:cNvSpPr>
          <p:nvPr>
            <p:ph sz="half" idx="2"/>
          </p:nvPr>
        </p:nvSpPr>
        <p:spPr/>
        <p:txBody>
          <a:bodyPr/>
          <a:lstStyle/>
          <a:p>
            <a:r>
              <a:rPr lang="en-US"/>
              <a:t>Tompkins County alone, CU has ~480 Parcels </a:t>
            </a:r>
          </a:p>
          <a:p>
            <a:endParaRPr lang="en-US"/>
          </a:p>
        </p:txBody>
      </p:sp>
      <p:sp>
        <p:nvSpPr>
          <p:cNvPr id="5" name="Text Placeholder 4">
            <a:extLst>
              <a:ext uri="{FF2B5EF4-FFF2-40B4-BE49-F238E27FC236}">
                <a16:creationId xmlns:a16="http://schemas.microsoft.com/office/drawing/2014/main" id="{86A86C80-933A-C96C-3902-224362467F00}"/>
              </a:ext>
            </a:extLst>
          </p:cNvPr>
          <p:cNvSpPr>
            <a:spLocks noGrp="1"/>
          </p:cNvSpPr>
          <p:nvPr>
            <p:ph type="body" sz="quarter" idx="3"/>
          </p:nvPr>
        </p:nvSpPr>
        <p:spPr/>
        <p:txBody>
          <a:bodyPr/>
          <a:lstStyle/>
          <a:p>
            <a:endParaRPr lang="en-US"/>
          </a:p>
        </p:txBody>
      </p:sp>
      <p:sp>
        <p:nvSpPr>
          <p:cNvPr id="7" name="Footer Placeholder 6">
            <a:extLst>
              <a:ext uri="{FF2B5EF4-FFF2-40B4-BE49-F238E27FC236}">
                <a16:creationId xmlns:a16="http://schemas.microsoft.com/office/drawing/2014/main" id="{E5C922CD-9E88-42B1-3D09-FD429558947A}"/>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48FB0805-F183-E253-4397-3DFC19FF5B05}"/>
              </a:ext>
            </a:extLst>
          </p:cNvPr>
          <p:cNvSpPr>
            <a:spLocks noGrp="1"/>
          </p:cNvSpPr>
          <p:nvPr>
            <p:ph type="sldNum" sz="quarter" idx="12"/>
          </p:nvPr>
        </p:nvSpPr>
        <p:spPr/>
        <p:txBody>
          <a:bodyPr/>
          <a:lstStyle/>
          <a:p>
            <a:fld id="{4FAB73BC-B049-4115-A692-8D63A059BFB8}" type="slidenum">
              <a:rPr lang="en-US" smtClean="0"/>
              <a:t>12</a:t>
            </a:fld>
            <a:endParaRPr lang="en-US"/>
          </a:p>
        </p:txBody>
      </p:sp>
      <p:sp>
        <p:nvSpPr>
          <p:cNvPr id="9" name="Content Placeholder 8">
            <a:extLst>
              <a:ext uri="{FF2B5EF4-FFF2-40B4-BE49-F238E27FC236}">
                <a16:creationId xmlns:a16="http://schemas.microsoft.com/office/drawing/2014/main" id="{24AA2909-074E-78EB-3E35-892B8B6F0C7E}"/>
              </a:ext>
            </a:extLst>
          </p:cNvPr>
          <p:cNvSpPr>
            <a:spLocks noGrp="1"/>
          </p:cNvSpPr>
          <p:nvPr>
            <p:ph sz="quarter" idx="4"/>
          </p:nvPr>
        </p:nvSpPr>
        <p:spPr/>
        <p:txBody>
          <a:bodyPr/>
          <a:lstStyle/>
          <a:p>
            <a:endParaRPr lang="en-US"/>
          </a:p>
        </p:txBody>
      </p:sp>
      <p:pic>
        <p:nvPicPr>
          <p:cNvPr id="12" name="Picture 11">
            <a:extLst>
              <a:ext uri="{FF2B5EF4-FFF2-40B4-BE49-F238E27FC236}">
                <a16:creationId xmlns:a16="http://schemas.microsoft.com/office/drawing/2014/main" id="{7EE066AC-2FFE-3FE4-C8CF-4A96FB10FBE2}"/>
              </a:ext>
            </a:extLst>
          </p:cNvPr>
          <p:cNvPicPr>
            <a:picLocks noChangeAspect="1"/>
          </p:cNvPicPr>
          <p:nvPr/>
        </p:nvPicPr>
        <p:blipFill>
          <a:blip r:embed="rId3"/>
          <a:stretch>
            <a:fillRect/>
          </a:stretch>
        </p:blipFill>
        <p:spPr>
          <a:xfrm>
            <a:off x="91766" y="1427707"/>
            <a:ext cx="12008467" cy="4845299"/>
          </a:xfrm>
          <a:prstGeom prst="rect">
            <a:avLst/>
          </a:prstGeom>
        </p:spPr>
      </p:pic>
    </p:spTree>
    <p:extLst>
      <p:ext uri="{BB962C8B-B14F-4D97-AF65-F5344CB8AC3E}">
        <p14:creationId xmlns:p14="http://schemas.microsoft.com/office/powerpoint/2010/main" val="1508673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A0CCF6-439D-D0B6-06EB-7EDC1C763A7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Collaboration with NYSDEC</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2084C1F0-6878-ACB7-2921-FD87D6FE435D}"/>
              </a:ext>
            </a:extLst>
          </p:cNvPr>
          <p:cNvSpPr>
            <a:spLocks noGrp="1"/>
          </p:cNvSpPr>
          <p:nvPr>
            <p:ph type="body" sz="half" idx="2"/>
          </p:nvPr>
        </p:nvSpPr>
        <p:spPr>
          <a:xfrm>
            <a:off x="640080" y="2872899"/>
            <a:ext cx="4243589" cy="3320668"/>
          </a:xfrm>
        </p:spPr>
        <p:txBody>
          <a:bodyPr vert="horz" lIns="91440" tIns="45720" rIns="91440" bIns="45720" rtlCol="0" anchor="t">
            <a:normAutofit/>
          </a:bodyPr>
          <a:lstStyle/>
          <a:p>
            <a:pPr indent="-228600">
              <a:buFont typeface="Arial" panose="020B0604020202020204" pitchFamily="34" charset="0"/>
              <a:buChar char="•"/>
            </a:pPr>
            <a:r>
              <a:rPr lang="en-US" sz="2000"/>
              <a:t>Contacted by Matt Walter, NYSDEC Freshwater Wetlands Program Manager</a:t>
            </a:r>
          </a:p>
          <a:p>
            <a:pPr indent="-228600">
              <a:buFont typeface="Arial" panose="020B0604020202020204" pitchFamily="34" charset="0"/>
              <a:buChar char="•"/>
            </a:pPr>
            <a:r>
              <a:rPr lang="en-US" sz="2000"/>
              <a:t>Seeking a resolution so the DEC didn’t have to process 250+ applications.</a:t>
            </a:r>
          </a:p>
          <a:p>
            <a:pPr indent="-228600">
              <a:buFont typeface="Arial" panose="020B0604020202020204" pitchFamily="34" charset="0"/>
              <a:buChar char="•"/>
            </a:pPr>
            <a:r>
              <a:rPr lang="en-US" sz="2000"/>
              <a:t>Discussed campus development needs, regulatory hurdles encountered, discussions with all different stakeholders</a:t>
            </a:r>
          </a:p>
          <a:p>
            <a:pPr indent="-228600">
              <a:buFont typeface="Arial" panose="020B0604020202020204" pitchFamily="34" charset="0"/>
              <a:buChar char="•"/>
            </a:pPr>
            <a:endParaRPr lang="en-US" sz="2000"/>
          </a:p>
        </p:txBody>
      </p:sp>
      <p:pic>
        <p:nvPicPr>
          <p:cNvPr id="10" name="Content Placeholder 9" descr="Colleagues celebrating">
            <a:extLst>
              <a:ext uri="{FF2B5EF4-FFF2-40B4-BE49-F238E27FC236}">
                <a16:creationId xmlns:a16="http://schemas.microsoft.com/office/drawing/2014/main" id="{0872F403-675A-1096-66B0-7074C709330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2246" r="20801"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45610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748F1-35DA-1ACC-B0D0-F371FDAC3A64}"/>
              </a:ext>
            </a:extLst>
          </p:cNvPr>
          <p:cNvSpPr>
            <a:spLocks noGrp="1"/>
          </p:cNvSpPr>
          <p:nvPr>
            <p:ph type="title"/>
          </p:nvPr>
        </p:nvSpPr>
        <p:spPr/>
        <p:txBody>
          <a:bodyPr/>
          <a:lstStyle/>
          <a:p>
            <a:r>
              <a:rPr lang="en-US"/>
              <a:t>GIS Mapping</a:t>
            </a:r>
          </a:p>
        </p:txBody>
      </p:sp>
      <p:sp>
        <p:nvSpPr>
          <p:cNvPr id="9" name="Text Placeholder 8">
            <a:extLst>
              <a:ext uri="{FF2B5EF4-FFF2-40B4-BE49-F238E27FC236}">
                <a16:creationId xmlns:a16="http://schemas.microsoft.com/office/drawing/2014/main" id="{555824F8-8F27-69C3-E842-C5988920F134}"/>
              </a:ext>
            </a:extLst>
          </p:cNvPr>
          <p:cNvSpPr>
            <a:spLocks noGrp="1"/>
          </p:cNvSpPr>
          <p:nvPr>
            <p:ph type="body" idx="1"/>
          </p:nvPr>
        </p:nvSpPr>
        <p:spPr>
          <a:xfrm>
            <a:off x="2027746" y="1332649"/>
            <a:ext cx="3665984" cy="770251"/>
          </a:xfrm>
        </p:spPr>
        <p:txBody>
          <a:bodyPr>
            <a:normAutofit/>
          </a:bodyPr>
          <a:lstStyle/>
          <a:p>
            <a:r>
              <a:rPr lang="en-US" sz="1800"/>
              <a:t>DEC Enviro. Resource Mapper (freshwater map)</a:t>
            </a:r>
          </a:p>
        </p:txBody>
      </p:sp>
      <p:pic>
        <p:nvPicPr>
          <p:cNvPr id="8" name="Content Placeholder 7">
            <a:extLst>
              <a:ext uri="{FF2B5EF4-FFF2-40B4-BE49-F238E27FC236}">
                <a16:creationId xmlns:a16="http://schemas.microsoft.com/office/drawing/2014/main" id="{907EADD8-36DC-2EA8-BC37-64BC30E3B216}"/>
              </a:ext>
            </a:extLst>
          </p:cNvPr>
          <p:cNvPicPr>
            <a:picLocks noGrp="1" noChangeAspect="1"/>
          </p:cNvPicPr>
          <p:nvPr>
            <p:ph sz="half" idx="2"/>
          </p:nvPr>
        </p:nvPicPr>
        <p:blipFill>
          <a:blip r:embed="rId2"/>
          <a:stretch>
            <a:fillRect/>
          </a:stretch>
        </p:blipFill>
        <p:spPr>
          <a:xfrm>
            <a:off x="2021803" y="2042157"/>
            <a:ext cx="3182447" cy="2104407"/>
          </a:xfrm>
          <a:prstGeom prst="rect">
            <a:avLst/>
          </a:prstGeom>
        </p:spPr>
      </p:pic>
      <p:sp>
        <p:nvSpPr>
          <p:cNvPr id="10" name="Text Placeholder 9">
            <a:extLst>
              <a:ext uri="{FF2B5EF4-FFF2-40B4-BE49-F238E27FC236}">
                <a16:creationId xmlns:a16="http://schemas.microsoft.com/office/drawing/2014/main" id="{5DDA9FE1-3FFF-C7B2-3909-DC965EC5BC6B}"/>
              </a:ext>
            </a:extLst>
          </p:cNvPr>
          <p:cNvSpPr>
            <a:spLocks noGrp="1"/>
          </p:cNvSpPr>
          <p:nvPr>
            <p:ph type="body" sz="quarter" idx="3"/>
          </p:nvPr>
        </p:nvSpPr>
        <p:spPr>
          <a:xfrm>
            <a:off x="2024418" y="3911761"/>
            <a:ext cx="4238738" cy="834644"/>
          </a:xfrm>
        </p:spPr>
        <p:txBody>
          <a:bodyPr>
            <a:normAutofit/>
          </a:bodyPr>
          <a:lstStyle/>
          <a:p>
            <a:r>
              <a:rPr lang="en-US" sz="1800"/>
              <a:t>US Fish and Wildlife Mapper</a:t>
            </a:r>
          </a:p>
        </p:txBody>
      </p:sp>
      <p:pic>
        <p:nvPicPr>
          <p:cNvPr id="6" name="Content Placeholder 5">
            <a:extLst>
              <a:ext uri="{FF2B5EF4-FFF2-40B4-BE49-F238E27FC236}">
                <a16:creationId xmlns:a16="http://schemas.microsoft.com/office/drawing/2014/main" id="{E1C38BB3-CECA-CB7C-7EA0-BFDDB2A007D5}"/>
              </a:ext>
            </a:extLst>
          </p:cNvPr>
          <p:cNvPicPr>
            <a:picLocks noGrp="1" noChangeAspect="1"/>
          </p:cNvPicPr>
          <p:nvPr>
            <p:ph sz="quarter" idx="4"/>
          </p:nvPr>
        </p:nvPicPr>
        <p:blipFill>
          <a:blip r:embed="rId3"/>
          <a:stretch>
            <a:fillRect/>
          </a:stretch>
        </p:blipFill>
        <p:spPr>
          <a:xfrm>
            <a:off x="2029205" y="4670316"/>
            <a:ext cx="3193199" cy="2116682"/>
          </a:xfrm>
          <a:prstGeom prst="rect">
            <a:avLst/>
          </a:prstGeom>
        </p:spPr>
      </p:pic>
      <p:pic>
        <p:nvPicPr>
          <p:cNvPr id="4" name="Picture 3" descr="A map of land with different colored areas&#10;&#10;AI-generated content may be incorrect.">
            <a:extLst>
              <a:ext uri="{FF2B5EF4-FFF2-40B4-BE49-F238E27FC236}">
                <a16:creationId xmlns:a16="http://schemas.microsoft.com/office/drawing/2014/main" id="{F2A7D5F9-9BC4-E407-CA54-2F5B8656F27F}"/>
              </a:ext>
            </a:extLst>
          </p:cNvPr>
          <p:cNvPicPr>
            <a:picLocks noChangeAspect="1"/>
          </p:cNvPicPr>
          <p:nvPr/>
        </p:nvPicPr>
        <p:blipFill>
          <a:blip r:embed="rId4"/>
          <a:srcRect t="6057" r="-888" b="-2552"/>
          <a:stretch>
            <a:fillRect/>
          </a:stretch>
        </p:blipFill>
        <p:spPr>
          <a:xfrm>
            <a:off x="6268951" y="2038170"/>
            <a:ext cx="2562361" cy="2345587"/>
          </a:xfrm>
          <a:prstGeom prst="rect">
            <a:avLst/>
          </a:prstGeom>
        </p:spPr>
      </p:pic>
      <p:sp>
        <p:nvSpPr>
          <p:cNvPr id="3" name="TextBox 2">
            <a:extLst>
              <a:ext uri="{FF2B5EF4-FFF2-40B4-BE49-F238E27FC236}">
                <a16:creationId xmlns:a16="http://schemas.microsoft.com/office/drawing/2014/main" id="{328CA548-4265-FD81-F267-2DA86BC965E8}"/>
              </a:ext>
            </a:extLst>
          </p:cNvPr>
          <p:cNvSpPr txBox="1"/>
          <p:nvPr/>
        </p:nvSpPr>
        <p:spPr>
          <a:xfrm>
            <a:off x="6266730" y="4379547"/>
            <a:ext cx="511505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CU Permanent Stormwater Practices</a:t>
            </a:r>
          </a:p>
        </p:txBody>
      </p:sp>
      <p:pic>
        <p:nvPicPr>
          <p:cNvPr id="5" name="Picture 4" descr="A map of a city&#10;&#10;AI-generated content may be incorrect.">
            <a:extLst>
              <a:ext uri="{FF2B5EF4-FFF2-40B4-BE49-F238E27FC236}">
                <a16:creationId xmlns:a16="http://schemas.microsoft.com/office/drawing/2014/main" id="{3A983B75-E305-937E-C7ED-436274EAAA4D}"/>
              </a:ext>
            </a:extLst>
          </p:cNvPr>
          <p:cNvPicPr>
            <a:picLocks noChangeAspect="1"/>
          </p:cNvPicPr>
          <p:nvPr/>
        </p:nvPicPr>
        <p:blipFill>
          <a:blip r:embed="rId5"/>
          <a:stretch>
            <a:fillRect/>
          </a:stretch>
        </p:blipFill>
        <p:spPr>
          <a:xfrm>
            <a:off x="6356999" y="4719099"/>
            <a:ext cx="2740653" cy="2077659"/>
          </a:xfrm>
          <a:prstGeom prst="rect">
            <a:avLst/>
          </a:prstGeom>
          <a:ln w="6350">
            <a:solidFill>
              <a:schemeClr val="tx1"/>
            </a:solid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B167955F-5B65-7C1E-168E-27ECABCB62D5}"/>
              </a:ext>
            </a:extLst>
          </p:cNvPr>
          <p:cNvSpPr txBox="1"/>
          <p:nvPr/>
        </p:nvSpPr>
        <p:spPr>
          <a:xfrm>
            <a:off x="6266730" y="1535461"/>
            <a:ext cx="2743199" cy="36576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TC Wetlands- 2012</a:t>
            </a:r>
          </a:p>
        </p:txBody>
      </p:sp>
    </p:spTree>
    <p:extLst>
      <p:ext uri="{BB962C8B-B14F-4D97-AF65-F5344CB8AC3E}">
        <p14:creationId xmlns:p14="http://schemas.microsoft.com/office/powerpoint/2010/main" val="953099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2C259-3796-438E-89BD-0DA83FFB1B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D106BF-5218-7468-B252-41D34D7A1A7B}"/>
              </a:ext>
            </a:extLst>
          </p:cNvPr>
          <p:cNvSpPr>
            <a:spLocks noGrp="1"/>
          </p:cNvSpPr>
          <p:nvPr>
            <p:ph type="title"/>
          </p:nvPr>
        </p:nvSpPr>
        <p:spPr>
          <a:xfrm>
            <a:off x="710999" y="-798490"/>
            <a:ext cx="11295964" cy="1600200"/>
          </a:xfrm>
        </p:spPr>
        <p:txBody>
          <a:bodyPr>
            <a:normAutofit/>
          </a:bodyPr>
          <a:lstStyle/>
          <a:p>
            <a:r>
              <a:rPr lang="en-US" u="sng"/>
              <a:t>Result 1: </a:t>
            </a:r>
            <a:r>
              <a:rPr lang="en-US"/>
              <a:t>Project-Specific Jurisdictional Determinations</a:t>
            </a:r>
          </a:p>
        </p:txBody>
      </p:sp>
      <p:sp>
        <p:nvSpPr>
          <p:cNvPr id="4" name="Text Placeholder 3">
            <a:extLst>
              <a:ext uri="{FF2B5EF4-FFF2-40B4-BE49-F238E27FC236}">
                <a16:creationId xmlns:a16="http://schemas.microsoft.com/office/drawing/2014/main" id="{6854171B-136B-22AD-EF05-10CCA506590E}"/>
              </a:ext>
            </a:extLst>
          </p:cNvPr>
          <p:cNvSpPr>
            <a:spLocks noGrp="1"/>
          </p:cNvSpPr>
          <p:nvPr>
            <p:ph type="body" sz="half" idx="2"/>
          </p:nvPr>
        </p:nvSpPr>
        <p:spPr>
          <a:xfrm>
            <a:off x="708389" y="1501272"/>
            <a:ext cx="4292642" cy="5045813"/>
          </a:xfrm>
        </p:spPr>
        <p:txBody>
          <a:bodyPr vert="horz" lIns="91440" tIns="45720" rIns="91440" bIns="45720" rtlCol="0" anchor="t">
            <a:noAutofit/>
          </a:bodyPr>
          <a:lstStyle/>
          <a:p>
            <a:r>
              <a:rPr lang="en-US" sz="2000" b="1"/>
              <a:t>DEC JD Reviews completed:</a:t>
            </a:r>
          </a:p>
          <a:p>
            <a:endParaRPr lang="en-US" sz="2000"/>
          </a:p>
          <a:p>
            <a:r>
              <a:rPr lang="en-US" sz="2000" u="sng"/>
              <a:t>Non-Jurisdictional Determinations</a:t>
            </a:r>
          </a:p>
          <a:p>
            <a:pPr marL="285750" indent="-285750">
              <a:buFont typeface="Calibri" panose="020B0604020202020204" pitchFamily="34" charset="0"/>
              <a:buChar char="-"/>
            </a:pPr>
            <a:r>
              <a:rPr lang="en-US" sz="2000"/>
              <a:t>Grounds Storage Facility</a:t>
            </a:r>
          </a:p>
          <a:p>
            <a:pPr marL="285750" indent="-285750">
              <a:buFont typeface="Calibri" panose="020B0604020202020204" pitchFamily="34" charset="0"/>
              <a:buChar char="-"/>
            </a:pPr>
            <a:r>
              <a:rPr lang="en-US" sz="2000"/>
              <a:t>CALS Eagle Aviary</a:t>
            </a:r>
          </a:p>
          <a:p>
            <a:pPr marL="285750" indent="-285750">
              <a:buFont typeface="Calibri" panose="020B0604020202020204" pitchFamily="34" charset="0"/>
              <a:buChar char="-"/>
            </a:pPr>
            <a:r>
              <a:rPr lang="en-US" sz="2000"/>
              <a:t>AHDC addition</a:t>
            </a:r>
          </a:p>
          <a:p>
            <a:pPr marL="285750" indent="-285750">
              <a:buFont typeface="Calibri" panose="020B0604020202020204" pitchFamily="34" charset="0"/>
              <a:buChar char="-"/>
            </a:pPr>
            <a:endParaRPr lang="en-US" sz="2000"/>
          </a:p>
          <a:p>
            <a:r>
              <a:rPr lang="en-US" sz="2000" u="sng"/>
              <a:t>Positive Jurisdictional Determinations </a:t>
            </a:r>
            <a:r>
              <a:rPr lang="en-US" sz="2000" i="1"/>
              <a:t>requires project-specific delineation</a:t>
            </a:r>
          </a:p>
          <a:p>
            <a:pPr marL="285750" indent="-285750">
              <a:buFont typeface="Calibri,Sans-Serif"/>
              <a:buChar char="-"/>
            </a:pPr>
            <a:r>
              <a:rPr lang="en-US" sz="2000"/>
              <a:t>Hydrogen Fueling Facility</a:t>
            </a:r>
          </a:p>
          <a:p>
            <a:pPr marL="285750" indent="-285750">
              <a:buFont typeface="Calibri,Sans-Serif"/>
              <a:buChar char="-"/>
            </a:pPr>
            <a:r>
              <a:rPr lang="en-US" sz="2000" err="1"/>
              <a:t>Agrivoltaic</a:t>
            </a:r>
            <a:r>
              <a:rPr lang="en-US" sz="2000"/>
              <a:t> Facility </a:t>
            </a:r>
          </a:p>
          <a:p>
            <a:endParaRPr lang="en-US"/>
          </a:p>
          <a:p>
            <a:endParaRPr lang="en-US"/>
          </a:p>
          <a:p>
            <a:endParaRPr lang="en-US"/>
          </a:p>
          <a:p>
            <a:endParaRPr lang="en-US"/>
          </a:p>
        </p:txBody>
      </p:sp>
      <p:pic>
        <p:nvPicPr>
          <p:cNvPr id="11" name="Picture 10" descr="A map of a city&#10;&#10;AI-generated content may be incorrect.">
            <a:extLst>
              <a:ext uri="{FF2B5EF4-FFF2-40B4-BE49-F238E27FC236}">
                <a16:creationId xmlns:a16="http://schemas.microsoft.com/office/drawing/2014/main" id="{DC8E4712-5995-A695-54AA-FE8C567B07AF}"/>
              </a:ext>
            </a:extLst>
          </p:cNvPr>
          <p:cNvPicPr>
            <a:picLocks noChangeAspect="1"/>
          </p:cNvPicPr>
          <p:nvPr/>
        </p:nvPicPr>
        <p:blipFill>
          <a:blip r:embed="rId2"/>
          <a:srcRect l="1981" b="-198"/>
          <a:stretch>
            <a:fillRect/>
          </a:stretch>
        </p:blipFill>
        <p:spPr>
          <a:xfrm>
            <a:off x="5005832" y="1296734"/>
            <a:ext cx="7164452" cy="5448884"/>
          </a:xfrm>
          <a:prstGeom prst="rect">
            <a:avLst/>
          </a:prstGeom>
        </p:spPr>
      </p:pic>
    </p:spTree>
    <p:extLst>
      <p:ext uri="{BB962C8B-B14F-4D97-AF65-F5344CB8AC3E}">
        <p14:creationId xmlns:p14="http://schemas.microsoft.com/office/powerpoint/2010/main" val="1334806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5C42A-B81A-458A-7986-C35CF175A2C9}"/>
              </a:ext>
            </a:extLst>
          </p:cNvPr>
          <p:cNvSpPr>
            <a:spLocks noGrp="1"/>
          </p:cNvSpPr>
          <p:nvPr>
            <p:ph type="title"/>
          </p:nvPr>
        </p:nvSpPr>
        <p:spPr>
          <a:xfrm>
            <a:off x="818324" y="-4293"/>
            <a:ext cx="5048405" cy="1600200"/>
          </a:xfrm>
        </p:spPr>
        <p:txBody>
          <a:bodyPr/>
          <a:lstStyle/>
          <a:p>
            <a:r>
              <a:rPr lang="en-US"/>
              <a:t>Proposed DEC Approach for the Ithaca Campus </a:t>
            </a:r>
          </a:p>
        </p:txBody>
      </p:sp>
      <p:pic>
        <p:nvPicPr>
          <p:cNvPr id="5" name="Content Placeholder 4" descr="A map of a city&#10;&#10;AI-generated content may be incorrect.">
            <a:extLst>
              <a:ext uri="{FF2B5EF4-FFF2-40B4-BE49-F238E27FC236}">
                <a16:creationId xmlns:a16="http://schemas.microsoft.com/office/drawing/2014/main" id="{D2BB431B-7014-1683-DE72-4CBF39F186D5}"/>
              </a:ext>
            </a:extLst>
          </p:cNvPr>
          <p:cNvPicPr>
            <a:picLocks noGrp="1" noChangeAspect="1"/>
          </p:cNvPicPr>
          <p:nvPr>
            <p:ph idx="1"/>
          </p:nvPr>
        </p:nvPicPr>
        <p:blipFill>
          <a:blip r:embed="rId2"/>
          <a:srcRect l="4688" t="2534" r="3999" b="-173"/>
          <a:stretch>
            <a:fillRect/>
          </a:stretch>
        </p:blipFill>
        <p:spPr>
          <a:xfrm>
            <a:off x="5930281" y="726044"/>
            <a:ext cx="6052056" cy="6065610"/>
          </a:xfrm>
          <a:prstGeom prst="rect">
            <a:avLst/>
          </a:prstGeom>
          <a:ln w="6350">
            <a:solidFill>
              <a:schemeClr val="tx1"/>
            </a:solidFill>
          </a:ln>
        </p:spPr>
      </p:pic>
      <p:sp>
        <p:nvSpPr>
          <p:cNvPr id="4" name="Text Placeholder 3">
            <a:extLst>
              <a:ext uri="{FF2B5EF4-FFF2-40B4-BE49-F238E27FC236}">
                <a16:creationId xmlns:a16="http://schemas.microsoft.com/office/drawing/2014/main" id="{092B251D-C009-3324-B905-2FF7B6F30015}"/>
              </a:ext>
            </a:extLst>
          </p:cNvPr>
          <p:cNvSpPr>
            <a:spLocks noGrp="1"/>
          </p:cNvSpPr>
          <p:nvPr>
            <p:ph type="body" sz="half" idx="2"/>
          </p:nvPr>
        </p:nvSpPr>
        <p:spPr>
          <a:xfrm>
            <a:off x="813958" y="2537265"/>
            <a:ext cx="3932237" cy="3811588"/>
          </a:xfrm>
        </p:spPr>
        <p:txBody>
          <a:bodyPr vert="horz" lIns="91440" tIns="45720" rIns="91440" bIns="45720" rtlCol="0" anchor="t">
            <a:normAutofit/>
          </a:bodyPr>
          <a:lstStyle/>
          <a:p>
            <a:pPr marL="342900" indent="-342900">
              <a:buChar char="•"/>
            </a:pPr>
            <a:r>
              <a:rPr lang="en-US" sz="2000"/>
              <a:t>Large swaths of campus considered in consolidated review</a:t>
            </a:r>
          </a:p>
          <a:p>
            <a:pPr marL="342900" indent="-342900">
              <a:buChar char="•"/>
            </a:pPr>
            <a:r>
              <a:rPr lang="en-US" sz="2000"/>
              <a:t>Focused jurisdictional review on CU lands most likely to experience development </a:t>
            </a:r>
          </a:p>
          <a:p>
            <a:pPr marL="342900" indent="-342900">
              <a:buChar char="•"/>
            </a:pPr>
            <a:r>
              <a:rPr lang="en-US" sz="2000"/>
              <a:t>5-year determination for entire campus that reduces time &amp; cost for projects</a:t>
            </a:r>
          </a:p>
        </p:txBody>
      </p:sp>
    </p:spTree>
    <p:extLst>
      <p:ext uri="{BB962C8B-B14F-4D97-AF65-F5344CB8AC3E}">
        <p14:creationId xmlns:p14="http://schemas.microsoft.com/office/powerpoint/2010/main" val="1596921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19C65-DE9E-D43E-B095-E687E71FEB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BACB7E-065C-A8C6-3732-9C8D53948401}"/>
              </a:ext>
            </a:extLst>
          </p:cNvPr>
          <p:cNvSpPr>
            <a:spLocks noGrp="1"/>
          </p:cNvSpPr>
          <p:nvPr>
            <p:ph type="title"/>
          </p:nvPr>
        </p:nvSpPr>
        <p:spPr/>
        <p:txBody>
          <a:bodyPr>
            <a:normAutofit fontScale="90000"/>
          </a:bodyPr>
          <a:lstStyle/>
          <a:p>
            <a:r>
              <a:rPr lang="en-US" u="sng"/>
              <a:t>Result 2:</a:t>
            </a:r>
            <a:br>
              <a:rPr lang="en-US"/>
            </a:br>
            <a:r>
              <a:rPr lang="en-US"/>
              <a:t>Ithaca Campuswide            Non-Jurisdictional Determination</a:t>
            </a:r>
          </a:p>
        </p:txBody>
      </p:sp>
      <p:pic>
        <p:nvPicPr>
          <p:cNvPr id="3" name="Picture 2" descr="A document with white text&#10;&#10;AI-generated content may be incorrect.">
            <a:extLst>
              <a:ext uri="{FF2B5EF4-FFF2-40B4-BE49-F238E27FC236}">
                <a16:creationId xmlns:a16="http://schemas.microsoft.com/office/drawing/2014/main" id="{40CB0A53-0541-5D3B-4AF0-E898FB51B5D8}"/>
              </a:ext>
            </a:extLst>
          </p:cNvPr>
          <p:cNvPicPr>
            <a:picLocks noChangeAspect="1"/>
          </p:cNvPicPr>
          <p:nvPr/>
        </p:nvPicPr>
        <p:blipFill>
          <a:blip r:embed="rId2"/>
          <a:stretch>
            <a:fillRect/>
          </a:stretch>
        </p:blipFill>
        <p:spPr>
          <a:xfrm>
            <a:off x="5157493" y="87788"/>
            <a:ext cx="5343711" cy="6744731"/>
          </a:xfrm>
          <a:prstGeom prst="rect">
            <a:avLst/>
          </a:prstGeom>
          <a:ln w="6350">
            <a:solidFill>
              <a:schemeClr val="tx1"/>
            </a:solidFill>
          </a:ln>
        </p:spPr>
      </p:pic>
      <p:sp>
        <p:nvSpPr>
          <p:cNvPr id="5" name="Text Placeholder 3">
            <a:extLst>
              <a:ext uri="{FF2B5EF4-FFF2-40B4-BE49-F238E27FC236}">
                <a16:creationId xmlns:a16="http://schemas.microsoft.com/office/drawing/2014/main" id="{80A929ED-C80C-F48C-A87F-FDC421785F7A}"/>
              </a:ext>
            </a:extLst>
          </p:cNvPr>
          <p:cNvSpPr>
            <a:spLocks noGrp="1"/>
          </p:cNvSpPr>
          <p:nvPr>
            <p:ph type="body" sz="half" idx="2"/>
          </p:nvPr>
        </p:nvSpPr>
        <p:spPr>
          <a:xfrm>
            <a:off x="813958" y="3245603"/>
            <a:ext cx="3932237" cy="3811588"/>
          </a:xfrm>
        </p:spPr>
        <p:txBody>
          <a:bodyPr vert="horz" lIns="91440" tIns="45720" rIns="91440" bIns="45720" rtlCol="0" anchor="t">
            <a:normAutofit/>
          </a:bodyPr>
          <a:lstStyle/>
          <a:p>
            <a:r>
              <a:rPr lang="en-US" sz="2000"/>
              <a:t>Campus-wide non jurisdictional determination letter that reviewed/approved relevant campus precincts that are based  on the Ithaca campus master plan.</a:t>
            </a:r>
          </a:p>
        </p:txBody>
      </p:sp>
    </p:spTree>
    <p:extLst>
      <p:ext uri="{BB962C8B-B14F-4D97-AF65-F5344CB8AC3E}">
        <p14:creationId xmlns:p14="http://schemas.microsoft.com/office/powerpoint/2010/main" val="2560739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06501-35A7-0A67-93E0-C35C776F4AE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35CFE61-B620-950E-31C6-B83018F0B56D}"/>
              </a:ext>
            </a:extLst>
          </p:cNvPr>
          <p:cNvSpPr txBox="1">
            <a:spLocks/>
          </p:cNvSpPr>
          <p:nvPr/>
        </p:nvSpPr>
        <p:spPr>
          <a:xfrm>
            <a:off x="646605" y="-798491"/>
            <a:ext cx="11541504" cy="160020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u="sng"/>
              <a:t>Result 2</a:t>
            </a:r>
            <a:r>
              <a:rPr lang="en-US"/>
              <a:t>: Ithaca Campuswide Non-Jurisdictional Determination</a:t>
            </a:r>
          </a:p>
        </p:txBody>
      </p:sp>
      <p:pic>
        <p:nvPicPr>
          <p:cNvPr id="4" name="Content Placeholder 3">
            <a:extLst>
              <a:ext uri="{FF2B5EF4-FFF2-40B4-BE49-F238E27FC236}">
                <a16:creationId xmlns:a16="http://schemas.microsoft.com/office/drawing/2014/main" id="{836A6A40-D241-4B56-8A66-E6AE4564B1BD}"/>
              </a:ext>
            </a:extLst>
          </p:cNvPr>
          <p:cNvPicPr>
            <a:picLocks noGrp="1" noChangeAspect="1"/>
          </p:cNvPicPr>
          <p:nvPr>
            <p:ph idx="1"/>
          </p:nvPr>
        </p:nvPicPr>
        <p:blipFill>
          <a:blip r:embed="rId2"/>
          <a:srcRect l="4006" r="1335" b="-409"/>
          <a:stretch>
            <a:fillRect/>
          </a:stretch>
        </p:blipFill>
        <p:spPr>
          <a:xfrm>
            <a:off x="2157925" y="749417"/>
            <a:ext cx="7995802" cy="6087973"/>
          </a:xfrm>
          <a:prstGeom prst="rect">
            <a:avLst/>
          </a:prstGeom>
          <a:ln>
            <a:solidFill>
              <a:schemeClr val="bg1">
                <a:lumMod val="65000"/>
              </a:schemeClr>
            </a:solidFill>
          </a:ln>
        </p:spPr>
      </p:pic>
    </p:spTree>
    <p:extLst>
      <p:ext uri="{BB962C8B-B14F-4D97-AF65-F5344CB8AC3E}">
        <p14:creationId xmlns:p14="http://schemas.microsoft.com/office/powerpoint/2010/main" val="1556097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4F09D-5924-D9D7-5D51-D40F3176A8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1676A8-7EDF-3CCB-6E6E-D0FF084D6312}"/>
              </a:ext>
            </a:extLst>
          </p:cNvPr>
          <p:cNvSpPr>
            <a:spLocks noGrp="1"/>
          </p:cNvSpPr>
          <p:nvPr>
            <p:ph type="title"/>
          </p:nvPr>
        </p:nvSpPr>
        <p:spPr>
          <a:xfrm>
            <a:off x="582355" y="-490152"/>
            <a:ext cx="10275372" cy="1589903"/>
          </a:xfrm>
        </p:spPr>
        <p:txBody>
          <a:bodyPr>
            <a:normAutofit/>
          </a:bodyPr>
          <a:lstStyle/>
          <a:p>
            <a:r>
              <a:rPr lang="en-US"/>
              <a:t>Exceptions:  Areas </a:t>
            </a:r>
            <a:r>
              <a:rPr lang="en-US" b="1" i="1"/>
              <a:t>Removed</a:t>
            </a:r>
            <a:r>
              <a:rPr lang="en-US"/>
              <a:t> from DEC Jurisdictional Review</a:t>
            </a:r>
          </a:p>
        </p:txBody>
      </p:sp>
      <p:sp>
        <p:nvSpPr>
          <p:cNvPr id="4" name="Text Placeholder 3">
            <a:extLst>
              <a:ext uri="{FF2B5EF4-FFF2-40B4-BE49-F238E27FC236}">
                <a16:creationId xmlns:a16="http://schemas.microsoft.com/office/drawing/2014/main" id="{813A6D44-02B0-916A-2C3A-CD56A35233A0}"/>
              </a:ext>
            </a:extLst>
          </p:cNvPr>
          <p:cNvSpPr>
            <a:spLocks noGrp="1"/>
          </p:cNvSpPr>
          <p:nvPr>
            <p:ph type="body" sz="half" idx="2"/>
          </p:nvPr>
        </p:nvSpPr>
        <p:spPr>
          <a:xfrm>
            <a:off x="582355" y="1526653"/>
            <a:ext cx="4364723" cy="5304696"/>
          </a:xfrm>
        </p:spPr>
        <p:txBody>
          <a:bodyPr vert="horz" lIns="91440" tIns="45720" rIns="91440" bIns="45720" rtlCol="0" anchor="t">
            <a:normAutofit fontScale="92500" lnSpcReduction="20000"/>
          </a:bodyPr>
          <a:lstStyle/>
          <a:p>
            <a:r>
              <a:rPr lang="en-US" sz="2000"/>
              <a:t>-2 Precincts: Northeast (Golf course, NYS lands) &amp; </a:t>
            </a:r>
            <a:r>
              <a:rPr lang="en-US" sz="2000" err="1"/>
              <a:t>Collegetown</a:t>
            </a:r>
            <a:endParaRPr lang="en-US" sz="2000"/>
          </a:p>
          <a:p>
            <a:endParaRPr lang="en-US" sz="2000"/>
          </a:p>
          <a:p>
            <a:r>
              <a:rPr lang="en-US" sz="2000"/>
              <a:t>-Locations within 150' of identified waterways so removed from campus review:</a:t>
            </a:r>
          </a:p>
          <a:p>
            <a:pPr marL="342900" indent="-342900">
              <a:buFont typeface="Arial,Sans-Serif"/>
              <a:buChar char="•"/>
            </a:pPr>
            <a:r>
              <a:rPr lang="en-US" sz="2000"/>
              <a:t>Core Campus (Central + East): </a:t>
            </a:r>
          </a:p>
          <a:p>
            <a:pPr marL="800100" lvl="1" indent="-342900">
              <a:buFont typeface="Courier New,monospace"/>
              <a:buChar char="o"/>
            </a:pPr>
            <a:r>
              <a:rPr lang="en-US" sz="2000"/>
              <a:t>Snee Hall</a:t>
            </a:r>
          </a:p>
          <a:p>
            <a:pPr marL="800100" lvl="1" indent="-342900">
              <a:buFont typeface="Courier New,monospace"/>
              <a:buChar char="o"/>
            </a:pPr>
            <a:r>
              <a:rPr lang="en-US" sz="2000"/>
              <a:t>Ward Ctr</a:t>
            </a:r>
          </a:p>
          <a:p>
            <a:pPr marL="800100" lvl="1" indent="-342900">
              <a:buFont typeface="Courier New,monospace"/>
              <a:buChar char="o"/>
            </a:pPr>
            <a:r>
              <a:rPr lang="en-US" sz="2000"/>
              <a:t>Wilson Synchrotron and Lab</a:t>
            </a:r>
          </a:p>
          <a:p>
            <a:pPr marL="800100" lvl="1" indent="-342900">
              <a:buFont typeface="Courier New,monospace"/>
              <a:buChar char="o"/>
            </a:pPr>
            <a:r>
              <a:rPr lang="en-US" sz="2000"/>
              <a:t>Kite Hill Substation</a:t>
            </a:r>
          </a:p>
          <a:p>
            <a:pPr marL="342900" indent="-342900">
              <a:buFont typeface="Arial,Sans-Serif" panose="020B0604020202020204" pitchFamily="34" charset="0"/>
              <a:buChar char="•"/>
            </a:pPr>
            <a:r>
              <a:rPr lang="en-US" sz="2000"/>
              <a:t>North Campus</a:t>
            </a:r>
          </a:p>
          <a:p>
            <a:pPr marL="800100" lvl="1" indent="-342900">
              <a:buFont typeface="Courier New,monospace" panose="020B0604020202020204" pitchFamily="34" charset="0"/>
              <a:buChar char="o"/>
            </a:pPr>
            <a:r>
              <a:rPr lang="en-US" sz="2000"/>
              <a:t>Scattered Greeks/coops in Cornell Heights</a:t>
            </a:r>
          </a:p>
          <a:p>
            <a:pPr marL="342900" indent="-342900">
              <a:buChar char="•"/>
            </a:pPr>
            <a:r>
              <a:rPr lang="en-US" sz="2000"/>
              <a:t>West Campus</a:t>
            </a:r>
          </a:p>
          <a:p>
            <a:pPr marL="800100" lvl="1" indent="-342900">
              <a:buFont typeface="Courier New" panose="020B0604020202020204" pitchFamily="34" charset="0"/>
              <a:buChar char="o"/>
            </a:pPr>
            <a:r>
              <a:rPr lang="en-US" sz="2000"/>
              <a:t>107 Edgemoor</a:t>
            </a:r>
          </a:p>
          <a:p>
            <a:pPr marL="342900" indent="-342900">
              <a:buFont typeface="Arial,Sans-Serif"/>
              <a:buChar char="•"/>
            </a:pPr>
            <a:r>
              <a:rPr lang="en-US" sz="2000"/>
              <a:t>Countryside Campus (east of E Campus)</a:t>
            </a:r>
            <a:endParaRPr lang="en-US"/>
          </a:p>
          <a:p>
            <a:pPr marL="800100" lvl="1" indent="-342900">
              <a:buFont typeface="Courier New,monospace"/>
              <a:buChar char="o"/>
            </a:pPr>
            <a:r>
              <a:rPr lang="en-US" sz="2000"/>
              <a:t>Botanic Gardens lands</a:t>
            </a:r>
          </a:p>
          <a:p>
            <a:pPr lvl="1"/>
            <a:endParaRPr lang="en-US" sz="1800"/>
          </a:p>
          <a:p>
            <a:pPr marL="342900" indent="-342900">
              <a:buChar char="•"/>
            </a:pPr>
            <a:endParaRPr lang="en-US" sz="2000"/>
          </a:p>
          <a:p>
            <a:endParaRPr lang="en-US"/>
          </a:p>
          <a:p>
            <a:endParaRPr lang="en-US"/>
          </a:p>
          <a:p>
            <a:pPr marL="285750" indent="-285750">
              <a:buChar char="•"/>
            </a:pPr>
            <a:endParaRPr lang="en-US"/>
          </a:p>
          <a:p>
            <a:endParaRPr lang="en-US"/>
          </a:p>
          <a:p>
            <a:endParaRPr lang="en-US"/>
          </a:p>
          <a:p>
            <a:endParaRPr lang="en-US"/>
          </a:p>
        </p:txBody>
      </p:sp>
      <p:grpSp>
        <p:nvGrpSpPr>
          <p:cNvPr id="6" name="Group 5">
            <a:extLst>
              <a:ext uri="{FF2B5EF4-FFF2-40B4-BE49-F238E27FC236}">
                <a16:creationId xmlns:a16="http://schemas.microsoft.com/office/drawing/2014/main" id="{8359F64A-4F33-C179-3D4F-9F809BA9A0F8}"/>
              </a:ext>
            </a:extLst>
          </p:cNvPr>
          <p:cNvGrpSpPr/>
          <p:nvPr/>
        </p:nvGrpSpPr>
        <p:grpSpPr>
          <a:xfrm>
            <a:off x="4882316" y="1188354"/>
            <a:ext cx="7246717" cy="5571363"/>
            <a:chOff x="4624738" y="1123959"/>
            <a:chExt cx="7246717" cy="5571363"/>
          </a:xfrm>
        </p:grpSpPr>
        <p:pic>
          <p:nvPicPr>
            <p:cNvPr id="9" name="Content Placeholder 3" descr="A map of a city&#10;&#10;AI-generated content may be incorrect.">
              <a:extLst>
                <a:ext uri="{FF2B5EF4-FFF2-40B4-BE49-F238E27FC236}">
                  <a16:creationId xmlns:a16="http://schemas.microsoft.com/office/drawing/2014/main" id="{811E294B-6071-DBAC-A230-AEF2AAEC1D46}"/>
                </a:ext>
              </a:extLst>
            </p:cNvPr>
            <p:cNvPicPr>
              <a:picLocks noChangeAspect="1"/>
            </p:cNvPicPr>
            <p:nvPr/>
          </p:nvPicPr>
          <p:blipFill>
            <a:blip r:embed="rId2"/>
            <a:srcRect l="4006" r="1335" b="-409"/>
            <a:stretch>
              <a:fillRect/>
            </a:stretch>
          </p:blipFill>
          <p:spPr>
            <a:xfrm>
              <a:off x="4624738" y="1123959"/>
              <a:ext cx="7246717" cy="5571363"/>
            </a:xfrm>
            <a:prstGeom prst="rect">
              <a:avLst/>
            </a:prstGeom>
            <a:ln>
              <a:solidFill>
                <a:schemeClr val="bg1">
                  <a:lumMod val="65000"/>
                </a:schemeClr>
              </a:solidFill>
            </a:ln>
          </p:spPr>
        </p:pic>
        <p:sp>
          <p:nvSpPr>
            <p:cNvPr id="10" name="Oval 9">
              <a:extLst>
                <a:ext uri="{FF2B5EF4-FFF2-40B4-BE49-F238E27FC236}">
                  <a16:creationId xmlns:a16="http://schemas.microsoft.com/office/drawing/2014/main" id="{AB8D714F-5EC9-D28B-1AD9-E480B0B39D16}"/>
                </a:ext>
              </a:extLst>
            </p:cNvPr>
            <p:cNvSpPr/>
            <p:nvPr/>
          </p:nvSpPr>
          <p:spPr>
            <a:xfrm rot="15540000">
              <a:off x="6123214" y="3843687"/>
              <a:ext cx="148115" cy="16184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FFE33C3-489A-624B-D47A-0A3B5B5AEBD8}"/>
                </a:ext>
              </a:extLst>
            </p:cNvPr>
            <p:cNvSpPr/>
            <p:nvPr/>
          </p:nvSpPr>
          <p:spPr>
            <a:xfrm rot="20400000">
              <a:off x="9349353" y="2410334"/>
              <a:ext cx="836584" cy="72631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BFBCEC5B-E906-64F4-D7C7-F2D62E9F5235}"/>
                </a:ext>
              </a:extLst>
            </p:cNvPr>
            <p:cNvSpPr/>
            <p:nvPr/>
          </p:nvSpPr>
          <p:spPr>
            <a:xfrm rot="20400000">
              <a:off x="7963927" y="1201379"/>
              <a:ext cx="2156377" cy="123508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a:extLst>
              <a:ext uri="{FF2B5EF4-FFF2-40B4-BE49-F238E27FC236}">
                <a16:creationId xmlns:a16="http://schemas.microsoft.com/office/drawing/2014/main" id="{A743B014-9F59-4AF3-961F-761F95D0B9B0}"/>
              </a:ext>
            </a:extLst>
          </p:cNvPr>
          <p:cNvSpPr/>
          <p:nvPr/>
        </p:nvSpPr>
        <p:spPr>
          <a:xfrm rot="15540000">
            <a:off x="7305489" y="4060481"/>
            <a:ext cx="148115" cy="16184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2E52205-3049-5CCE-2076-84E5AEF4D368}"/>
              </a:ext>
            </a:extLst>
          </p:cNvPr>
          <p:cNvSpPr/>
          <p:nvPr/>
        </p:nvSpPr>
        <p:spPr>
          <a:xfrm rot="15540000">
            <a:off x="6914192" y="3978102"/>
            <a:ext cx="148115" cy="16184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004CFDB-3456-2491-0D3F-2AE45D16E3E8}"/>
              </a:ext>
            </a:extLst>
          </p:cNvPr>
          <p:cNvSpPr/>
          <p:nvPr/>
        </p:nvSpPr>
        <p:spPr>
          <a:xfrm rot="15540000">
            <a:off x="7737975" y="3803048"/>
            <a:ext cx="148115" cy="16184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389F359-4585-B1D4-8462-38A70B879096}"/>
              </a:ext>
            </a:extLst>
          </p:cNvPr>
          <p:cNvSpPr/>
          <p:nvPr/>
        </p:nvSpPr>
        <p:spPr>
          <a:xfrm rot="15540000">
            <a:off x="8013542" y="3664234"/>
            <a:ext cx="230492" cy="38838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0F2B4A9-7A50-F800-3AFF-5DC2DCB5B215}"/>
              </a:ext>
            </a:extLst>
          </p:cNvPr>
          <p:cNvSpPr/>
          <p:nvPr/>
        </p:nvSpPr>
        <p:spPr>
          <a:xfrm rot="20400000">
            <a:off x="5983456" y="1825210"/>
            <a:ext cx="980746" cy="78809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2C22F20-B312-E2F4-0F28-12B91174CF44}"/>
              </a:ext>
            </a:extLst>
          </p:cNvPr>
          <p:cNvSpPr/>
          <p:nvPr/>
        </p:nvSpPr>
        <p:spPr>
          <a:xfrm rot="20400000">
            <a:off x="6052718" y="4122576"/>
            <a:ext cx="949854" cy="65423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8428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descr="Pattern created by river delta taken from above">
            <a:extLst>
              <a:ext uri="{FF2B5EF4-FFF2-40B4-BE49-F238E27FC236}">
                <a16:creationId xmlns:a16="http://schemas.microsoft.com/office/drawing/2014/main" id="{B15603E6-1CD2-A388-D030-B4E00DF6841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5436"/>
          <a:stretch>
            <a:fillRect/>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600889B-12B6-382D-A70B-5E486F4B9FB3}"/>
              </a:ext>
            </a:extLst>
          </p:cNvPr>
          <p:cNvSpPr>
            <a:spLocks noGrp="1"/>
          </p:cNvSpPr>
          <p:nvPr>
            <p:ph type="title"/>
          </p:nvPr>
        </p:nvSpPr>
        <p:spPr>
          <a:xfrm>
            <a:off x="7531610" y="365125"/>
            <a:ext cx="4841766" cy="1899912"/>
          </a:xfrm>
        </p:spPr>
        <p:txBody>
          <a:bodyPr vert="horz" lIns="91440" tIns="45720" rIns="91440" bIns="45720" rtlCol="0" anchor="ctr">
            <a:normAutofit/>
          </a:bodyPr>
          <a:lstStyle/>
          <a:p>
            <a:r>
              <a:rPr lang="en-US" sz="4000"/>
              <a:t>What is a wetland?</a:t>
            </a:r>
          </a:p>
        </p:txBody>
      </p:sp>
      <p:sp>
        <p:nvSpPr>
          <p:cNvPr id="6" name="Text Placeholder 5">
            <a:extLst>
              <a:ext uri="{FF2B5EF4-FFF2-40B4-BE49-F238E27FC236}">
                <a16:creationId xmlns:a16="http://schemas.microsoft.com/office/drawing/2014/main" id="{2C0FBA6C-784D-07DE-5C0F-E3A87AF9AF2A}"/>
              </a:ext>
            </a:extLst>
          </p:cNvPr>
          <p:cNvSpPr>
            <a:spLocks noGrp="1"/>
          </p:cNvSpPr>
          <p:nvPr>
            <p:ph type="body" sz="half" idx="2"/>
          </p:nvPr>
        </p:nvSpPr>
        <p:spPr>
          <a:xfrm>
            <a:off x="7735526" y="2015638"/>
            <a:ext cx="4455400" cy="3742762"/>
          </a:xfrm>
        </p:spPr>
        <p:txBody>
          <a:bodyPr vert="horz" lIns="91440" tIns="45720" rIns="91440" bIns="45720" rtlCol="0" anchor="t">
            <a:noAutofit/>
          </a:bodyPr>
          <a:lstStyle/>
          <a:p>
            <a:pPr indent="-228600">
              <a:buFont typeface="Arial" panose="020B0604020202020204" pitchFamily="34" charset="0"/>
              <a:buChar char="•"/>
            </a:pPr>
            <a:r>
              <a:rPr lang="en-US" sz="2000"/>
              <a:t>Wetlands are typically defined by vegetation, soils, and hydrology. More specifically, wetlands are areas saturated by surface or groundwater enough to support a community of plants that are adapted to life in saturated soil conditions. Water is not always present; in fact, some kinds of wetlands often appear dry. If water is present long enough during the year to influence the kinds of plants that grow, an area can be a wetland.  - NYSDEC</a:t>
            </a:r>
          </a:p>
        </p:txBody>
      </p:sp>
    </p:spTree>
    <p:extLst>
      <p:ext uri="{BB962C8B-B14F-4D97-AF65-F5344CB8AC3E}">
        <p14:creationId xmlns:p14="http://schemas.microsoft.com/office/powerpoint/2010/main" val="1739923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93AB5-8FBB-BB80-D641-7D701DB3B7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8A6B75-A5A8-FBB5-B029-C95CD640B7B5}"/>
              </a:ext>
            </a:extLst>
          </p:cNvPr>
          <p:cNvSpPr>
            <a:spLocks noGrp="1"/>
          </p:cNvSpPr>
          <p:nvPr>
            <p:ph type="title"/>
          </p:nvPr>
        </p:nvSpPr>
        <p:spPr>
          <a:xfrm>
            <a:off x="283735" y="-479854"/>
            <a:ext cx="11922938" cy="1600200"/>
          </a:xfrm>
        </p:spPr>
        <p:txBody>
          <a:bodyPr>
            <a:normAutofit/>
          </a:bodyPr>
          <a:lstStyle/>
          <a:p>
            <a:r>
              <a:rPr lang="en-US"/>
              <a:t>DEC Jurisdictional Determinations – Q&amp;A + Next Steps</a:t>
            </a:r>
          </a:p>
        </p:txBody>
      </p:sp>
      <p:sp>
        <p:nvSpPr>
          <p:cNvPr id="5" name="Text Placeholder 4">
            <a:extLst>
              <a:ext uri="{FF2B5EF4-FFF2-40B4-BE49-F238E27FC236}">
                <a16:creationId xmlns:a16="http://schemas.microsoft.com/office/drawing/2014/main" id="{07EAE994-A3BF-C741-2A67-07DFA9405386}"/>
              </a:ext>
            </a:extLst>
          </p:cNvPr>
          <p:cNvSpPr>
            <a:spLocks noGrp="1"/>
          </p:cNvSpPr>
          <p:nvPr>
            <p:ph type="body" sz="half" idx="2"/>
          </p:nvPr>
        </p:nvSpPr>
        <p:spPr>
          <a:xfrm>
            <a:off x="757844" y="1366755"/>
            <a:ext cx="10419534" cy="4766771"/>
          </a:xfrm>
        </p:spPr>
        <p:txBody>
          <a:bodyPr vert="horz" lIns="91440" tIns="45720" rIns="91440" bIns="45720" rtlCol="0" anchor="t">
            <a:normAutofit fontScale="92500" lnSpcReduction="10000"/>
          </a:bodyPr>
          <a:lstStyle/>
          <a:p>
            <a:endParaRPr lang="en-US" b="1"/>
          </a:p>
          <a:p>
            <a:pPr marL="285750" indent="-285750">
              <a:buChar char="•"/>
            </a:pPr>
            <a:r>
              <a:rPr lang="en-US" sz="2000"/>
              <a:t>What if my project is located outside of the Ithaca Campus? Projects in NYS are subject to the new DEC regulations. Each will have to have a parcel/project-level jurisdictional determination, based on relevant site scope.</a:t>
            </a:r>
          </a:p>
          <a:p>
            <a:pPr marL="285750" indent="-285750">
              <a:buFont typeface="Arial,Sans-Serif" panose="020B0604020202020204" pitchFamily="34" charset="0"/>
              <a:buChar char="•"/>
            </a:pPr>
            <a:r>
              <a:rPr lang="en-US" sz="2000"/>
              <a:t>Will Geneva campus, satellite locations take a similar approach to seeking comprehensive JD review? Still determining next steps for off Ithaca campus portfolio. </a:t>
            </a:r>
          </a:p>
          <a:p>
            <a:pPr marL="285750" indent="-285750">
              <a:buChar char="•"/>
            </a:pPr>
            <a:r>
              <a:rPr lang="en-US" sz="2000"/>
              <a:t>How do I get a delineation? Reach out to Kara, who can recommend local firms.</a:t>
            </a:r>
          </a:p>
          <a:p>
            <a:pPr marL="285750" indent="-285750">
              <a:buChar char="•"/>
            </a:pPr>
            <a:r>
              <a:rPr lang="en-US" sz="2000"/>
              <a:t>How long is a JD good for? Only 5 years. Our campuswide determination will last through August 2030.</a:t>
            </a:r>
          </a:p>
          <a:p>
            <a:pPr marL="285750" indent="-285750">
              <a:buChar char="•"/>
            </a:pPr>
            <a:r>
              <a:rPr lang="en-US" sz="2000"/>
              <a:t>What if there are known wetlands at my project location? The DEC has a wetlands general permit. If your project sits within areas like RTJ Golf Course, Lab of Ornithology, Botanic Gardens area, Palm Road area and others that are not covered as part of the comprehensive JD letter, reach out to understand how your project should utilize a wetlands permit.</a:t>
            </a:r>
          </a:p>
          <a:p>
            <a:pPr marL="285750" indent="-285750">
              <a:buChar char="•"/>
            </a:pPr>
            <a:r>
              <a:rPr lang="en-US" sz="2000"/>
              <a:t>How do I access this information during project initiation?</a:t>
            </a:r>
            <a:r>
              <a:rPr lang="en-US" sz="2000">
                <a:solidFill>
                  <a:srgbClr val="FF0000"/>
                </a:solidFill>
              </a:rPr>
              <a:t> This map and presentation that identifies exception areas will be posted to the Project Manager Resources website in the  Approvals folder.</a:t>
            </a:r>
          </a:p>
          <a:p>
            <a:endParaRPr lang="en-US" sz="2000"/>
          </a:p>
        </p:txBody>
      </p:sp>
    </p:spTree>
    <p:extLst>
      <p:ext uri="{BB962C8B-B14F-4D97-AF65-F5344CB8AC3E}">
        <p14:creationId xmlns:p14="http://schemas.microsoft.com/office/powerpoint/2010/main" val="2064116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B1D6AF-4300-70A1-15EC-1BD7F6DA2075}"/>
              </a:ext>
            </a:extLst>
          </p:cNvPr>
          <p:cNvSpPr>
            <a:spLocks noGrp="1"/>
          </p:cNvSpPr>
          <p:nvPr>
            <p:ph type="title"/>
          </p:nvPr>
        </p:nvSpPr>
        <p:spPr>
          <a:xfrm>
            <a:off x="511291" y="1602524"/>
            <a:ext cx="4368602" cy="1956841"/>
          </a:xfrm>
        </p:spPr>
        <p:txBody>
          <a:bodyPr vert="horz" lIns="91440" tIns="45720" rIns="91440" bIns="45720" rtlCol="0" anchor="b">
            <a:normAutofit/>
          </a:bodyPr>
          <a:lstStyle/>
          <a:p>
            <a:br>
              <a:rPr lang="en-US" sz="2200"/>
            </a:br>
            <a:endParaRPr lang="en-US" sz="220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0742C567-B6DB-0DB3-0D94-8D128BF12DC5}"/>
              </a:ext>
            </a:extLst>
          </p:cNvPr>
          <p:cNvSpPr>
            <a:spLocks noGrp="1"/>
          </p:cNvSpPr>
          <p:nvPr>
            <p:ph type="body" sz="half" idx="2"/>
          </p:nvPr>
        </p:nvSpPr>
        <p:spPr>
          <a:xfrm>
            <a:off x="522024" y="3720758"/>
            <a:ext cx="4790941" cy="3320668"/>
          </a:xfrm>
        </p:spPr>
        <p:txBody>
          <a:bodyPr vert="horz" lIns="91440" tIns="45720" rIns="91440" bIns="45720" rtlCol="0" anchor="t">
            <a:noAutofit/>
          </a:bodyPr>
          <a:lstStyle/>
          <a:p>
            <a:pPr indent="-228600">
              <a:buFont typeface="Arial" panose="020B0604020202020204" pitchFamily="34" charset="0"/>
              <a:buChar char="•"/>
            </a:pPr>
            <a:r>
              <a:rPr lang="en-US" sz="2000"/>
              <a:t>Construction of buildings, roadways, septic systems, bulkheads, dikes, or dams;</a:t>
            </a:r>
          </a:p>
          <a:p>
            <a:pPr indent="-228600">
              <a:buFont typeface="Arial" panose="020B0604020202020204" pitchFamily="34" charset="0"/>
              <a:buChar char="•"/>
            </a:pPr>
            <a:r>
              <a:rPr lang="en-US" sz="2000"/>
              <a:t>Placement of fill, excavation, or grading;</a:t>
            </a:r>
          </a:p>
          <a:p>
            <a:pPr indent="-228600">
              <a:buFont typeface="Arial" panose="020B0604020202020204" pitchFamily="34" charset="0"/>
              <a:buChar char="•"/>
            </a:pPr>
            <a:r>
              <a:rPr lang="en-US" sz="2000"/>
              <a:t>Modification, expansion, or extensive restoration of existing structures;</a:t>
            </a:r>
          </a:p>
          <a:p>
            <a:pPr indent="-228600">
              <a:buFont typeface="Arial" panose="020B0604020202020204" pitchFamily="34" charset="0"/>
              <a:buChar char="•"/>
            </a:pPr>
            <a:r>
              <a:rPr lang="en-US" sz="2000"/>
              <a:t>Drainage, except for agriculture; </a:t>
            </a:r>
            <a:r>
              <a:rPr lang="en-US" sz="2000" u="sng"/>
              <a:t>and</a:t>
            </a:r>
          </a:p>
          <a:p>
            <a:pPr indent="-228600">
              <a:buFont typeface="Arial" panose="020B0604020202020204" pitchFamily="34" charset="0"/>
              <a:buChar char="•"/>
            </a:pPr>
            <a:r>
              <a:rPr lang="en-US" sz="2000"/>
              <a:t>Application of pesticides in wetlands.</a:t>
            </a:r>
          </a:p>
          <a:p>
            <a:pPr indent="-228600">
              <a:buFont typeface="Arial" panose="020B0604020202020204" pitchFamily="34" charset="0"/>
              <a:buChar char="•"/>
            </a:pPr>
            <a:endParaRPr lang="en-US" sz="2000"/>
          </a:p>
        </p:txBody>
      </p:sp>
      <p:pic>
        <p:nvPicPr>
          <p:cNvPr id="6" name="Content Placeholder 5" descr="A yellow excavator in a dirt field&#10;&#10;AI-generated content may be incorrect.">
            <a:extLst>
              <a:ext uri="{FF2B5EF4-FFF2-40B4-BE49-F238E27FC236}">
                <a16:creationId xmlns:a16="http://schemas.microsoft.com/office/drawing/2014/main" id="{FE4A0D78-CCB8-4195-2926-AF125D6AAA62}"/>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165" r="23882"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extBox 2">
            <a:extLst>
              <a:ext uri="{FF2B5EF4-FFF2-40B4-BE49-F238E27FC236}">
                <a16:creationId xmlns:a16="http://schemas.microsoft.com/office/drawing/2014/main" id="{DB4960CF-3E70-E97E-C9AF-3CCD239599F8}"/>
              </a:ext>
            </a:extLst>
          </p:cNvPr>
          <p:cNvSpPr txBox="1"/>
          <p:nvPr/>
        </p:nvSpPr>
        <p:spPr>
          <a:xfrm>
            <a:off x="515155" y="305873"/>
            <a:ext cx="60960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latin typeface="Aptos Display"/>
              </a:rPr>
              <a:t>How are wetlands regulated?​</a:t>
            </a:r>
            <a:endParaRPr lang="en-US"/>
          </a:p>
        </p:txBody>
      </p:sp>
      <p:sp>
        <p:nvSpPr>
          <p:cNvPr id="7" name="Rectangle 6">
            <a:extLst>
              <a:ext uri="{FF2B5EF4-FFF2-40B4-BE49-F238E27FC236}">
                <a16:creationId xmlns:a16="http://schemas.microsoft.com/office/drawing/2014/main" id="{9A281933-C3AA-C49E-BD00-D4E21F0793DE}"/>
              </a:ext>
            </a:extLst>
          </p:cNvPr>
          <p:cNvSpPr/>
          <p:nvPr/>
        </p:nvSpPr>
        <p:spPr>
          <a:xfrm>
            <a:off x="347472" y="2286000"/>
            <a:ext cx="4187952" cy="6399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CA51E4E-A1B1-108A-CA7F-6D90DF0E4E73}"/>
              </a:ext>
            </a:extLst>
          </p:cNvPr>
          <p:cNvSpPr txBox="1"/>
          <p:nvPr/>
        </p:nvSpPr>
        <p:spPr>
          <a:xfrm>
            <a:off x="347472" y="1906116"/>
            <a:ext cx="4718304" cy="1631216"/>
          </a:xfrm>
          <a:prstGeom prst="rect">
            <a:avLst/>
          </a:prstGeom>
          <a:noFill/>
        </p:spPr>
        <p:txBody>
          <a:bodyPr wrap="square">
            <a:spAutoFit/>
          </a:bodyPr>
          <a:lstStyle/>
          <a:p>
            <a:r>
              <a:rPr lang="en-US" sz="2000"/>
              <a:t>Almost any activity which may adversely impact the natural values of the wetlands or their adjacent areas is regulated. Some activities requiring a permit include:</a:t>
            </a:r>
          </a:p>
        </p:txBody>
      </p:sp>
    </p:spTree>
    <p:extLst>
      <p:ext uri="{BB962C8B-B14F-4D97-AF65-F5344CB8AC3E}">
        <p14:creationId xmlns:p14="http://schemas.microsoft.com/office/powerpoint/2010/main" val="307674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4C477-F33E-E3F3-BA4B-32ECACC5F308}"/>
              </a:ext>
            </a:extLst>
          </p:cNvPr>
          <p:cNvSpPr>
            <a:spLocks noGrp="1"/>
          </p:cNvSpPr>
          <p:nvPr>
            <p:ph type="title"/>
          </p:nvPr>
        </p:nvSpPr>
        <p:spPr/>
        <p:txBody>
          <a:bodyPr/>
          <a:lstStyle/>
          <a:p>
            <a:r>
              <a:rPr lang="en-US"/>
              <a:t>What is a Jurisdictional Wetland?</a:t>
            </a:r>
          </a:p>
        </p:txBody>
      </p:sp>
      <p:sp>
        <p:nvSpPr>
          <p:cNvPr id="3" name="Content Placeholder 2">
            <a:extLst>
              <a:ext uri="{FF2B5EF4-FFF2-40B4-BE49-F238E27FC236}">
                <a16:creationId xmlns:a16="http://schemas.microsoft.com/office/drawing/2014/main" id="{23D8508E-E959-74C9-5EA2-8A34947E8D2C}"/>
              </a:ext>
            </a:extLst>
          </p:cNvPr>
          <p:cNvSpPr>
            <a:spLocks noGrp="1"/>
          </p:cNvSpPr>
          <p:nvPr>
            <p:ph idx="1"/>
          </p:nvPr>
        </p:nvSpPr>
        <p:spPr/>
        <p:txBody>
          <a:bodyPr vert="horz" lIns="91440" tIns="45720" rIns="91440" bIns="45720" rtlCol="0" anchor="t">
            <a:normAutofit fontScale="70000" lnSpcReduction="20000"/>
          </a:bodyPr>
          <a:lstStyle/>
          <a:p>
            <a:pPr marL="0" indent="0">
              <a:buNone/>
            </a:pPr>
            <a:r>
              <a:rPr lang="en-US"/>
              <a:t>9. "Unusual importance" shall mean a freshwater wetland, </a:t>
            </a:r>
            <a:r>
              <a:rPr lang="en-US">
                <a:highlight>
                  <a:srgbClr val="FFFF00"/>
                </a:highlight>
              </a:rPr>
              <a:t>regardless of size</a:t>
            </a:r>
            <a:r>
              <a:rPr lang="en-US"/>
              <a:t>, that possesses one or more of the following characteristics as determined by the department pursuant to regulations: (a) it is located in a watershed that has experienced significant flooding in the past, or is expected to experience significant flooding in the future from severe storm events related to climate change</a:t>
            </a:r>
            <a:r>
              <a:rPr lang="en-US">
                <a:highlight>
                  <a:srgbClr val="FFFF00"/>
                </a:highlight>
              </a:rPr>
              <a:t>; (b) it is located within or adjacent to an urban area, as defined by the United States census bureau; </a:t>
            </a:r>
            <a:r>
              <a:rPr lang="en-US"/>
              <a:t>(c) it contains a plant species occurring in fewer than thirty-five sites statewide or having fewer than five thousand individuals statewide; (d) it contains habitat for an essential behavior of an endangered or threatened species or a species of special concern as defined under section 11-0535 of this chapter or listed as a species of greatest conservation need in New York's wildlife action plan; (e) it is classified by the department as a Class I wetland; (f) it was previously classified and mapped by the department as a wetland of unusual local importance; (g) it is a vernal pool that is known to be productive for amphibian breeding; (h) it is located in an area designated as a floodway on the most current Digital Flood Insurance Rate Map (DFIRM) produced by the Federal Emergency Management Agency; (</a:t>
            </a:r>
            <a:r>
              <a:rPr lang="en-US" err="1"/>
              <a:t>i</a:t>
            </a:r>
            <a:r>
              <a:rPr lang="en-US"/>
              <a:t>) it was previously mapped by the department as a wetland on or before December thirty-first, two thousand twenty-four; (j) it has wetland functions and values that are of local or regional significance; or (k) it is determined by the commissioner to be of significant importance to protecting the state's water quality. NB Effective January 1, 2025 </a:t>
            </a:r>
          </a:p>
        </p:txBody>
      </p:sp>
      <p:sp>
        <p:nvSpPr>
          <p:cNvPr id="5" name="Slide Number Placeholder 4">
            <a:extLst>
              <a:ext uri="{FF2B5EF4-FFF2-40B4-BE49-F238E27FC236}">
                <a16:creationId xmlns:a16="http://schemas.microsoft.com/office/drawing/2014/main" id="{9447D354-8942-AEA4-A920-C40B5EF1CA2B}"/>
              </a:ext>
            </a:extLst>
          </p:cNvPr>
          <p:cNvSpPr>
            <a:spLocks noGrp="1"/>
          </p:cNvSpPr>
          <p:nvPr>
            <p:ph type="sldNum" sz="quarter" idx="12"/>
          </p:nvPr>
        </p:nvSpPr>
        <p:spPr/>
        <p:txBody>
          <a:bodyPr/>
          <a:lstStyle/>
          <a:p>
            <a:fld id="{4FAB73BC-B049-4115-A692-8D63A059BFB8}" type="slidenum">
              <a:rPr lang="en-US" smtClean="0"/>
              <a:t>4</a:t>
            </a:fld>
            <a:endParaRPr lang="en-US"/>
          </a:p>
        </p:txBody>
      </p:sp>
      <p:sp>
        <p:nvSpPr>
          <p:cNvPr id="6" name="TextBox 5">
            <a:extLst>
              <a:ext uri="{FF2B5EF4-FFF2-40B4-BE49-F238E27FC236}">
                <a16:creationId xmlns:a16="http://schemas.microsoft.com/office/drawing/2014/main" id="{F0EE95F2-1287-9C47-CF7C-F9E7C52F0A9E}"/>
              </a:ext>
            </a:extLst>
          </p:cNvPr>
          <p:cNvSpPr txBox="1"/>
          <p:nvPr/>
        </p:nvSpPr>
        <p:spPr>
          <a:xfrm>
            <a:off x="833340" y="6077932"/>
            <a:ext cx="10515600" cy="646331"/>
          </a:xfrm>
          <a:prstGeom prst="rect">
            <a:avLst/>
          </a:prstGeom>
          <a:noFill/>
        </p:spPr>
        <p:txBody>
          <a:bodyPr wrap="square" lIns="91440" tIns="45720" rIns="91440" bIns="45720" rtlCol="0" anchor="t">
            <a:spAutoFit/>
          </a:bodyPr>
          <a:lstStyle/>
          <a:p>
            <a:r>
              <a:rPr lang="en-US"/>
              <a:t>*Essentially this means if your project is within the City of Ithaca, Town of Ithaca, Village of Cayuga Heights, Village of Lansing... it is subject to this </a:t>
            </a:r>
            <a:r>
              <a:rPr lang="en-US">
                <a:solidFill>
                  <a:srgbClr val="FF0000"/>
                </a:solidFill>
              </a:rPr>
              <a:t>law</a:t>
            </a:r>
          </a:p>
        </p:txBody>
      </p:sp>
      <p:cxnSp>
        <p:nvCxnSpPr>
          <p:cNvPr id="8" name="Connector: Curved 7">
            <a:extLst>
              <a:ext uri="{FF2B5EF4-FFF2-40B4-BE49-F238E27FC236}">
                <a16:creationId xmlns:a16="http://schemas.microsoft.com/office/drawing/2014/main" id="{E9795AF2-810E-2CDF-DC47-F09E7D9C7F1D}"/>
              </a:ext>
            </a:extLst>
          </p:cNvPr>
          <p:cNvCxnSpPr>
            <a:cxnSpLocks/>
          </p:cNvCxnSpPr>
          <p:nvPr/>
        </p:nvCxnSpPr>
        <p:spPr>
          <a:xfrm flipV="1">
            <a:off x="993733" y="2890043"/>
            <a:ext cx="5993934" cy="3218782"/>
          </a:xfrm>
          <a:prstGeom prst="curvedConnector3">
            <a:avLst>
              <a:gd name="adj1" fmla="val 50000"/>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5112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5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1FE46E-A1C1-0FC9-028C-888EB1D872CA}"/>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200" b="1" kern="1200" cap="all">
                <a:solidFill>
                  <a:srgbClr val="FFFFFF"/>
                </a:solidFill>
                <a:latin typeface="+mj-lt"/>
                <a:ea typeface="+mj-ea"/>
                <a:cs typeface="+mj-cs"/>
              </a:rPr>
              <a:t>If your parcel borders this “riverine” wetland</a:t>
            </a:r>
          </a:p>
        </p:txBody>
      </p:sp>
      <p:sp>
        <p:nvSpPr>
          <p:cNvPr id="4" name="Footer Placeholder 3">
            <a:extLst>
              <a:ext uri="{FF2B5EF4-FFF2-40B4-BE49-F238E27FC236}">
                <a16:creationId xmlns:a16="http://schemas.microsoft.com/office/drawing/2014/main" id="{00295754-EA19-1B11-42D3-E61C36E75328}"/>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endParaRPr lang="en-US" sz="1200" kern="1200">
              <a:solidFill>
                <a:srgbClr val="898989"/>
              </a:solidFill>
              <a:latin typeface="+mn-lt"/>
              <a:ea typeface="+mn-ea"/>
              <a:cs typeface="+mn-cs"/>
            </a:endParaRPr>
          </a:p>
        </p:txBody>
      </p:sp>
      <p:sp>
        <p:nvSpPr>
          <p:cNvPr id="5" name="Slide Number Placeholder 4">
            <a:extLst>
              <a:ext uri="{FF2B5EF4-FFF2-40B4-BE49-F238E27FC236}">
                <a16:creationId xmlns:a16="http://schemas.microsoft.com/office/drawing/2014/main" id="{530C4208-2063-F4C5-D91A-0F3BF192BB6E}"/>
              </a:ext>
            </a:extLst>
          </p:cNvPr>
          <p:cNvSpPr>
            <a:spLocks noGrp="1"/>
          </p:cNvSpPr>
          <p:nvPr>
            <p:ph type="sldNum" sz="quarter" idx="12"/>
          </p:nvPr>
        </p:nvSpPr>
        <p:spPr>
          <a:xfrm>
            <a:off x="11310257" y="6356350"/>
            <a:ext cx="560009" cy="365125"/>
          </a:xfrm>
        </p:spPr>
        <p:txBody>
          <a:bodyPr vert="horz" lIns="91440" tIns="45720" rIns="91440" bIns="45720" rtlCol="0" anchor="ctr">
            <a:normAutofit/>
          </a:bodyPr>
          <a:lstStyle/>
          <a:p>
            <a:pPr>
              <a:spcAft>
                <a:spcPts val="600"/>
              </a:spcAft>
            </a:pPr>
            <a:fld id="{4FAB73BC-B049-4115-A692-8D63A059BFB8}" type="slidenum">
              <a:rPr lang="en-US">
                <a:solidFill>
                  <a:srgbClr val="898989"/>
                </a:solidFill>
              </a:rPr>
              <a:pPr>
                <a:spcAft>
                  <a:spcPts val="600"/>
                </a:spcAft>
              </a:pPr>
              <a:t>5</a:t>
            </a:fld>
            <a:endParaRPr lang="en-US">
              <a:solidFill>
                <a:srgbClr val="898989"/>
              </a:solidFill>
            </a:endParaRPr>
          </a:p>
        </p:txBody>
      </p:sp>
      <p:sp>
        <p:nvSpPr>
          <p:cNvPr id="3" name="TextBox 2">
            <a:extLst>
              <a:ext uri="{FF2B5EF4-FFF2-40B4-BE49-F238E27FC236}">
                <a16:creationId xmlns:a16="http://schemas.microsoft.com/office/drawing/2014/main" id="{AEA3AD72-AE6B-B6CC-EB7D-53A7FA6F5030}"/>
              </a:ext>
            </a:extLst>
          </p:cNvPr>
          <p:cNvSpPr txBox="1"/>
          <p:nvPr/>
        </p:nvSpPr>
        <p:spPr>
          <a:xfrm>
            <a:off x="1980135" y="5156021"/>
            <a:ext cx="1721549" cy="1200329"/>
          </a:xfrm>
          <a:prstGeom prst="rect">
            <a:avLst/>
          </a:prstGeom>
          <a:noFill/>
        </p:spPr>
        <p:txBody>
          <a:bodyPr wrap="square" rtlCol="0">
            <a:spAutoFit/>
          </a:bodyPr>
          <a:lstStyle/>
          <a:p>
            <a:r>
              <a:rPr lang="en-US"/>
              <a:t>(a.k.a. </a:t>
            </a:r>
            <a:r>
              <a:rPr lang="en-US" err="1"/>
              <a:t>Cascadilla</a:t>
            </a:r>
            <a:r>
              <a:rPr lang="en-US"/>
              <a:t> Creek and Fall Creek)</a:t>
            </a:r>
          </a:p>
        </p:txBody>
      </p:sp>
      <p:pic>
        <p:nvPicPr>
          <p:cNvPr id="13" name="Content Placeholder 12">
            <a:extLst>
              <a:ext uri="{FF2B5EF4-FFF2-40B4-BE49-F238E27FC236}">
                <a16:creationId xmlns:a16="http://schemas.microsoft.com/office/drawing/2014/main" id="{1B74F1A0-D9EC-AA37-70C0-1909AE79E2A4}"/>
              </a:ext>
            </a:extLst>
          </p:cNvPr>
          <p:cNvPicPr>
            <a:picLocks noGrp="1" noChangeAspect="1"/>
          </p:cNvPicPr>
          <p:nvPr>
            <p:ph idx="1"/>
          </p:nvPr>
        </p:nvPicPr>
        <p:blipFill>
          <a:blip r:embed="rId2"/>
          <a:stretch>
            <a:fillRect/>
          </a:stretch>
        </p:blipFill>
        <p:spPr>
          <a:xfrm>
            <a:off x="3892437" y="132841"/>
            <a:ext cx="7597782" cy="6086984"/>
          </a:xfrm>
          <a:prstGeom prst="rect">
            <a:avLst/>
          </a:prstGeom>
        </p:spPr>
      </p:pic>
    </p:spTree>
    <p:extLst>
      <p:ext uri="{BB962C8B-B14F-4D97-AF65-F5344CB8AC3E}">
        <p14:creationId xmlns:p14="http://schemas.microsoft.com/office/powerpoint/2010/main" val="2595308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screenshot of a map&#10;&#10;AI-generated content may be incorrect.">
            <a:extLst>
              <a:ext uri="{FF2B5EF4-FFF2-40B4-BE49-F238E27FC236}">
                <a16:creationId xmlns:a16="http://schemas.microsoft.com/office/drawing/2014/main" id="{68CB1958-764E-CB0C-45D9-5C2BD0EDE15E}"/>
              </a:ext>
            </a:extLst>
          </p:cNvPr>
          <p:cNvPicPr>
            <a:picLocks noGrp="1" noChangeAspect="1"/>
          </p:cNvPicPr>
          <p:nvPr>
            <p:ph idx="1"/>
          </p:nvPr>
        </p:nvPicPr>
        <p:blipFill>
          <a:blip r:embed="rId2"/>
          <a:srcRect l="231" t="-1" r="115" b="-1"/>
          <a:stretch/>
        </p:blipFill>
        <p:spPr>
          <a:xfrm>
            <a:off x="3230487" y="1436621"/>
            <a:ext cx="8359774" cy="3984758"/>
          </a:xfrm>
          <a:prstGeom prst="rect">
            <a:avLst/>
          </a:prstGeom>
        </p:spPr>
      </p:pic>
      <p:sp>
        <p:nvSpPr>
          <p:cNvPr id="10" name="Rectangle 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5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F51F77-3B17-F7EE-3BE7-5FA4AA78C182}"/>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000" b="1" kern="1200" cap="all">
                <a:solidFill>
                  <a:srgbClr val="FFFFFF"/>
                </a:solidFill>
                <a:latin typeface="+mj-lt"/>
                <a:ea typeface="+mj-ea"/>
                <a:cs typeface="+mj-cs"/>
              </a:rPr>
              <a:t>If your project is near this “freshwater pond”</a:t>
            </a:r>
          </a:p>
        </p:txBody>
      </p:sp>
      <p:sp>
        <p:nvSpPr>
          <p:cNvPr id="4" name="Footer Placeholder 3">
            <a:extLst>
              <a:ext uri="{FF2B5EF4-FFF2-40B4-BE49-F238E27FC236}">
                <a16:creationId xmlns:a16="http://schemas.microsoft.com/office/drawing/2014/main" id="{BECFC519-2353-5B72-332A-A8DF559052BA}"/>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endParaRPr lang="en-US" sz="1200" kern="1200">
              <a:solidFill>
                <a:srgbClr val="898989"/>
              </a:solidFill>
              <a:latin typeface="+mn-lt"/>
              <a:ea typeface="+mn-ea"/>
              <a:cs typeface="+mn-cs"/>
            </a:endParaRPr>
          </a:p>
        </p:txBody>
      </p:sp>
      <p:sp>
        <p:nvSpPr>
          <p:cNvPr id="5" name="Slide Number Placeholder 4">
            <a:extLst>
              <a:ext uri="{FF2B5EF4-FFF2-40B4-BE49-F238E27FC236}">
                <a16:creationId xmlns:a16="http://schemas.microsoft.com/office/drawing/2014/main" id="{D4821D3C-D84F-1C3B-7EBB-08ACE50B6686}"/>
              </a:ext>
            </a:extLst>
          </p:cNvPr>
          <p:cNvSpPr>
            <a:spLocks noGrp="1"/>
          </p:cNvSpPr>
          <p:nvPr>
            <p:ph type="sldNum" sz="quarter" idx="12"/>
          </p:nvPr>
        </p:nvSpPr>
        <p:spPr>
          <a:xfrm>
            <a:off x="11310257" y="6356350"/>
            <a:ext cx="560009" cy="365125"/>
          </a:xfrm>
        </p:spPr>
        <p:txBody>
          <a:bodyPr vert="horz" lIns="91440" tIns="45720" rIns="91440" bIns="45720" rtlCol="0" anchor="ctr">
            <a:normAutofit/>
          </a:bodyPr>
          <a:lstStyle/>
          <a:p>
            <a:pPr>
              <a:spcAft>
                <a:spcPts val="600"/>
              </a:spcAft>
            </a:pPr>
            <a:fld id="{4FAB73BC-B049-4115-A692-8D63A059BFB8}" type="slidenum">
              <a:rPr lang="en-US">
                <a:solidFill>
                  <a:srgbClr val="898989"/>
                </a:solidFill>
              </a:rPr>
              <a:pPr>
                <a:spcAft>
                  <a:spcPts val="600"/>
                </a:spcAft>
              </a:pPr>
              <a:t>6</a:t>
            </a:fld>
            <a:endParaRPr lang="en-US">
              <a:solidFill>
                <a:srgbClr val="898989"/>
              </a:solidFill>
            </a:endParaRPr>
          </a:p>
        </p:txBody>
      </p:sp>
    </p:spTree>
    <p:extLst>
      <p:ext uri="{BB962C8B-B14F-4D97-AF65-F5344CB8AC3E}">
        <p14:creationId xmlns:p14="http://schemas.microsoft.com/office/powerpoint/2010/main" val="1415563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Box Production Line">
            <a:extLst>
              <a:ext uri="{FF2B5EF4-FFF2-40B4-BE49-F238E27FC236}">
                <a16:creationId xmlns:a16="http://schemas.microsoft.com/office/drawing/2014/main" id="{650C6129-E407-7474-D9A6-DCC86D1C12F8}"/>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a:fillRect/>
          </a:stretch>
        </p:blipFill>
        <p:spPr>
          <a:xfrm>
            <a:off x="20" y="-22"/>
            <a:ext cx="12191977" cy="6858022"/>
          </a:xfrm>
          <a:prstGeom prst="rect">
            <a:avLst/>
          </a:prstGeom>
        </p:spPr>
      </p:pic>
      <p:sp>
        <p:nvSpPr>
          <p:cNvPr id="11" name="Rectangle 10">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DF1A20-CB92-085A-2707-DC38C02FC2C0}"/>
              </a:ext>
            </a:extLst>
          </p:cNvPr>
          <p:cNvSpPr>
            <a:spLocks noGrp="1"/>
          </p:cNvSpPr>
          <p:nvPr>
            <p:ph type="ctrTitle"/>
          </p:nvPr>
        </p:nvSpPr>
        <p:spPr>
          <a:xfrm>
            <a:off x="481541" y="2167467"/>
            <a:ext cx="5452529" cy="3569242"/>
          </a:xfrm>
        </p:spPr>
        <p:txBody>
          <a:bodyPr anchor="t">
            <a:normAutofit/>
          </a:bodyPr>
          <a:lstStyle/>
          <a:p>
            <a:pPr algn="l"/>
            <a:r>
              <a:rPr lang="en-US" sz="5200">
                <a:solidFill>
                  <a:srgbClr val="FFFFFF"/>
                </a:solidFill>
              </a:rPr>
              <a:t>The Regulatory Process</a:t>
            </a:r>
          </a:p>
        </p:txBody>
      </p:sp>
      <p:sp>
        <p:nvSpPr>
          <p:cNvPr id="13" name="Rectangle 12">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083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process flow&#10;&#10;AI-generated content may be incorrect.">
            <a:extLst>
              <a:ext uri="{FF2B5EF4-FFF2-40B4-BE49-F238E27FC236}">
                <a16:creationId xmlns:a16="http://schemas.microsoft.com/office/drawing/2014/main" id="{91C3023C-A639-D16E-4C14-57E5A7558652}"/>
              </a:ext>
            </a:extLst>
          </p:cNvPr>
          <p:cNvPicPr>
            <a:picLocks noChangeAspect="1"/>
          </p:cNvPicPr>
          <p:nvPr/>
        </p:nvPicPr>
        <p:blipFill>
          <a:blip r:embed="rId2"/>
          <a:stretch>
            <a:fillRect/>
          </a:stretch>
        </p:blipFill>
        <p:spPr>
          <a:xfrm>
            <a:off x="1813999" y="565573"/>
            <a:ext cx="8558920" cy="5734474"/>
          </a:xfrm>
          <a:prstGeom prst="rect">
            <a:avLst/>
          </a:prstGeom>
        </p:spPr>
      </p:pic>
      <p:sp>
        <p:nvSpPr>
          <p:cNvPr id="5" name="Slide Number Placeholder 4">
            <a:extLst>
              <a:ext uri="{FF2B5EF4-FFF2-40B4-BE49-F238E27FC236}">
                <a16:creationId xmlns:a16="http://schemas.microsoft.com/office/drawing/2014/main" id="{1DD5A8FC-7EA7-CCF7-4C5C-0B0C3FD18D77}"/>
              </a:ext>
            </a:extLst>
          </p:cNvPr>
          <p:cNvSpPr>
            <a:spLocks noGrp="1"/>
          </p:cNvSpPr>
          <p:nvPr>
            <p:ph type="sldNum" sz="quarter" idx="12"/>
          </p:nvPr>
        </p:nvSpPr>
        <p:spPr>
          <a:xfrm>
            <a:off x="9329530" y="6280978"/>
            <a:ext cx="1706217" cy="365125"/>
          </a:xfrm>
        </p:spPr>
        <p:txBody>
          <a:bodyPr>
            <a:normAutofit/>
          </a:bodyPr>
          <a:lstStyle/>
          <a:p>
            <a:pPr>
              <a:spcAft>
                <a:spcPts val="600"/>
              </a:spcAft>
            </a:pPr>
            <a:fld id="{4FAB73BC-B049-4115-A692-8D63A059BFB8}" type="slidenum">
              <a:rPr lang="en-US" smtClean="0"/>
              <a:pPr>
                <a:spcAft>
                  <a:spcPts val="600"/>
                </a:spcAft>
              </a:pPr>
              <a:t>8</a:t>
            </a:fld>
            <a:endParaRPr lang="en-US"/>
          </a:p>
        </p:txBody>
      </p:sp>
      <p:pic>
        <p:nvPicPr>
          <p:cNvPr id="9" name="Picture 8">
            <a:extLst>
              <a:ext uri="{FF2B5EF4-FFF2-40B4-BE49-F238E27FC236}">
                <a16:creationId xmlns:a16="http://schemas.microsoft.com/office/drawing/2014/main" id="{1D7E9F73-2BB7-9EE4-81CA-E363BF46EB53}"/>
              </a:ext>
            </a:extLst>
          </p:cNvPr>
          <p:cNvPicPr>
            <a:picLocks noChangeAspect="1"/>
          </p:cNvPicPr>
          <p:nvPr/>
        </p:nvPicPr>
        <p:blipFill>
          <a:blip r:embed="rId3"/>
          <a:stretch>
            <a:fillRect/>
          </a:stretch>
        </p:blipFill>
        <p:spPr>
          <a:xfrm>
            <a:off x="2273228" y="4940270"/>
            <a:ext cx="2787793" cy="1149409"/>
          </a:xfrm>
          <a:prstGeom prst="rect">
            <a:avLst/>
          </a:prstGeom>
        </p:spPr>
      </p:pic>
      <p:sp>
        <p:nvSpPr>
          <p:cNvPr id="2" name="TextBox 1">
            <a:extLst>
              <a:ext uri="{FF2B5EF4-FFF2-40B4-BE49-F238E27FC236}">
                <a16:creationId xmlns:a16="http://schemas.microsoft.com/office/drawing/2014/main" id="{7358C9C5-A9E1-A733-DA90-3D5E3216230A}"/>
              </a:ext>
            </a:extLst>
          </p:cNvPr>
          <p:cNvSpPr txBox="1"/>
          <p:nvPr/>
        </p:nvSpPr>
        <p:spPr>
          <a:xfrm>
            <a:off x="3493008" y="3512021"/>
            <a:ext cx="1819656" cy="923330"/>
          </a:xfrm>
          <a:prstGeom prst="rect">
            <a:avLst/>
          </a:prstGeom>
          <a:noFill/>
        </p:spPr>
        <p:txBody>
          <a:bodyPr wrap="square" rtlCol="0">
            <a:spAutoFit/>
          </a:bodyPr>
          <a:lstStyle/>
          <a:p>
            <a:pPr algn="ctr"/>
            <a:r>
              <a:rPr lang="en-US"/>
              <a:t>DEC has 90 days to respond to a JD request.</a:t>
            </a:r>
          </a:p>
        </p:txBody>
      </p:sp>
      <p:sp>
        <p:nvSpPr>
          <p:cNvPr id="3" name="TextBox 2">
            <a:extLst>
              <a:ext uri="{FF2B5EF4-FFF2-40B4-BE49-F238E27FC236}">
                <a16:creationId xmlns:a16="http://schemas.microsoft.com/office/drawing/2014/main" id="{452A9FF7-6373-0B56-36F0-0FF455795A2E}"/>
              </a:ext>
            </a:extLst>
          </p:cNvPr>
          <p:cNvSpPr txBox="1"/>
          <p:nvPr/>
        </p:nvSpPr>
        <p:spPr>
          <a:xfrm>
            <a:off x="1673353" y="3557671"/>
            <a:ext cx="1819656" cy="1200329"/>
          </a:xfrm>
          <a:prstGeom prst="rect">
            <a:avLst/>
          </a:prstGeom>
          <a:noFill/>
        </p:spPr>
        <p:txBody>
          <a:bodyPr wrap="square" rtlCol="0">
            <a:spAutoFit/>
          </a:bodyPr>
          <a:lstStyle/>
          <a:p>
            <a:pPr algn="ctr"/>
            <a:r>
              <a:rPr lang="en-US"/>
              <a:t>Cornell has approximately 400 tax parcels across the state.</a:t>
            </a:r>
          </a:p>
        </p:txBody>
      </p:sp>
      <mc:AlternateContent xmlns:mc="http://schemas.openxmlformats.org/markup-compatibility/2006">
        <mc:Choice xmlns:p14="http://schemas.microsoft.com/office/powerpoint/2010/main" Requires="p14">
          <p:contentPart p14:bwMode="auto" r:id="rId4">
            <p14:nvContentPartPr>
              <p14:cNvPr id="17" name="Ink 16">
                <a:extLst>
                  <a:ext uri="{FF2B5EF4-FFF2-40B4-BE49-F238E27FC236}">
                    <a16:creationId xmlns:a16="http://schemas.microsoft.com/office/drawing/2014/main" id="{7D441540-B7D4-C239-0608-12D408027279}"/>
                  </a:ext>
                </a:extLst>
              </p14:cNvPr>
              <p14:cNvContentPartPr/>
              <p14:nvPr/>
            </p14:nvContentPartPr>
            <p14:xfrm>
              <a:off x="7726464" y="2532816"/>
              <a:ext cx="549000" cy="36720"/>
            </p14:xfrm>
          </p:contentPart>
        </mc:Choice>
        <mc:Fallback>
          <p:pic>
            <p:nvPicPr>
              <p:cNvPr id="17" name="Ink 16">
                <a:extLst>
                  <a:ext uri="{FF2B5EF4-FFF2-40B4-BE49-F238E27FC236}">
                    <a16:creationId xmlns:a16="http://schemas.microsoft.com/office/drawing/2014/main" id="{7D441540-B7D4-C239-0608-12D408027279}"/>
                  </a:ext>
                </a:extLst>
              </p:cNvPr>
              <p:cNvPicPr/>
              <p:nvPr/>
            </p:nvPicPr>
            <p:blipFill>
              <a:blip r:embed="rId5"/>
              <a:stretch>
                <a:fillRect/>
              </a:stretch>
            </p:blipFill>
            <p:spPr>
              <a:xfrm>
                <a:off x="7672464" y="2424816"/>
                <a:ext cx="656640" cy="2523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9" name="Ink 18">
                <a:extLst>
                  <a:ext uri="{FF2B5EF4-FFF2-40B4-BE49-F238E27FC236}">
                    <a16:creationId xmlns:a16="http://schemas.microsoft.com/office/drawing/2014/main" id="{3EBE58A5-F81B-2654-5BEA-F24AEF037F3B}"/>
                  </a:ext>
                </a:extLst>
              </p14:cNvPr>
              <p14:cNvContentPartPr/>
              <p14:nvPr/>
            </p14:nvContentPartPr>
            <p14:xfrm>
              <a:off x="5980104" y="2696976"/>
              <a:ext cx="1006200" cy="55440"/>
            </p14:xfrm>
          </p:contentPart>
        </mc:Choice>
        <mc:Fallback>
          <p:pic>
            <p:nvPicPr>
              <p:cNvPr id="19" name="Ink 18">
                <a:extLst>
                  <a:ext uri="{FF2B5EF4-FFF2-40B4-BE49-F238E27FC236}">
                    <a16:creationId xmlns:a16="http://schemas.microsoft.com/office/drawing/2014/main" id="{3EBE58A5-F81B-2654-5BEA-F24AEF037F3B}"/>
                  </a:ext>
                </a:extLst>
              </p:cNvPr>
              <p:cNvPicPr/>
              <p:nvPr/>
            </p:nvPicPr>
            <p:blipFill>
              <a:blip r:embed="rId7"/>
              <a:stretch>
                <a:fillRect/>
              </a:stretch>
            </p:blipFill>
            <p:spPr>
              <a:xfrm>
                <a:off x="5926104" y="2588976"/>
                <a:ext cx="1113840" cy="271080"/>
              </a:xfrm>
              <a:prstGeom prst="rect">
                <a:avLst/>
              </a:prstGeom>
            </p:spPr>
          </p:pic>
        </mc:Fallback>
      </mc:AlternateContent>
    </p:spTree>
    <p:extLst>
      <p:ext uri="{BB962C8B-B14F-4D97-AF65-F5344CB8AC3E}">
        <p14:creationId xmlns:p14="http://schemas.microsoft.com/office/powerpoint/2010/main" val="3005265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1C509A-C8D7-4951-BD88-DCC8E00F6402}"/>
              </a:ext>
            </a:extLst>
          </p:cNvPr>
          <p:cNvPicPr>
            <a:picLocks noChangeAspect="1"/>
          </p:cNvPicPr>
          <p:nvPr/>
        </p:nvPicPr>
        <p:blipFill>
          <a:blip r:embed="rId2"/>
          <a:stretch>
            <a:fillRect/>
          </a:stretch>
        </p:blipFill>
        <p:spPr>
          <a:xfrm>
            <a:off x="1314729" y="565573"/>
            <a:ext cx="9557460" cy="5734474"/>
          </a:xfrm>
          <a:prstGeom prst="rect">
            <a:avLst/>
          </a:prstGeom>
        </p:spPr>
      </p:pic>
      <p:sp>
        <p:nvSpPr>
          <p:cNvPr id="3" name="Slide Number Placeholder 2">
            <a:extLst>
              <a:ext uri="{FF2B5EF4-FFF2-40B4-BE49-F238E27FC236}">
                <a16:creationId xmlns:a16="http://schemas.microsoft.com/office/drawing/2014/main" id="{3781EBE1-B22D-E37C-5362-3A32F7081AD6}"/>
              </a:ext>
            </a:extLst>
          </p:cNvPr>
          <p:cNvSpPr>
            <a:spLocks noGrp="1"/>
          </p:cNvSpPr>
          <p:nvPr>
            <p:ph type="sldNum" sz="quarter" idx="12"/>
          </p:nvPr>
        </p:nvSpPr>
        <p:spPr>
          <a:xfrm>
            <a:off x="9329530" y="6280978"/>
            <a:ext cx="1706217" cy="365125"/>
          </a:xfrm>
        </p:spPr>
        <p:txBody>
          <a:bodyPr>
            <a:normAutofit/>
          </a:bodyPr>
          <a:lstStyle/>
          <a:p>
            <a:pPr>
              <a:spcAft>
                <a:spcPts val="600"/>
              </a:spcAft>
            </a:pPr>
            <a:fld id="{4FAB73BC-B049-4115-A692-8D63A059BFB8}" type="slidenum">
              <a:rPr lang="en-US" smtClean="0"/>
              <a:pPr>
                <a:spcAft>
                  <a:spcPts val="600"/>
                </a:spcAft>
              </a:pPr>
              <a:t>9</a:t>
            </a:fld>
            <a:endParaRPr lang="en-US"/>
          </a:p>
        </p:txBody>
      </p:sp>
      <p:sp>
        <p:nvSpPr>
          <p:cNvPr id="4" name="TextBox 3">
            <a:extLst>
              <a:ext uri="{FF2B5EF4-FFF2-40B4-BE49-F238E27FC236}">
                <a16:creationId xmlns:a16="http://schemas.microsoft.com/office/drawing/2014/main" id="{F173E0F0-CF3F-C347-30FE-6E4A61117518}"/>
              </a:ext>
            </a:extLst>
          </p:cNvPr>
          <p:cNvSpPr txBox="1"/>
          <p:nvPr/>
        </p:nvSpPr>
        <p:spPr>
          <a:xfrm>
            <a:off x="9455084" y="3429000"/>
            <a:ext cx="2488676" cy="1200329"/>
          </a:xfrm>
          <a:prstGeom prst="rect">
            <a:avLst/>
          </a:prstGeom>
          <a:noFill/>
        </p:spPr>
        <p:txBody>
          <a:bodyPr wrap="square" rtlCol="0">
            <a:spAutoFit/>
          </a:bodyPr>
          <a:lstStyle/>
          <a:p>
            <a:pPr algn="r"/>
            <a:r>
              <a:rPr lang="en-US"/>
              <a:t>If your project does need a permit, it could take 6 months to 1 year to obtain.</a:t>
            </a:r>
          </a:p>
        </p:txBody>
      </p:sp>
    </p:spTree>
    <p:extLst>
      <p:ext uri="{BB962C8B-B14F-4D97-AF65-F5344CB8AC3E}">
        <p14:creationId xmlns:p14="http://schemas.microsoft.com/office/powerpoint/2010/main" val="39393248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20</Slides>
  <Notes>2</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Wetlands Jurisdictional Determinations</vt:lpstr>
      <vt:lpstr>What is a wetland?</vt:lpstr>
      <vt:lpstr> </vt:lpstr>
      <vt:lpstr>What is a Jurisdictional Wetland?</vt:lpstr>
      <vt:lpstr>If your parcel borders this “riverine” wetland</vt:lpstr>
      <vt:lpstr>If your project is near this “freshwater pond”</vt:lpstr>
      <vt:lpstr>The Regulatory Process</vt:lpstr>
      <vt:lpstr>PowerPoint Presentation</vt:lpstr>
      <vt:lpstr>PowerPoint Presentation</vt:lpstr>
      <vt:lpstr>How are we addressing these regulations?</vt:lpstr>
      <vt:lpstr>NYSDEC JD Request form</vt:lpstr>
      <vt:lpstr>How are we addressing these regulations?</vt:lpstr>
      <vt:lpstr>Collaboration with NYSDEC</vt:lpstr>
      <vt:lpstr>GIS Mapping</vt:lpstr>
      <vt:lpstr>Result 1: Project-Specific Jurisdictional Determinations</vt:lpstr>
      <vt:lpstr>Proposed DEC Approach for the Ithaca Campus </vt:lpstr>
      <vt:lpstr>Result 2: Ithaca Campuswide            Non-Jurisdictional Determination</vt:lpstr>
      <vt:lpstr>PowerPoint Presentation</vt:lpstr>
      <vt:lpstr>Exceptions:  Areas Removed from DEC Jurisdictional Review</vt:lpstr>
      <vt:lpstr>DEC Jurisdictional Determinations – Q&amp;A + Next Steps</vt:lpstr>
    </vt:vector>
  </TitlesOfParts>
  <Company>Cornell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Kara Bugis</dc:creator>
  <cp:revision>1</cp:revision>
  <dcterms:created xsi:type="dcterms:W3CDTF">2025-10-08T14:51:20Z</dcterms:created>
  <dcterms:modified xsi:type="dcterms:W3CDTF">2025-10-15T15:01:16Z</dcterms:modified>
</cp:coreProperties>
</file>