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1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EF02-33C1-5C84-52F3-70FB3E44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0BCAB-F1C5-6996-0F04-46E5A838F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0226-EE92-9C24-9D3D-871E7BB3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B6569-30ED-F1A6-7335-2EAFA02A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0AB7-959B-1085-F061-3B25801A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4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9DD3D-ADF7-C219-DBCE-F9BC7DE7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C6433-B3C4-6D62-BD48-7A3F57778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18D2-C8DC-F14D-6B93-B5EA980C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5E684-FE1A-1B44-F9E4-DC4521CE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CD50C-622A-D718-F55B-0BE5C145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402C3-6E7B-E3A4-FBBF-4CD17119E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3E5BF-C1E4-86B0-41CE-589841FF6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8C140-D4E1-3F41-47D2-F8E11782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1EB70-D610-3509-AE30-D5481930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B7A6-9E5F-560D-E5FD-B490AA51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0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E076-4FC9-1DBA-A12D-B900B16B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06A78-DA40-630B-B5AE-E39584CF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2293-2E32-96B2-BC0D-1A647EAD0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577A-9B8C-2233-12D0-10118FA1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BA53-CAB8-B444-E195-79DEDC8F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9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9137-B33C-FB4D-C4A7-E56B7049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71002-0EC7-C683-10B4-2CD6A5D61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5465-2045-33B1-86A2-FCECE483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A9B4A-3586-9530-6C6B-B9BEEDE9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68DA1-5D09-35C7-BB35-F905674F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8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3E39-1D47-FD48-97C2-63CD5155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7A48-3CEA-D08E-F0BD-79E6F26AD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747CA-8771-D542-8CCE-01C307556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3EA77-0C6B-CCA3-248A-DDF8DCE8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D38B4-9542-F3CD-6352-F3DBBBEF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3E7E9-C514-324E-D724-49F15DFD3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4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70A8-9800-35B2-F0F1-7E6C95B1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44474-45DF-E078-EC6D-B1892AEE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54748-2C92-103F-43BB-585B9A922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936C9F-4F2B-9259-B47E-00EA6FCD0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E02FE-4FA6-9AC0-4172-388357DCE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D8C1A-DC56-0B54-3311-F09B5E4F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0B3298-7DD1-537D-4660-5D28F7DD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0EEAFC-6C1A-63C5-D582-C1E1D929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09F0-74D6-F855-7C2B-7B8EF7D4B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09884-93C4-C1A7-18DB-AF0CA8EA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F0781-4E85-6E29-CFC2-8ACB8A08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66575-2665-F4CA-AB9B-D002FCE7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8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82FA0-18BA-2977-491E-7A62079D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AEAC4-4141-FDF1-0ED3-A635F895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7C4E9-5C95-79BE-8617-23FCBBA1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8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FF0A-E9C9-C18E-6675-898951A7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6A49-A3B9-C1FB-04E3-14058E044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AB320-6E9C-916C-DA56-7DEC99D06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C72B6-EF23-C8A6-CDEC-44B02BA8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1CC8-EBCB-AD41-A30C-F7A7CEAE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6362-10BB-F518-6346-5F5E48D8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3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7C54-D04D-F725-9B85-1B863D77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B738E-81BD-2794-E4AA-4750D2481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B3B82-4D63-902B-6ADD-EF43168DF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D2FAD-9AC9-C41D-B900-113DD6E9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630ED-45FC-D0A6-4FC1-9778CFA9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C6890-5796-455E-46BD-5453E817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0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673F5-9813-F101-6CAF-4C585D31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AEFA0-E2B6-8406-6149-3836F4A4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6657E-A505-55ED-23AA-5E8964570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F85B1-0192-4578-8803-CCDA4B27319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60EB0-E7E6-F5CF-63E3-24DD67230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16D66-D137-83BE-ACC1-EBBC9BF9C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78CAC-4935-4740-8D06-0E5B469A3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8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3204-B4DB-31EE-F2E2-493F978F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McGraw Hall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Bones in the basement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2BFCA-7CD5-0502-05E8-14A042D70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04897"/>
            <a:ext cx="10515600" cy="247206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Introduction on the history of the building and the professors. </a:t>
            </a:r>
          </a:p>
          <a:p>
            <a:r>
              <a:rPr lang="en-US" dirty="0">
                <a:solidFill>
                  <a:srgbClr val="FFFF00"/>
                </a:solidFill>
              </a:rPr>
              <a:t>Introduction on some of the scope of work for the project. </a:t>
            </a:r>
          </a:p>
          <a:p>
            <a:r>
              <a:rPr lang="en-US" dirty="0">
                <a:solidFill>
                  <a:srgbClr val="FFFF00"/>
                </a:solidFill>
              </a:rPr>
              <a:t>What was discovered and decided path forward</a:t>
            </a:r>
          </a:p>
          <a:p>
            <a:r>
              <a:rPr lang="en-US" dirty="0">
                <a:solidFill>
                  <a:srgbClr val="FFFF00"/>
                </a:solidFill>
              </a:rPr>
              <a:t>oh great it happened again, and of course we still have a lot to remove.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9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021AD-88F4-4508-F3CD-4E33160B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sz="3700"/>
              <a:t>McGraw in the beginning……Bert Wilder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92F59C-B45C-9562-1EEA-4EF4E27C2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/>
              <a:t>dirt floor allowing burying of cadavers</a:t>
            </a:r>
          </a:p>
          <a:p>
            <a:r>
              <a:rPr lang="en-US" sz="2000"/>
              <a:t>Animal containment- tanks with alligators, cat area, brain collection</a:t>
            </a:r>
          </a:p>
          <a:p>
            <a:r>
              <a:rPr lang="en-US" sz="2000"/>
              <a:t>Maybe an elephant?</a:t>
            </a:r>
          </a:p>
        </p:txBody>
      </p:sp>
      <p:pic>
        <p:nvPicPr>
          <p:cNvPr id="7" name="Content Placeholder 6" descr="A cat in a cage&#10;&#10;AI-generated content may be incorrect.">
            <a:extLst>
              <a:ext uri="{FF2B5EF4-FFF2-40B4-BE49-F238E27FC236}">
                <a16:creationId xmlns:a16="http://schemas.microsoft.com/office/drawing/2014/main" id="{C0E2BF99-D70A-D293-8BF8-87E3A50B7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3" r="-1" b="17825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6" name="Picture 1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BC96ED02-3D42-F142-CFE2-A404C5799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8" b="22470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210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9A983-D8C4-176E-716B-FBDC0E34B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 to get dirty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F805DDC-69C0-6058-0818-70117A5E7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1700" dirty="0"/>
              <a:t>Gut renovation</a:t>
            </a:r>
          </a:p>
          <a:p>
            <a:r>
              <a:rPr lang="en-US" sz="1700" dirty="0"/>
              <a:t>Deep foundation requiring underpinning and 5 ft interior excavation</a:t>
            </a:r>
          </a:p>
          <a:p>
            <a:r>
              <a:rPr lang="en-US" sz="1700" dirty="0"/>
              <a:t>Shoring/ pinning and grouting walls/ all new structure and roofs</a:t>
            </a:r>
          </a:p>
          <a:p>
            <a:r>
              <a:rPr lang="en-US" sz="1700" dirty="0"/>
              <a:t>Interior fit out and normal reno. 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6" name="Content Placeholder 5" descr="A building under construction with trees&#10;&#10;AI-generated content may be incorrect.">
            <a:extLst>
              <a:ext uri="{FF2B5EF4-FFF2-40B4-BE49-F238E27FC236}">
                <a16:creationId xmlns:a16="http://schemas.microsoft.com/office/drawing/2014/main" id="{5C40F839-CB91-4A44-7A1A-C36A82814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" b="939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8" name="Content Placeholder 7" descr="A close-up of a construction site&#10;&#10;AI-generated content may be incorrect.">
            <a:extLst>
              <a:ext uri="{FF2B5EF4-FFF2-40B4-BE49-F238E27FC236}">
                <a16:creationId xmlns:a16="http://schemas.microsoft.com/office/drawing/2014/main" id="{5BB4135D-8387-2FDD-718C-A2D6A275FD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>
            <a:fillRect/>
          </a:stretch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14" name="Content Placeholder 13" descr="A close-up of a pile of broken wood&#10;&#10;AI-generated content may be incorrect.">
            <a:extLst>
              <a:ext uri="{FF2B5EF4-FFF2-40B4-BE49-F238E27FC236}">
                <a16:creationId xmlns:a16="http://schemas.microsoft.com/office/drawing/2014/main" id="{97A170D8-5335-C97F-BDE7-CC904CBAB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2"/>
          <a:stretch>
            <a:fillRect/>
          </a:stretch>
        </p:blipFill>
        <p:spPr>
          <a:xfrm rot="5400000">
            <a:off x="-1397106" y="1397106"/>
            <a:ext cx="6858000" cy="4063788"/>
          </a:xfrm>
          <a:prstGeom prst="rect">
            <a:avLst/>
          </a:prstGeom>
        </p:spPr>
      </p:pic>
      <p:pic>
        <p:nvPicPr>
          <p:cNvPr id="6" name="Content Placeholder 5" descr="A pile of bones on the ground&#10;&#10;AI-generated content may be incorrect.">
            <a:extLst>
              <a:ext uri="{FF2B5EF4-FFF2-40B4-BE49-F238E27FC236}">
                <a16:creationId xmlns:a16="http://schemas.microsoft.com/office/drawing/2014/main" id="{04181077-677E-49A9-5A19-E2F1871A69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6" b="10496"/>
          <a:stretch>
            <a:fillRect/>
          </a:stretch>
        </p:blipFill>
        <p:spPr>
          <a:xfrm rot="5400000">
            <a:off x="2667318" y="1397106"/>
            <a:ext cx="6858000" cy="4063788"/>
          </a:xfrm>
          <a:prstGeom prst="rect">
            <a:avLst/>
          </a:prstGeom>
        </p:spPr>
      </p:pic>
      <p:pic>
        <p:nvPicPr>
          <p:cNvPr id="8" name="Content Placeholder 7" descr="A brick building with a barrier tape around it&#10;&#10;AI-generated content may be incorrect.">
            <a:extLst>
              <a:ext uri="{FF2B5EF4-FFF2-40B4-BE49-F238E27FC236}">
                <a16:creationId xmlns:a16="http://schemas.microsoft.com/office/drawing/2014/main" id="{53844CB2-E875-96FF-204D-122E2E5AFF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r="33476"/>
          <a:stretch>
            <a:fillRect/>
          </a:stretch>
        </p:blipFill>
        <p:spPr>
          <a:xfrm>
            <a:off x="8128212" y="10"/>
            <a:ext cx="406378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20478-74DC-40EF-2356-C2022AF73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8"/>
            <a:ext cx="9801854" cy="850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Look what we found</a:t>
            </a:r>
          </a:p>
        </p:txBody>
      </p:sp>
      <p:sp>
        <p:nvSpPr>
          <p:cNvPr id="46" name="Content Placeholder 28">
            <a:extLst>
              <a:ext uri="{FF2B5EF4-FFF2-40B4-BE49-F238E27FC236}">
                <a16:creationId xmlns:a16="http://schemas.microsoft.com/office/drawing/2014/main" id="{2E5452D9-EADA-321E-6799-9EDBD082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1966" y="4966138"/>
            <a:ext cx="9801854" cy="1158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3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778E-D55D-1812-914A-D110C7D9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6"/>
                </a:solidFill>
              </a:rPr>
            </a:b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>
                <a:solidFill>
                  <a:schemeClr val="accent6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51E5D-128A-96AE-4A49-D9EF0660D6E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20675"/>
            <a:ext cx="9144000" cy="60706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6600" dirty="0">
                <a:solidFill>
                  <a:srgbClr val="FF0000"/>
                </a:solidFill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52162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</TotalTime>
  <Words>126</Words>
  <Application>Microsoft Office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McGraw Hall  Bones in the basement</vt:lpstr>
      <vt:lpstr>McGraw in the beginning……Bert Wilder</vt:lpstr>
      <vt:lpstr>Time to get dirty</vt:lpstr>
      <vt:lpstr>Look what we found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Charles Heisler</dc:creator>
  <cp:lastModifiedBy>Taylor Sitko</cp:lastModifiedBy>
  <cp:revision>1</cp:revision>
  <dcterms:created xsi:type="dcterms:W3CDTF">2025-10-07T18:39:02Z</dcterms:created>
  <dcterms:modified xsi:type="dcterms:W3CDTF">2025-10-16T11:39:55Z</dcterms:modified>
</cp:coreProperties>
</file>