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5"/>
  </p:notesMasterIdLst>
  <p:sldIdLst>
    <p:sldId id="256" r:id="rId6"/>
    <p:sldId id="257" r:id="rId7"/>
    <p:sldId id="555" r:id="rId8"/>
    <p:sldId id="566" r:id="rId9"/>
    <p:sldId id="556" r:id="rId10"/>
    <p:sldId id="563" r:id="rId11"/>
    <p:sldId id="564" r:id="rId12"/>
    <p:sldId id="565" r:id="rId13"/>
    <p:sldId id="5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8862" autoAdjust="0"/>
  </p:normalViewPr>
  <p:slideViewPr>
    <p:cSldViewPr>
      <p:cViewPr varScale="1">
        <p:scale>
          <a:sx n="105" d="100"/>
          <a:sy n="105" d="100"/>
        </p:scale>
        <p:origin x="878" y="1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lowing Jack O'Lantern">
            <a:extLst>
              <a:ext uri="{FF2B5EF4-FFF2-40B4-BE49-F238E27FC236}">
                <a16:creationId xmlns:a16="http://schemas.microsoft.com/office/drawing/2014/main" id="{1CE65E3A-9D61-4D42-75E8-B68A26120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56" y="228600"/>
            <a:ext cx="1603214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ts on branches decoration">
            <a:extLst>
              <a:ext uri="{FF2B5EF4-FFF2-40B4-BE49-F238E27FC236}">
                <a16:creationId xmlns:a16="http://schemas.microsoft.com/office/drawing/2014/main" id="{4728054B-DBEF-8D5E-5ADF-CFDF24653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-1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>
              <a:lnSpc>
                <a:spcPct val="90000"/>
              </a:lnSpc>
            </a:pPr>
            <a:r>
              <a:rPr lang="en-US" sz="3500" b="1" u="sng" spc="-70">
                <a:solidFill>
                  <a:schemeClr val="tx1"/>
                </a:solidFill>
                <a:latin typeface="+mj-lt"/>
                <a:cs typeface="+mj-cs"/>
              </a:rPr>
              <a:t>Today’s</a:t>
            </a:r>
            <a:r>
              <a:rPr lang="en-US" sz="3500" b="1" u="sng" spc="-28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500" b="1" u="sng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650" y="2434201"/>
            <a:ext cx="462915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RFP Guidance Documents Update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Brenda Frank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Q3 Construction Report and Project Bidding    Look-ahead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McGraw Hall Bones in Basement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Adam Heisler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2025 NYS Code Adopted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Mike Niechwiadowicz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Control Areas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Mike Niechwiadowicz</a:t>
            </a: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Ithaca Campus Wetlands Jurisdictional Determination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Leslie Schill and Kara Bugis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Project Bidding Look-ahead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6E7-8481-0F2C-2516-F2DC276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81624-0772-87C3-A32B-D101F21A0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RFP Guidance Documents</a:t>
            </a:r>
          </a:p>
        </p:txBody>
      </p:sp>
    </p:spTree>
    <p:extLst>
      <p:ext uri="{BB962C8B-B14F-4D97-AF65-F5344CB8AC3E}">
        <p14:creationId xmlns:p14="http://schemas.microsoft.com/office/powerpoint/2010/main" val="344038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McGraw Hall Bones in Basement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2609-2486-15B6-B9CA-4A24A184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98A0A-4707-3FBD-0903-2716ED1B0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2025 NYS Code Adopted </a:t>
            </a:r>
          </a:p>
        </p:txBody>
      </p:sp>
    </p:spTree>
    <p:extLst>
      <p:ext uri="{BB962C8B-B14F-4D97-AF65-F5344CB8AC3E}">
        <p14:creationId xmlns:p14="http://schemas.microsoft.com/office/powerpoint/2010/main" val="180703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F1ED-33A7-37B4-1372-9BAB9A722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77385-1028-2403-BE1D-93A4A46CA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 Areas</a:t>
            </a:r>
          </a:p>
        </p:txBody>
      </p:sp>
    </p:spTree>
    <p:extLst>
      <p:ext uri="{BB962C8B-B14F-4D97-AF65-F5344CB8AC3E}">
        <p14:creationId xmlns:p14="http://schemas.microsoft.com/office/powerpoint/2010/main" val="12588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3EC1-EF19-668F-CA17-AC0FCFC1A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04EEC-9BD4-5362-481E-67ADA0C1C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Ithaca Campus Wetlands Jurisdictional Determination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host costume for dogs">
            <a:extLst>
              <a:ext uri="{FF2B5EF4-FFF2-40B4-BE49-F238E27FC236}">
                <a16:creationId xmlns:a16="http://schemas.microsoft.com/office/drawing/2014/main" id="{7126F5F1-00F6-91D6-4AD2-8947089B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D3FA-85F0-8AEF-7FA6-30AB9E13AE22}"/>
              </a:ext>
            </a:extLst>
          </p:cNvPr>
          <p:cNvSpPr txBox="1"/>
          <p:nvPr/>
        </p:nvSpPr>
        <p:spPr>
          <a:xfrm>
            <a:off x="1371600" y="53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3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46186</TotalTime>
  <Words>89</Words>
  <Application>Microsoft Office PowerPoint</Application>
  <PresentationFormat>On-screen Show (4:3)</PresentationFormat>
  <Paragraphs>26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587</cp:revision>
  <cp:lastPrinted>2019-11-12T19:43:45Z</cp:lastPrinted>
  <dcterms:created xsi:type="dcterms:W3CDTF">2014-05-07T13:58:10Z</dcterms:created>
  <dcterms:modified xsi:type="dcterms:W3CDTF">2025-10-16T11:39:40Z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