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88" r:id="rId5"/>
    <p:sldMasterId id="2147483705" r:id="rId6"/>
    <p:sldMasterId id="2147483713" r:id="rId7"/>
    <p:sldMasterId id="2147483715" r:id="rId8"/>
    <p:sldMasterId id="2147483743" r:id="rId9"/>
    <p:sldMasterId id="2147483747" r:id="rId10"/>
  </p:sldMasterIdLst>
  <p:notesMasterIdLst>
    <p:notesMasterId r:id="rId34"/>
  </p:notesMasterIdLst>
  <p:handoutMasterIdLst>
    <p:handoutMasterId r:id="rId35"/>
  </p:handoutMasterIdLst>
  <p:sldIdLst>
    <p:sldId id="256" r:id="rId11"/>
    <p:sldId id="1032" r:id="rId12"/>
    <p:sldId id="1053" r:id="rId13"/>
    <p:sldId id="1049" r:id="rId14"/>
    <p:sldId id="1033" r:id="rId15"/>
    <p:sldId id="1061" r:id="rId16"/>
    <p:sldId id="1027" r:id="rId17"/>
    <p:sldId id="1026" r:id="rId18"/>
    <p:sldId id="1042" r:id="rId19"/>
    <p:sldId id="1043" r:id="rId20"/>
    <p:sldId id="1047" r:id="rId21"/>
    <p:sldId id="1045" r:id="rId22"/>
    <p:sldId id="1028" r:id="rId23"/>
    <p:sldId id="1040" r:id="rId24"/>
    <p:sldId id="1055" r:id="rId25"/>
    <p:sldId id="1057" r:id="rId26"/>
    <p:sldId id="1058" r:id="rId27"/>
    <p:sldId id="1059" r:id="rId28"/>
    <p:sldId id="1037" r:id="rId29"/>
    <p:sldId id="1034" r:id="rId30"/>
    <p:sldId id="1035" r:id="rId31"/>
    <p:sldId id="1038" r:id="rId32"/>
    <p:sldId id="1031" r:id="rId33"/>
  </p:sldIdLst>
  <p:sldSz cx="13817600" cy="7772400"/>
  <p:notesSz cx="7315200" cy="96012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521415D9-36F7-43E2-AB2F-B90AF26B5E84}">
      <p14:sectionLst xmlns:p14="http://schemas.microsoft.com/office/powerpoint/2010/main">
        <p14:section name="Enter College Name" id="{0D2232C8-F486-4DBD-BC74-315D6DEE3840}">
          <p14:sldIdLst>
            <p14:sldId id="256"/>
            <p14:sldId id="1032"/>
            <p14:sldId id="1053"/>
            <p14:sldId id="1049"/>
            <p14:sldId id="1033"/>
            <p14:sldId id="1061"/>
            <p14:sldId id="1027"/>
            <p14:sldId id="1026"/>
            <p14:sldId id="1042"/>
            <p14:sldId id="1043"/>
            <p14:sldId id="1047"/>
            <p14:sldId id="1045"/>
            <p14:sldId id="1028"/>
            <p14:sldId id="1040"/>
            <p14:sldId id="1055"/>
            <p14:sldId id="1057"/>
            <p14:sldId id="1058"/>
            <p14:sldId id="1059"/>
            <p14:sldId id="1037"/>
            <p14:sldId id="1034"/>
            <p14:sldId id="1035"/>
            <p14:sldId id="1038"/>
            <p14:sldId id="1031"/>
          </p14:sldIdLst>
        </p14:section>
      </p14:sectionLst>
    </p:ext>
    <p:ext uri="{EFAFB233-063F-42B5-8137-9DF3F51BA10A}">
      <p15:sldGuideLst xmlns:p15="http://schemas.microsoft.com/office/powerpoint/2012/main">
        <p15:guide id="1" orient="horz" pos="2088" userDrawn="1">
          <p15:clr>
            <a:srgbClr val="A4A3A4"/>
          </p15:clr>
        </p15:guide>
        <p15:guide id="2" pos="441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432B6E-5413-9DC6-1331-1452BB58B9F6}" name="Warren Petrofsky" initials="WP" userId="TM0+aSEHh5RcNwudu8izy1++G7ls9fCtq6aTkzlY6e8=" providerId="None"/>
  <p188:author id="{5221108C-E07F-2C5A-5C8F-FBCA4B97EFBC}" name="Mary-Lynn Cummings" initials="MC" userId="S::mc101@cornell.edu::811749d6-8b1e-4fbf-a6bf-d9f7ce4a22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liam E Sitzabee" initials="WES" lastIdx="2" clrIdx="0">
    <p:extLst>
      <p:ext uri="{19B8F6BF-5375-455C-9EA6-DF929625EA0E}">
        <p15:presenceInfo xmlns:p15="http://schemas.microsoft.com/office/powerpoint/2012/main" userId="S-1-5-21-1275210071-879983540-725345543-688697" providerId="AD"/>
      </p:ext>
    </p:extLst>
  </p:cmAuthor>
  <p:cmAuthor id="2" name="Jessie Dimick" initials="JD" lastIdx="1" clrIdx="1">
    <p:extLst>
      <p:ext uri="{19B8F6BF-5375-455C-9EA6-DF929625EA0E}">
        <p15:presenceInfo xmlns:p15="http://schemas.microsoft.com/office/powerpoint/2012/main" userId="S-1-5-21-1275210071-879983540-725345543-313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B31B1B"/>
    <a:srgbClr val="ECEBC5"/>
    <a:srgbClr val="FFFF99"/>
    <a:srgbClr val="DE0C39"/>
    <a:srgbClr val="B21A5F"/>
    <a:srgbClr val="FFFF00"/>
    <a:srgbClr val="FFFF66"/>
    <a:srgbClr val="E9EDF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26B12-A59C-44AE-8895-D9008FA48E6A}" v="77" dt="2025-09-25T14:17:34.598"/>
    <p1510:client id="{F01BF4BE-74DB-4DD1-9C40-980CBEBD69DD}" v="828" dt="2025-09-23T16:56:39.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088"/>
        <p:guide pos="441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01BF4BE-74DB-4DD1-9C40-980CBEBD69DD}"/>
    <pc:docChg chg="modSld">
      <pc:chgData name="" userId="" providerId="" clId="Web-{F01BF4BE-74DB-4DD1-9C40-980CBEBD69DD}" dt="2025-09-23T16:23:48.306" v="0" actId="20577"/>
      <pc:docMkLst>
        <pc:docMk/>
      </pc:docMkLst>
      <pc:sldChg chg="modSp">
        <pc:chgData name="" userId="" providerId="" clId="Web-{F01BF4BE-74DB-4DD1-9C40-980CBEBD69DD}" dt="2025-09-23T16:23:48.306" v="0" actId="20577"/>
        <pc:sldMkLst>
          <pc:docMk/>
          <pc:sldMk cId="3444156840" sldId="1032"/>
        </pc:sldMkLst>
        <pc:spChg chg="mod">
          <ac:chgData name="" userId="" providerId="" clId="Web-{F01BF4BE-74DB-4DD1-9C40-980CBEBD69DD}" dt="2025-09-23T16:23:48.306" v="0" actId="20577"/>
          <ac:spMkLst>
            <pc:docMk/>
            <pc:sldMk cId="3444156840" sldId="1032"/>
            <ac:spMk id="11" creationId="{2AA11F39-8D5A-E16A-8331-206A54EDAF2C}"/>
          </ac:spMkLst>
        </pc:spChg>
      </pc:sldChg>
    </pc:docChg>
  </pc:docChgLst>
  <pc:docChgLst>
    <pc:chgData name="Travis Fisher" userId="H/MzCAnBYlF4JFL6lntii17rrLIssTpXmMOjf86WLR4=" providerId="None" clId="Web-{30326B12-A59C-44AE-8895-D9008FA48E6A}"/>
    <pc:docChg chg="delSld modSld modSection">
      <pc:chgData name="Travis Fisher" userId="H/MzCAnBYlF4JFL6lntii17rrLIssTpXmMOjf86WLR4=" providerId="None" clId="Web-{30326B12-A59C-44AE-8895-D9008FA48E6A}" dt="2025-09-25T14:17:34.598" v="45" actId="1076"/>
      <pc:docMkLst>
        <pc:docMk/>
      </pc:docMkLst>
      <pc:sldChg chg="del">
        <pc:chgData name="Travis Fisher" userId="H/MzCAnBYlF4JFL6lntii17rrLIssTpXmMOjf86WLR4=" providerId="None" clId="Web-{30326B12-A59C-44AE-8895-D9008FA48E6A}" dt="2025-09-25T12:20:44.739" v="32"/>
        <pc:sldMkLst>
          <pc:docMk/>
          <pc:sldMk cId="1312853850" sldId="1030"/>
        </pc:sldMkLst>
      </pc:sldChg>
      <pc:sldChg chg="modSp">
        <pc:chgData name="Travis Fisher" userId="H/MzCAnBYlF4JFL6lntii17rrLIssTpXmMOjf86WLR4=" providerId="None" clId="Web-{30326B12-A59C-44AE-8895-D9008FA48E6A}" dt="2025-09-25T12:20:11.129" v="31" actId="20577"/>
        <pc:sldMkLst>
          <pc:docMk/>
          <pc:sldMk cId="2828671578" sldId="1038"/>
        </pc:sldMkLst>
        <pc:spChg chg="mod">
          <ac:chgData name="Travis Fisher" userId="H/MzCAnBYlF4JFL6lntii17rrLIssTpXmMOjf86WLR4=" providerId="None" clId="Web-{30326B12-A59C-44AE-8895-D9008FA48E6A}" dt="2025-09-25T12:20:11.129" v="31" actId="20577"/>
          <ac:spMkLst>
            <pc:docMk/>
            <pc:sldMk cId="2828671578" sldId="1038"/>
            <ac:spMk id="11" creationId="{5A681C8E-E397-DED3-CB60-536BAB5755DD}"/>
          </ac:spMkLst>
        </pc:spChg>
      </pc:sldChg>
      <pc:sldChg chg="modSp">
        <pc:chgData name="Travis Fisher" userId="H/MzCAnBYlF4JFL6lntii17rrLIssTpXmMOjf86WLR4=" providerId="None" clId="Web-{30326B12-A59C-44AE-8895-D9008FA48E6A}" dt="2025-09-25T12:18:17.956" v="21" actId="20577"/>
        <pc:sldMkLst>
          <pc:docMk/>
          <pc:sldMk cId="3187154564" sldId="1040"/>
        </pc:sldMkLst>
        <pc:spChg chg="mod">
          <ac:chgData name="Travis Fisher" userId="H/MzCAnBYlF4JFL6lntii17rrLIssTpXmMOjf86WLR4=" providerId="None" clId="Web-{30326B12-A59C-44AE-8895-D9008FA48E6A}" dt="2025-09-25T12:18:17.956" v="21" actId="20577"/>
          <ac:spMkLst>
            <pc:docMk/>
            <pc:sldMk cId="3187154564" sldId="1040"/>
            <ac:spMk id="11" creationId="{0445F11E-4010-2119-37AF-EB54699F283E}"/>
          </ac:spMkLst>
        </pc:spChg>
      </pc:sldChg>
      <pc:sldChg chg="addSp modSp">
        <pc:chgData name="Travis Fisher" userId="H/MzCAnBYlF4JFL6lntii17rrLIssTpXmMOjf86WLR4=" providerId="None" clId="Web-{30326B12-A59C-44AE-8895-D9008FA48E6A}" dt="2025-09-25T14:17:34.598" v="45" actId="1076"/>
        <pc:sldMkLst>
          <pc:docMk/>
          <pc:sldMk cId="3770740610" sldId="1042"/>
        </pc:sldMkLst>
        <pc:spChg chg="add mod">
          <ac:chgData name="Travis Fisher" userId="H/MzCAnBYlF4JFL6lntii17rrLIssTpXmMOjf86WLR4=" providerId="None" clId="Web-{30326B12-A59C-44AE-8895-D9008FA48E6A}" dt="2025-09-25T14:16:11.098" v="39"/>
          <ac:spMkLst>
            <pc:docMk/>
            <pc:sldMk cId="3770740610" sldId="1042"/>
            <ac:spMk id="2" creationId="{AED89F74-EFE0-C803-48D7-51E09ECFBDAB}"/>
          </ac:spMkLst>
        </pc:spChg>
        <pc:spChg chg="add mod">
          <ac:chgData name="Travis Fisher" userId="H/MzCAnBYlF4JFL6lntii17rrLIssTpXmMOjf86WLR4=" providerId="None" clId="Web-{30326B12-A59C-44AE-8895-D9008FA48E6A}" dt="2025-09-25T14:17:34.598" v="45" actId="1076"/>
          <ac:spMkLst>
            <pc:docMk/>
            <pc:sldMk cId="3770740610" sldId="1042"/>
            <ac:spMk id="6" creationId="{A34F8AB1-33D5-472D-538C-FBED43E754B0}"/>
          </ac:spMkLst>
        </pc:spChg>
        <pc:cxnChg chg="add mod">
          <ac:chgData name="Travis Fisher" userId="H/MzCAnBYlF4JFL6lntii17rrLIssTpXmMOjf86WLR4=" providerId="None" clId="Web-{30326B12-A59C-44AE-8895-D9008FA48E6A}" dt="2025-09-25T14:17:05.676" v="42"/>
          <ac:cxnSpMkLst>
            <pc:docMk/>
            <pc:sldMk cId="3770740610" sldId="1042"/>
            <ac:cxnSpMk id="5" creationId="{CAF4B965-6358-3126-A56B-9645EED3CE94}"/>
          </ac:cxnSpMkLst>
        </pc:cxnChg>
      </pc:sldChg>
      <pc:sldChg chg="del">
        <pc:chgData name="Travis Fisher" userId="H/MzCAnBYlF4JFL6lntii17rrLIssTpXmMOjf86WLR4=" providerId="None" clId="Web-{30326B12-A59C-44AE-8895-D9008FA48E6A}" dt="2025-09-25T12:16:59.033" v="18"/>
        <pc:sldMkLst>
          <pc:docMk/>
          <pc:sldMk cId="624968054" sldId="1046"/>
        </pc:sldMkLst>
      </pc:sldChg>
      <pc:sldChg chg="modSp">
        <pc:chgData name="Travis Fisher" userId="H/MzCAnBYlF4JFL6lntii17rrLIssTpXmMOjf86WLR4=" providerId="None" clId="Web-{30326B12-A59C-44AE-8895-D9008FA48E6A}" dt="2025-09-25T12:13:34.545" v="17" actId="14100"/>
        <pc:sldMkLst>
          <pc:docMk/>
          <pc:sldMk cId="869797804" sldId="1049"/>
        </pc:sldMkLst>
        <pc:spChg chg="mod">
          <ac:chgData name="Travis Fisher" userId="H/MzCAnBYlF4JFL6lntii17rrLIssTpXmMOjf86WLR4=" providerId="None" clId="Web-{30326B12-A59C-44AE-8895-D9008FA48E6A}" dt="2025-09-25T12:13:34.545" v="17" actId="14100"/>
          <ac:spMkLst>
            <pc:docMk/>
            <pc:sldMk cId="869797804" sldId="1049"/>
            <ac:spMk id="11" creationId="{0B8B9355-A0AB-4367-9D42-1390B5BFEB4A}"/>
          </ac:spMkLst>
        </pc:spChg>
      </pc:sldChg>
      <pc:sldChg chg="modSp">
        <pc:chgData name="Travis Fisher" userId="H/MzCAnBYlF4JFL6lntii17rrLIssTpXmMOjf86WLR4=" providerId="None" clId="Web-{30326B12-A59C-44AE-8895-D9008FA48E6A}" dt="2025-09-25T12:11:25.776" v="1" actId="20577"/>
        <pc:sldMkLst>
          <pc:docMk/>
          <pc:sldMk cId="3618630943" sldId="1053"/>
        </pc:sldMkLst>
        <pc:spChg chg="mod">
          <ac:chgData name="Travis Fisher" userId="H/MzCAnBYlF4JFL6lntii17rrLIssTpXmMOjf86WLR4=" providerId="None" clId="Web-{30326B12-A59C-44AE-8895-D9008FA48E6A}" dt="2025-09-25T12:11:25.776" v="1" actId="20577"/>
          <ac:spMkLst>
            <pc:docMk/>
            <pc:sldMk cId="3618630943" sldId="1053"/>
            <ac:spMk id="11" creationId="{89C92D3A-9BFA-F557-996D-9FA284A84D9B}"/>
          </ac:spMkLst>
        </pc:spChg>
      </pc:sldChg>
    </pc:docChg>
  </pc:docChgLst>
  <pc:docChgLst>
    <pc:chgData name="Travis Fisher" userId="H/MzCAnBYlF4JFL6lntii17rrLIssTpXmMOjf86WLR4=" providerId="None" clId="Web-{F01BF4BE-74DB-4DD1-9C40-980CBEBD69DD}"/>
    <pc:docChg chg="modSld">
      <pc:chgData name="Travis Fisher" userId="H/MzCAnBYlF4JFL6lntii17rrLIssTpXmMOjf86WLR4=" providerId="None" clId="Web-{F01BF4BE-74DB-4DD1-9C40-980CBEBD69DD}" dt="2025-09-23T16:56:35.749" v="445" actId="20577"/>
      <pc:docMkLst>
        <pc:docMk/>
      </pc:docMkLst>
      <pc:sldChg chg="modSp">
        <pc:chgData name="Travis Fisher" userId="H/MzCAnBYlF4JFL6lntii17rrLIssTpXmMOjf86WLR4=" providerId="None" clId="Web-{F01BF4BE-74DB-4DD1-9C40-980CBEBD69DD}" dt="2025-09-23T16:56:28.171" v="441" actId="20577"/>
        <pc:sldMkLst>
          <pc:docMk/>
          <pc:sldMk cId="3636497927" sldId="256"/>
        </pc:sldMkLst>
        <pc:spChg chg="mod">
          <ac:chgData name="Travis Fisher" userId="H/MzCAnBYlF4JFL6lntii17rrLIssTpXmMOjf86WLR4=" providerId="None" clId="Web-{F01BF4BE-74DB-4DD1-9C40-980CBEBD69DD}" dt="2025-09-23T16:56:28.171" v="441" actId="20577"/>
          <ac:spMkLst>
            <pc:docMk/>
            <pc:sldMk cId="3636497927" sldId="256"/>
            <ac:spMk id="3" creationId="{C12C5BB7-C617-44A2-B2EB-9A42AC43A342}"/>
          </ac:spMkLst>
        </pc:spChg>
      </pc:sldChg>
      <pc:sldChg chg="modSp">
        <pc:chgData name="Travis Fisher" userId="H/MzCAnBYlF4JFL6lntii17rrLIssTpXmMOjf86WLR4=" providerId="None" clId="Web-{F01BF4BE-74DB-4DD1-9C40-980CBEBD69DD}" dt="2025-09-23T16:55:08.218" v="430" actId="20577"/>
        <pc:sldMkLst>
          <pc:docMk/>
          <pc:sldMk cId="2312365291" sldId="1031"/>
        </pc:sldMkLst>
        <pc:spChg chg="mod">
          <ac:chgData name="Travis Fisher" userId="H/MzCAnBYlF4JFL6lntii17rrLIssTpXmMOjf86WLR4=" providerId="None" clId="Web-{F01BF4BE-74DB-4DD1-9C40-980CBEBD69DD}" dt="2025-09-23T16:55:08.218" v="430" actId="20577"/>
          <ac:spMkLst>
            <pc:docMk/>
            <pc:sldMk cId="2312365291" sldId="1031"/>
            <ac:spMk id="11" creationId="{92AD10C2-36B4-FE45-8186-A588946DD9AC}"/>
          </ac:spMkLst>
        </pc:spChg>
      </pc:sldChg>
      <pc:sldChg chg="modSp">
        <pc:chgData name="Travis Fisher" userId="H/MzCAnBYlF4JFL6lntii17rrLIssTpXmMOjf86WLR4=" providerId="None" clId="Web-{F01BF4BE-74DB-4DD1-9C40-980CBEBD69DD}" dt="2025-09-23T16:56:35.749" v="445" actId="20577"/>
        <pc:sldMkLst>
          <pc:docMk/>
          <pc:sldMk cId="3444156840" sldId="1032"/>
        </pc:sldMkLst>
        <pc:spChg chg="mod">
          <ac:chgData name="Travis Fisher" userId="H/MzCAnBYlF4JFL6lntii17rrLIssTpXmMOjf86WLR4=" providerId="None" clId="Web-{F01BF4BE-74DB-4DD1-9C40-980CBEBD69DD}" dt="2025-09-23T16:56:35.749" v="445" actId="20577"/>
          <ac:spMkLst>
            <pc:docMk/>
            <pc:sldMk cId="3444156840" sldId="1032"/>
            <ac:spMk id="11" creationId="{2AA11F39-8D5A-E16A-8331-206A54EDAF2C}"/>
          </ac:spMkLst>
        </pc:spChg>
      </pc:sldChg>
      <pc:sldChg chg="modSp">
        <pc:chgData name="Travis Fisher" userId="H/MzCAnBYlF4JFL6lntii17rrLIssTpXmMOjf86WLR4=" providerId="None" clId="Web-{F01BF4BE-74DB-4DD1-9C40-980CBEBD69DD}" dt="2025-09-23T16:51:06.202" v="386" actId="20577"/>
        <pc:sldMkLst>
          <pc:docMk/>
          <pc:sldMk cId="1346948635" sldId="1033"/>
        </pc:sldMkLst>
        <pc:spChg chg="mod">
          <ac:chgData name="Travis Fisher" userId="H/MzCAnBYlF4JFL6lntii17rrLIssTpXmMOjf86WLR4=" providerId="None" clId="Web-{F01BF4BE-74DB-4DD1-9C40-980CBEBD69DD}" dt="2025-09-23T16:51:06.202" v="386" actId="20577"/>
          <ac:spMkLst>
            <pc:docMk/>
            <pc:sldMk cId="1346948635" sldId="1033"/>
            <ac:spMk id="11" creationId="{620EBBC2-7AC0-0455-E4F6-55F85603EDD1}"/>
          </ac:spMkLst>
        </pc:spChg>
      </pc:sldChg>
      <pc:sldChg chg="modSp">
        <pc:chgData name="Travis Fisher" userId="H/MzCAnBYlF4JFL6lntii17rrLIssTpXmMOjf86WLR4=" providerId="None" clId="Web-{F01BF4BE-74DB-4DD1-9C40-980CBEBD69DD}" dt="2025-09-23T16:53:54.874" v="410" actId="20577"/>
        <pc:sldMkLst>
          <pc:docMk/>
          <pc:sldMk cId="2828671578" sldId="1038"/>
        </pc:sldMkLst>
        <pc:spChg chg="mod">
          <ac:chgData name="Travis Fisher" userId="H/MzCAnBYlF4JFL6lntii17rrLIssTpXmMOjf86WLR4=" providerId="None" clId="Web-{F01BF4BE-74DB-4DD1-9C40-980CBEBD69DD}" dt="2025-09-23T16:53:54.874" v="410" actId="20577"/>
          <ac:spMkLst>
            <pc:docMk/>
            <pc:sldMk cId="2828671578" sldId="1038"/>
            <ac:spMk id="11" creationId="{5A681C8E-E397-DED3-CB60-536BAB5755DD}"/>
          </ac:spMkLst>
        </pc:spChg>
      </pc:sldChg>
      <pc:sldChg chg="modSp">
        <pc:chgData name="Travis Fisher" userId="H/MzCAnBYlF4JFL6lntii17rrLIssTpXmMOjf86WLR4=" providerId="None" clId="Web-{F01BF4BE-74DB-4DD1-9C40-980CBEBD69DD}" dt="2025-09-23T16:50:20.155" v="381" actId="20577"/>
        <pc:sldMkLst>
          <pc:docMk/>
          <pc:sldMk cId="3618630943" sldId="1053"/>
        </pc:sldMkLst>
        <pc:spChg chg="mod">
          <ac:chgData name="Travis Fisher" userId="H/MzCAnBYlF4JFL6lntii17rrLIssTpXmMOjf86WLR4=" providerId="None" clId="Web-{F01BF4BE-74DB-4DD1-9C40-980CBEBD69DD}" dt="2025-09-23T16:24:46.337" v="35" actId="20577"/>
          <ac:spMkLst>
            <pc:docMk/>
            <pc:sldMk cId="3618630943" sldId="1053"/>
            <ac:spMk id="10" creationId="{C0A1E70F-3067-6BAB-015D-6CF9C1D60B31}"/>
          </ac:spMkLst>
        </pc:spChg>
        <pc:spChg chg="mod">
          <ac:chgData name="Travis Fisher" userId="H/MzCAnBYlF4JFL6lntii17rrLIssTpXmMOjf86WLR4=" providerId="None" clId="Web-{F01BF4BE-74DB-4DD1-9C40-980CBEBD69DD}" dt="2025-09-23T16:50:20.155" v="381" actId="20577"/>
          <ac:spMkLst>
            <pc:docMk/>
            <pc:sldMk cId="3618630943" sldId="1053"/>
            <ac:spMk id="11" creationId="{89C92D3A-9BFA-F557-996D-9FA284A84D9B}"/>
          </ac:spMkLst>
        </pc:spChg>
      </pc:sldChg>
      <pc:sldChg chg="modSp">
        <pc:chgData name="Travis Fisher" userId="H/MzCAnBYlF4JFL6lntii17rrLIssTpXmMOjf86WLR4=" providerId="None" clId="Web-{F01BF4BE-74DB-4DD1-9C40-980CBEBD69DD}" dt="2025-09-23T16:50:11.733" v="374" actId="20577"/>
        <pc:sldMkLst>
          <pc:docMk/>
          <pc:sldMk cId="1616270601" sldId="1061"/>
        </pc:sldMkLst>
        <pc:spChg chg="mod">
          <ac:chgData name="Travis Fisher" userId="H/MzCAnBYlF4JFL6lntii17rrLIssTpXmMOjf86WLR4=" providerId="None" clId="Web-{F01BF4BE-74DB-4DD1-9C40-980CBEBD69DD}" dt="2025-09-23T16:50:11.733" v="374" actId="20577"/>
          <ac:spMkLst>
            <pc:docMk/>
            <pc:sldMk cId="1616270601" sldId="1061"/>
            <ac:spMk id="11" creationId="{2CFF04CE-EAC5-EAD1-12BD-71648983F1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161E232E-4D8F-4DE3-AE96-CDC66C17C82C}" type="datetimeFigureOut">
              <a:rPr lang="en-US" smtClean="0"/>
              <a:t>9/25/2025</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576DA78D-56E0-4046-A3C3-4C8563B4F9D4}" type="slidenum">
              <a:rPr lang="en-US" smtClean="0"/>
              <a:t>‹#›</a:t>
            </a:fld>
            <a:endParaRPr lang="en-US"/>
          </a:p>
        </p:txBody>
      </p:sp>
    </p:spTree>
    <p:extLst>
      <p:ext uri="{BB962C8B-B14F-4D97-AF65-F5344CB8AC3E}">
        <p14:creationId xmlns:p14="http://schemas.microsoft.com/office/powerpoint/2010/main" val="107723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557F5F6-5A28-4F15-A1C2-DD13A6395259}" type="datetimeFigureOut">
              <a:rPr lang="en-US" smtClean="0"/>
              <a:t>9/25/2025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B6177F8E-9C4D-4960-B431-4B30DC4ACF39}" type="slidenum">
              <a:rPr lang="en-US" smtClean="0"/>
              <a:t>‹#›</a:t>
            </a:fld>
            <a:endParaRPr lang="en-US"/>
          </a:p>
        </p:txBody>
      </p:sp>
    </p:spTree>
    <p:extLst>
      <p:ext uri="{BB962C8B-B14F-4D97-AF65-F5344CB8AC3E}">
        <p14:creationId xmlns:p14="http://schemas.microsoft.com/office/powerpoint/2010/main" val="324965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9194A-7212-34C2-D2B3-7689A6A07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41E8C-51AF-F306-427E-BFBD5C5CA58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EC9A3E9-B3C0-40DE-4298-A3C8B334D9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07A5F7-998B-BE9C-0B64-142896455764}"/>
              </a:ext>
            </a:extLst>
          </p:cNvPr>
          <p:cNvSpPr>
            <a:spLocks noGrp="1"/>
          </p:cNvSpPr>
          <p:nvPr>
            <p:ph type="sldNum" sz="quarter" idx="10"/>
          </p:nvPr>
        </p:nvSpPr>
        <p:spPr/>
        <p:txBody>
          <a:bodyPr/>
          <a:lstStyle/>
          <a:p>
            <a:fld id="{B6177F8E-9C4D-4960-B431-4B30DC4ACF3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826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47CDB-2B7C-E73A-C749-1119D45A0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6140F-84AA-CF8E-C5BE-7264F7A3A13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051AA24-44E2-711A-645B-09778E3B12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4CBDB7-55F4-365A-7D98-0DD50F40E5E0}"/>
              </a:ext>
            </a:extLst>
          </p:cNvPr>
          <p:cNvSpPr>
            <a:spLocks noGrp="1"/>
          </p:cNvSpPr>
          <p:nvPr>
            <p:ph type="sldNum" sz="quarter" idx="10"/>
          </p:nvPr>
        </p:nvSpPr>
        <p:spPr/>
        <p:txBody>
          <a:bodyPr/>
          <a:lstStyle/>
          <a:p>
            <a:fld id="{B6177F8E-9C4D-4960-B431-4B30DC4ACF3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41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7B77-A5FA-5F58-1483-1AE18BACA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26F2E-5B31-8F25-D438-8FCE386730CC}"/>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485B0A3-4F31-45F4-8346-3B0421991E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CFBE1F-88D3-850F-7DA9-DEF829FC9DB7}"/>
              </a:ext>
            </a:extLst>
          </p:cNvPr>
          <p:cNvSpPr>
            <a:spLocks noGrp="1"/>
          </p:cNvSpPr>
          <p:nvPr>
            <p:ph type="sldNum" sz="quarter" idx="10"/>
          </p:nvPr>
        </p:nvSpPr>
        <p:spPr/>
        <p:txBody>
          <a:bodyPr/>
          <a:lstStyle/>
          <a:p>
            <a:fld id="{B6177F8E-9C4D-4960-B431-4B30DC4ACF3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0189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F6019-AD24-5900-8F0B-2FB5F6A1E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B8B15-489E-D362-AB0D-566147405B3B}"/>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DEF2E938-1494-1ED7-31B6-EA5AED580A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DF5209-79CA-8F66-214E-E908128085A3}"/>
              </a:ext>
            </a:extLst>
          </p:cNvPr>
          <p:cNvSpPr>
            <a:spLocks noGrp="1"/>
          </p:cNvSpPr>
          <p:nvPr>
            <p:ph type="sldNum" sz="quarter" idx="10"/>
          </p:nvPr>
        </p:nvSpPr>
        <p:spPr/>
        <p:txBody>
          <a:bodyPr/>
          <a:lstStyle/>
          <a:p>
            <a:fld id="{B6177F8E-9C4D-4960-B431-4B30DC4ACF3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5127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62F51-F6F3-D422-2A26-53AAA4380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CFCD7-FB64-EF15-7D8E-4268CF1BCEAF}"/>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3534CBE-208E-B988-875B-1366835ADA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6CA347-CD24-359C-FB67-9BEB514BC486}"/>
              </a:ext>
            </a:extLst>
          </p:cNvPr>
          <p:cNvSpPr>
            <a:spLocks noGrp="1"/>
          </p:cNvSpPr>
          <p:nvPr>
            <p:ph type="sldNum" sz="quarter" idx="10"/>
          </p:nvPr>
        </p:nvSpPr>
        <p:spPr/>
        <p:txBody>
          <a:bodyPr/>
          <a:lstStyle/>
          <a:p>
            <a:fld id="{B6177F8E-9C4D-4960-B431-4B30DC4ACF3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6930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BAFE9-F3C7-474B-F6AC-77308F07E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A6F1A-37AB-8407-463A-127217086BA1}"/>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25809731-0292-A4BE-B407-AF1942353B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ABA07C-07EE-495A-926B-66B5980F82A6}"/>
              </a:ext>
            </a:extLst>
          </p:cNvPr>
          <p:cNvSpPr>
            <a:spLocks noGrp="1"/>
          </p:cNvSpPr>
          <p:nvPr>
            <p:ph type="sldNum" sz="quarter" idx="10"/>
          </p:nvPr>
        </p:nvSpPr>
        <p:spPr/>
        <p:txBody>
          <a:bodyPr/>
          <a:lstStyle/>
          <a:p>
            <a:fld id="{B6177F8E-9C4D-4960-B431-4B30DC4ACF3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8162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D754F-EDD4-97A0-B9DA-5FCEE9209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BEE99-1229-953F-765B-727F6ABD76F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FC5500FD-F928-23A5-5A19-332DF56853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4C0F3E-8C4B-22B1-8EAC-95486D5AA700}"/>
              </a:ext>
            </a:extLst>
          </p:cNvPr>
          <p:cNvSpPr>
            <a:spLocks noGrp="1"/>
          </p:cNvSpPr>
          <p:nvPr>
            <p:ph type="sldNum" sz="quarter" idx="10"/>
          </p:nvPr>
        </p:nvSpPr>
        <p:spPr/>
        <p:txBody>
          <a:bodyPr/>
          <a:lstStyle/>
          <a:p>
            <a:fld id="{B6177F8E-9C4D-4960-B431-4B30DC4ACF3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7168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9B9E-5A0C-61A6-4D33-03B094631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B9AD1-D955-5596-F97E-F8D3DCAA52EF}"/>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367E476C-0970-33B4-4D51-10FA201CFA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3D94A3-058C-5006-47BE-AE4AD24E5749}"/>
              </a:ext>
            </a:extLst>
          </p:cNvPr>
          <p:cNvSpPr>
            <a:spLocks noGrp="1"/>
          </p:cNvSpPr>
          <p:nvPr>
            <p:ph type="sldNum" sz="quarter" idx="10"/>
          </p:nvPr>
        </p:nvSpPr>
        <p:spPr/>
        <p:txBody>
          <a:bodyPr/>
          <a:lstStyle/>
          <a:p>
            <a:fld id="{B6177F8E-9C4D-4960-B431-4B30DC4ACF3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1681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61EF1-FBC4-F2E6-B767-0AC170093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73E39-AC7C-FC24-2F6D-FA895E37FE0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EE24D9E-E054-E9E7-FE1E-AA04FD889B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3B5CF7-B22B-D953-A6FD-514F721D3F45}"/>
              </a:ext>
            </a:extLst>
          </p:cNvPr>
          <p:cNvSpPr>
            <a:spLocks noGrp="1"/>
          </p:cNvSpPr>
          <p:nvPr>
            <p:ph type="sldNum" sz="quarter" idx="10"/>
          </p:nvPr>
        </p:nvSpPr>
        <p:spPr/>
        <p:txBody>
          <a:bodyPr/>
          <a:lstStyle/>
          <a:p>
            <a:fld id="{B6177F8E-9C4D-4960-B431-4B30DC4ACF3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6227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AAC1A-84C6-0C3D-A9A0-D03DC704F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8B915-3629-34E9-A1F9-8012E04641C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72B23A8-ED08-2CE8-9B6C-9036ED0093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45E036-76A6-A231-C8A3-694812F808DF}"/>
              </a:ext>
            </a:extLst>
          </p:cNvPr>
          <p:cNvSpPr>
            <a:spLocks noGrp="1"/>
          </p:cNvSpPr>
          <p:nvPr>
            <p:ph type="sldNum" sz="quarter" idx="10"/>
          </p:nvPr>
        </p:nvSpPr>
        <p:spPr/>
        <p:txBody>
          <a:bodyPr/>
          <a:lstStyle/>
          <a:p>
            <a:fld id="{B6177F8E-9C4D-4960-B431-4B30DC4ACF3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96072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C8455-DBBB-D2F7-5DB4-7CAA30913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2C1D3-77E3-5CA7-EACE-DC9F1289E363}"/>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159E5714-36D0-0389-5C96-0FCD480615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B85375-845A-B979-D9E5-A69D9DE29A28}"/>
              </a:ext>
            </a:extLst>
          </p:cNvPr>
          <p:cNvSpPr>
            <a:spLocks noGrp="1"/>
          </p:cNvSpPr>
          <p:nvPr>
            <p:ph type="sldNum" sz="quarter" idx="10"/>
          </p:nvPr>
        </p:nvSpPr>
        <p:spPr/>
        <p:txBody>
          <a:bodyPr/>
          <a:lstStyle/>
          <a:p>
            <a:fld id="{B6177F8E-9C4D-4960-B431-4B30DC4ACF3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4502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5A38-B56F-F567-4FEE-267879F29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596F7-FD25-00C8-F03B-F79DFFC6141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A7F761B-8A5B-C0BD-5F73-9F56BD59AF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88D6C3-DDAC-BDCA-8EFB-141A4083DFD7}"/>
              </a:ext>
            </a:extLst>
          </p:cNvPr>
          <p:cNvSpPr>
            <a:spLocks noGrp="1"/>
          </p:cNvSpPr>
          <p:nvPr>
            <p:ph type="sldNum" sz="quarter" idx="10"/>
          </p:nvPr>
        </p:nvSpPr>
        <p:spPr/>
        <p:txBody>
          <a:bodyPr/>
          <a:lstStyle/>
          <a:p>
            <a:fld id="{B6177F8E-9C4D-4960-B431-4B30DC4ACF3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6169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62E95-5707-B957-4849-2EA0DE207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1EB24-A902-3AC8-6104-F837AF1F905F}"/>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B8E9D8E7-4FCD-5F96-BFEC-4748CB8745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815547-7817-EE77-24B2-94D4C50C2BE2}"/>
              </a:ext>
            </a:extLst>
          </p:cNvPr>
          <p:cNvSpPr>
            <a:spLocks noGrp="1"/>
          </p:cNvSpPr>
          <p:nvPr>
            <p:ph type="sldNum" sz="quarter" idx="10"/>
          </p:nvPr>
        </p:nvSpPr>
        <p:spPr/>
        <p:txBody>
          <a:bodyPr/>
          <a:lstStyle/>
          <a:p>
            <a:fld id="{B6177F8E-9C4D-4960-B431-4B30DC4ACF3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9931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B2981-0CD1-D0C8-7586-C80A7404E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D46DB-25DB-8423-3E77-F47C70146EB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5DCB92C-94BD-7052-DE0F-E6C8B7F17C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DC9BD4-8BAA-377B-DF39-651A31A4B53D}"/>
              </a:ext>
            </a:extLst>
          </p:cNvPr>
          <p:cNvSpPr>
            <a:spLocks noGrp="1"/>
          </p:cNvSpPr>
          <p:nvPr>
            <p:ph type="sldNum" sz="quarter" idx="10"/>
          </p:nvPr>
        </p:nvSpPr>
        <p:spPr/>
        <p:txBody>
          <a:bodyPr/>
          <a:lstStyle/>
          <a:p>
            <a:fld id="{B6177F8E-9C4D-4960-B431-4B30DC4ACF3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93048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B9F13-F1F3-9F0D-C7FC-770854538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15DF5-3E90-5A77-0660-08D347D5966B}"/>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119088A5-CA70-3452-7AAE-1C4A255BFB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3698F4-5BE2-C87D-4E6C-11EC3EC600FC}"/>
              </a:ext>
            </a:extLst>
          </p:cNvPr>
          <p:cNvSpPr>
            <a:spLocks noGrp="1"/>
          </p:cNvSpPr>
          <p:nvPr>
            <p:ph type="sldNum" sz="quarter" idx="10"/>
          </p:nvPr>
        </p:nvSpPr>
        <p:spPr/>
        <p:txBody>
          <a:bodyPr/>
          <a:lstStyle/>
          <a:p>
            <a:fld id="{B6177F8E-9C4D-4960-B431-4B30DC4ACF3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808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359EE-5555-A4EE-3570-14F9CBCB6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17B17-C8B1-136D-229B-B78CF2EDF0A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06536F3-7E01-046E-13C6-500EA35490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C217CD-036D-C037-15A5-0F2E1FE9EE8A}"/>
              </a:ext>
            </a:extLst>
          </p:cNvPr>
          <p:cNvSpPr>
            <a:spLocks noGrp="1"/>
          </p:cNvSpPr>
          <p:nvPr>
            <p:ph type="sldNum" sz="quarter" idx="10"/>
          </p:nvPr>
        </p:nvSpPr>
        <p:spPr/>
        <p:txBody>
          <a:bodyPr/>
          <a:lstStyle/>
          <a:p>
            <a:fld id="{B6177F8E-9C4D-4960-B431-4B30DC4ACF3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32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2EE3-1B89-A152-34DA-265562F73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7EEAB-A153-9BD8-6E63-B404EB4778F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7F222054-5EF8-AA06-41E2-3014DFA1A4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07D348-CE6D-D157-9F3F-2C89403C0700}"/>
              </a:ext>
            </a:extLst>
          </p:cNvPr>
          <p:cNvSpPr>
            <a:spLocks noGrp="1"/>
          </p:cNvSpPr>
          <p:nvPr>
            <p:ph type="sldNum" sz="quarter" idx="10"/>
          </p:nvPr>
        </p:nvSpPr>
        <p:spPr/>
        <p:txBody>
          <a:bodyPr/>
          <a:lstStyle/>
          <a:p>
            <a:fld id="{B6177F8E-9C4D-4960-B431-4B30DC4ACF3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2839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ADA91-1006-8CFF-DB89-4025DCA68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A2FA5-8AC4-21D8-12A6-36128628445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BAC1AEF-8EEA-E3A6-B80B-B49D4F35AB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1814B6-FFD5-D966-DCBC-7461EE74AE58}"/>
              </a:ext>
            </a:extLst>
          </p:cNvPr>
          <p:cNvSpPr>
            <a:spLocks noGrp="1"/>
          </p:cNvSpPr>
          <p:nvPr>
            <p:ph type="sldNum" sz="quarter" idx="10"/>
          </p:nvPr>
        </p:nvSpPr>
        <p:spPr/>
        <p:txBody>
          <a:bodyPr/>
          <a:lstStyle/>
          <a:p>
            <a:fld id="{B6177F8E-9C4D-4960-B431-4B30DC4ACF3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3896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33E4A-F011-7067-7591-4AB7E98C3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8A9C9-994B-9268-9866-FF9D4271AD2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D5A6CD12-6C06-C117-A488-2FFFA5B06C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688CC2-84A7-53E6-CC6C-0DA235638843}"/>
              </a:ext>
            </a:extLst>
          </p:cNvPr>
          <p:cNvSpPr>
            <a:spLocks noGrp="1"/>
          </p:cNvSpPr>
          <p:nvPr>
            <p:ph type="sldNum" sz="quarter" idx="10"/>
          </p:nvPr>
        </p:nvSpPr>
        <p:spPr/>
        <p:txBody>
          <a:bodyPr/>
          <a:lstStyle/>
          <a:p>
            <a:fld id="{B6177F8E-9C4D-4960-B431-4B30DC4ACF3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9376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EFDB-1730-6764-6282-25A1492B0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92FC4-16E3-2433-33D2-81CFE874C9F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70EC8CD0-24B6-FE13-423A-7B080F837E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045A91-5E50-A518-D94C-E33F133A5189}"/>
              </a:ext>
            </a:extLst>
          </p:cNvPr>
          <p:cNvSpPr>
            <a:spLocks noGrp="1"/>
          </p:cNvSpPr>
          <p:nvPr>
            <p:ph type="sldNum" sz="quarter" idx="10"/>
          </p:nvPr>
        </p:nvSpPr>
        <p:spPr/>
        <p:txBody>
          <a:bodyPr/>
          <a:lstStyle/>
          <a:p>
            <a:fld id="{B6177F8E-9C4D-4960-B431-4B30DC4ACF3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0252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242C5-16F2-4EF9-F9CB-ABCDB5AC1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FE6DE-1121-AF55-3C6C-957BBCC6E338}"/>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F2D2DC2D-E57D-A44B-4F13-A66B4E02E2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FA94CE-B727-3CC0-77C5-A7F63B3479FE}"/>
              </a:ext>
            </a:extLst>
          </p:cNvPr>
          <p:cNvSpPr>
            <a:spLocks noGrp="1"/>
          </p:cNvSpPr>
          <p:nvPr>
            <p:ph type="sldNum" sz="quarter" idx="10"/>
          </p:nvPr>
        </p:nvSpPr>
        <p:spPr/>
        <p:txBody>
          <a:bodyPr/>
          <a:lstStyle/>
          <a:p>
            <a:fld id="{B6177F8E-9C4D-4960-B431-4B30DC4ACF3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9537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B4AF3-4DE7-0FB4-4346-48EC54B97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5588D-FA21-02CA-7B3B-CD2E25122C5C}"/>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9F0B6EE5-2F83-6AB5-93C6-F625E8C846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42E2CA-E347-2689-607E-6388EE368B59}"/>
              </a:ext>
            </a:extLst>
          </p:cNvPr>
          <p:cNvSpPr>
            <a:spLocks noGrp="1"/>
          </p:cNvSpPr>
          <p:nvPr>
            <p:ph type="sldNum" sz="quarter" idx="10"/>
          </p:nvPr>
        </p:nvSpPr>
        <p:spPr/>
        <p:txBody>
          <a:bodyPr/>
          <a:lstStyle/>
          <a:p>
            <a:fld id="{B6177F8E-9C4D-4960-B431-4B30DC4ACF3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9918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graphicFrame>
        <p:nvGraphicFramePr>
          <p:cNvPr id="9" name="Table 8"/>
          <p:cNvGraphicFramePr>
            <a:graphicFrameLocks noGrp="1"/>
          </p:cNvGraphicFramePr>
          <p:nvPr userDrawn="1">
            <p:extLst>
              <p:ext uri="{D42A27DB-BD31-4B8C-83A1-F6EECF244321}">
                <p14:modId xmlns:p14="http://schemas.microsoft.com/office/powerpoint/2010/main" val="2438463580"/>
              </p:ext>
            </p:extLst>
          </p:nvPr>
        </p:nvGraphicFramePr>
        <p:xfrm>
          <a:off x="104679" y="457200"/>
          <a:ext cx="6699442" cy="32766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2766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1985971084"/>
              </p:ext>
            </p:extLst>
          </p:nvPr>
        </p:nvGraphicFramePr>
        <p:xfrm>
          <a:off x="104679" y="3886200"/>
          <a:ext cx="6699442" cy="37338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7338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sp>
        <p:nvSpPr>
          <p:cNvPr id="17" name="Text Placeholder 3"/>
          <p:cNvSpPr>
            <a:spLocks noGrp="1"/>
          </p:cNvSpPr>
          <p:nvPr>
            <p:ph type="body" sz="quarter" idx="17" hasCustomPrompt="1"/>
          </p:nvPr>
        </p:nvSpPr>
        <p:spPr>
          <a:xfrm>
            <a:off x="0" y="26528"/>
            <a:ext cx="13817600" cy="297325"/>
          </a:xfrm>
          <a:prstGeom prst="rect">
            <a:avLst/>
          </a:prstGeom>
        </p:spPr>
        <p:txBody>
          <a:bodyPr/>
          <a:lstStyle>
            <a:lvl1pPr marL="0" indent="0" algn="ctr">
              <a:lnSpc>
                <a:spcPts val="1700"/>
              </a:lnSpc>
              <a:spcBef>
                <a:spcPts val="0"/>
              </a:spcBef>
              <a:buNone/>
              <a:defRPr sz="1800" baseline="0">
                <a:solidFill>
                  <a:schemeClr val="bg1"/>
                </a:solidFill>
                <a:latin typeface="Arial" panose="020B0604020202020204" pitchFamily="34" charset="0"/>
                <a:cs typeface="Arial" panose="020B06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a:t>Project Title</a:t>
            </a:r>
          </a:p>
        </p:txBody>
      </p:sp>
      <p:sp>
        <p:nvSpPr>
          <p:cNvPr id="19" name="Text Placeholder 18"/>
          <p:cNvSpPr>
            <a:spLocks noGrp="1"/>
          </p:cNvSpPr>
          <p:nvPr>
            <p:ph type="body" sz="quarter" idx="18" hasCustomPrompt="1"/>
          </p:nvPr>
        </p:nvSpPr>
        <p:spPr>
          <a:xfrm>
            <a:off x="125022" y="468082"/>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0" name="Text Placeholder 18"/>
          <p:cNvSpPr>
            <a:spLocks noGrp="1"/>
          </p:cNvSpPr>
          <p:nvPr>
            <p:ph type="body" sz="quarter" idx="19" hasCustomPrompt="1"/>
          </p:nvPr>
        </p:nvSpPr>
        <p:spPr>
          <a:xfrm>
            <a:off x="125022" y="3897079"/>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1" name="Text Placeholder 18"/>
          <p:cNvSpPr>
            <a:spLocks noGrp="1"/>
          </p:cNvSpPr>
          <p:nvPr>
            <p:ph type="body" sz="quarter" idx="20" hasCustomPrompt="1"/>
          </p:nvPr>
        </p:nvSpPr>
        <p:spPr>
          <a:xfrm>
            <a:off x="7029355" y="3897079"/>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2" name="Text Placeholder 18"/>
          <p:cNvSpPr>
            <a:spLocks noGrp="1"/>
          </p:cNvSpPr>
          <p:nvPr>
            <p:ph type="body" sz="quarter" idx="21" hasCustomPrompt="1"/>
          </p:nvPr>
        </p:nvSpPr>
        <p:spPr>
          <a:xfrm>
            <a:off x="7029353" y="468082"/>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6" name="Picture Placeholder 25"/>
          <p:cNvSpPr>
            <a:spLocks noGrp="1"/>
          </p:cNvSpPr>
          <p:nvPr>
            <p:ph type="pic" sz="quarter" idx="22" hasCustomPrompt="1"/>
          </p:nvPr>
        </p:nvSpPr>
        <p:spPr>
          <a:xfrm>
            <a:off x="418717" y="4267200"/>
            <a:ext cx="6071368" cy="3124200"/>
          </a:xfrm>
          <a:prstGeom prst="rect">
            <a:avLst/>
          </a:prstGeom>
        </p:spPr>
        <p:txBody>
          <a:bodyPr/>
          <a:lstStyle>
            <a:lvl1pPr marL="0" indent="0" algn="ctr">
              <a:buNone/>
              <a:defRPr sz="1400"/>
            </a:lvl1pPr>
          </a:lstStyle>
          <a:p>
            <a:r>
              <a:rPr lang="en-US"/>
              <a:t>Insert Picture Click on Icon</a:t>
            </a:r>
          </a:p>
        </p:txBody>
      </p:sp>
      <p:sp>
        <p:nvSpPr>
          <p:cNvPr id="27" name="Picture Placeholder 25"/>
          <p:cNvSpPr>
            <a:spLocks noGrp="1"/>
          </p:cNvSpPr>
          <p:nvPr>
            <p:ph type="pic" sz="quarter" idx="23" hasCustomPrompt="1"/>
          </p:nvPr>
        </p:nvSpPr>
        <p:spPr>
          <a:xfrm>
            <a:off x="418717" y="772878"/>
            <a:ext cx="6071368" cy="2732322"/>
          </a:xfrm>
          <a:prstGeom prst="rect">
            <a:avLst/>
          </a:prstGeom>
        </p:spPr>
        <p:txBody>
          <a:bodyPr/>
          <a:lstStyle>
            <a:lvl1pPr marL="0" indent="0" algn="ctr">
              <a:buNone/>
              <a:defRPr sz="1400"/>
            </a:lvl1pPr>
          </a:lstStyle>
          <a:p>
            <a:r>
              <a:rPr lang="en-US"/>
              <a:t>Insert Picture Click on Icon</a:t>
            </a:r>
          </a:p>
        </p:txBody>
      </p:sp>
      <p:sp>
        <p:nvSpPr>
          <p:cNvPr id="28" name="Picture Placeholder 25"/>
          <p:cNvSpPr>
            <a:spLocks noGrp="1"/>
          </p:cNvSpPr>
          <p:nvPr>
            <p:ph type="pic" sz="quarter" idx="24" hasCustomPrompt="1"/>
          </p:nvPr>
        </p:nvSpPr>
        <p:spPr>
          <a:xfrm>
            <a:off x="7327513" y="772878"/>
            <a:ext cx="6071368" cy="2732322"/>
          </a:xfrm>
          <a:prstGeom prst="rect">
            <a:avLst/>
          </a:prstGeom>
        </p:spPr>
        <p:txBody>
          <a:bodyPr/>
          <a:lstStyle>
            <a:lvl1pPr marL="0" indent="0" algn="ctr">
              <a:buNone/>
              <a:defRPr sz="1400"/>
            </a:lvl1pPr>
          </a:lstStyle>
          <a:p>
            <a:r>
              <a:rPr lang="en-US"/>
              <a:t>Insert Picture Click on Icon</a:t>
            </a:r>
          </a:p>
        </p:txBody>
      </p:sp>
      <p:sp>
        <p:nvSpPr>
          <p:cNvPr id="2" name="Slide Number Placeholder 1">
            <a:extLst>
              <a:ext uri="{FF2B5EF4-FFF2-40B4-BE49-F238E27FC236}">
                <a16:creationId xmlns:a16="http://schemas.microsoft.com/office/drawing/2014/main" id="{933A9C35-ED28-7C34-D2AB-3A79D4B56B2B}"/>
              </a:ext>
            </a:extLst>
          </p:cNvPr>
          <p:cNvSpPr>
            <a:spLocks noGrp="1"/>
          </p:cNvSpPr>
          <p:nvPr>
            <p:ph type="sldNum" sz="quarter" idx="25"/>
          </p:nvPr>
        </p:nvSpPr>
        <p:spPr/>
        <p:txBody>
          <a:bodyPr/>
          <a:lstStyle/>
          <a:p>
            <a:fld id="{1867E06A-CC21-4FFE-955F-1ECE66079902}" type="slidenum">
              <a:rPr lang="en-US" smtClean="0"/>
              <a:t>‹#›</a:t>
            </a:fld>
            <a:endParaRPr lang="en-US"/>
          </a:p>
        </p:txBody>
      </p:sp>
    </p:spTree>
    <p:extLst>
      <p:ext uri="{BB962C8B-B14F-4D97-AF65-F5344CB8AC3E}">
        <p14:creationId xmlns:p14="http://schemas.microsoft.com/office/powerpoint/2010/main" val="743200008"/>
      </p:ext>
    </p:extLst>
  </p:cSld>
  <p:clrMapOvr>
    <a:masterClrMapping/>
  </p:clrMapOvr>
  <p:extLst>
    <p:ext uri="{DCECCB84-F9BA-43D5-87BE-67443E8EF086}">
      <p15:sldGuideLst xmlns:p15="http://schemas.microsoft.com/office/powerpoint/2012/main">
        <p15:guide id="1" orient="horz" pos="480" userDrawn="1">
          <p15:clr>
            <a:srgbClr val="FBAE40"/>
          </p15:clr>
        </p15:guide>
        <p15:guide id="2" orient="horz" pos="2688" userDrawn="1">
          <p15:clr>
            <a:srgbClr val="FBAE40"/>
          </p15:clr>
        </p15:guide>
        <p15:guide id="3" orient="horz" pos="2208" userDrawn="1">
          <p15:clr>
            <a:srgbClr val="FBAE40"/>
          </p15:clr>
        </p15:guide>
        <p15:guide id="4" orient="horz" pos="4656" userDrawn="1">
          <p15:clr>
            <a:srgbClr val="FBAE40"/>
          </p15:clr>
        </p15:guide>
        <p15:guide id="5" pos="264" userDrawn="1">
          <p15:clr>
            <a:srgbClr val="FBAE40"/>
          </p15:clr>
        </p15:guide>
        <p15:guide id="6" pos="4088" userDrawn="1">
          <p15:clr>
            <a:srgbClr val="FBAE40"/>
          </p15:clr>
        </p15:guide>
        <p15:guide id="7" pos="4616" userDrawn="1">
          <p15:clr>
            <a:srgbClr val="FBAE40"/>
          </p15:clr>
        </p15:guide>
        <p15:guide id="8" pos="84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E8BBC384-1236-C245-CC92-53C69F3EF25A}"/>
              </a:ext>
            </a:extLst>
          </p:cNvPr>
          <p:cNvSpPr>
            <a:spLocks noGrp="1"/>
          </p:cNvSpPr>
          <p:nvPr>
            <p:ph type="dt" sz="half" idx="10"/>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7" name="Footer Placeholder 6">
            <a:extLst>
              <a:ext uri="{FF2B5EF4-FFF2-40B4-BE49-F238E27FC236}">
                <a16:creationId xmlns:a16="http://schemas.microsoft.com/office/drawing/2014/main" id="{51A9AA61-CC5B-97C7-734A-92BF4125ED7C}"/>
              </a:ext>
            </a:extLst>
          </p:cNvPr>
          <p:cNvSpPr>
            <a:spLocks noGrp="1"/>
          </p:cNvSpPr>
          <p:nvPr>
            <p:ph type="ftr" sz="quarter" idx="11"/>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8" name="Slide Number Placeholder 7">
            <a:extLst>
              <a:ext uri="{FF2B5EF4-FFF2-40B4-BE49-F238E27FC236}">
                <a16:creationId xmlns:a16="http://schemas.microsoft.com/office/drawing/2014/main" id="{B7F7EBD4-13FA-BEBE-66CC-D545E0CD723B}"/>
              </a:ext>
            </a:extLst>
          </p:cNvPr>
          <p:cNvSpPr>
            <a:spLocks noGrp="1"/>
          </p:cNvSpPr>
          <p:nvPr>
            <p:ph type="sldNum" sz="quarter" idx="12"/>
          </p:nvPr>
        </p:nvSpPr>
        <p:spPr/>
        <p:txBody>
          <a:bodyPr/>
          <a:lstStyle/>
          <a:p>
            <a:pPr defTabSz="1005755" eaLnBrk="0" fontAlgn="base" hangingPunct="0">
              <a:spcBef>
                <a:spcPct val="0"/>
              </a:spcBef>
              <a:spcAft>
                <a:spcPct val="0"/>
              </a:spcAft>
            </a:pPr>
            <a:fld id="{E224F103-7CCF-4E2F-BCA8-BB1E93409535}" type="slidenum">
              <a:rPr lang="en-US" smtClean="0">
                <a:solidFill>
                  <a:prstClr val="black">
                    <a:tint val="75000"/>
                  </a:prstClr>
                </a:solidFill>
                <a:latin typeface="Arial" panose="020B0604020202020204" pitchFamily="34" charset="0"/>
              </a:rPr>
              <a:pPr defTabSz="1005755"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3234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71FFF2-BBEC-A7EC-D45B-E0FAB6D6AA1C}"/>
              </a:ext>
            </a:extLst>
          </p:cNvPr>
          <p:cNvSpPr>
            <a:spLocks noGrp="1"/>
          </p:cNvSpPr>
          <p:nvPr>
            <p:ph type="dt" sz="half" idx="10"/>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6" name="Footer Placeholder 5">
            <a:extLst>
              <a:ext uri="{FF2B5EF4-FFF2-40B4-BE49-F238E27FC236}">
                <a16:creationId xmlns:a16="http://schemas.microsoft.com/office/drawing/2014/main" id="{FBA5A30B-8C4E-187D-6AF2-54E9FF422D16}"/>
              </a:ext>
            </a:extLst>
          </p:cNvPr>
          <p:cNvSpPr>
            <a:spLocks noGrp="1"/>
          </p:cNvSpPr>
          <p:nvPr>
            <p:ph type="ftr" sz="quarter" idx="11"/>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82BE6816-7D80-01B6-41F6-77FA399F3EF9}"/>
              </a:ext>
            </a:extLst>
          </p:cNvPr>
          <p:cNvSpPr>
            <a:spLocks noGrp="1"/>
          </p:cNvSpPr>
          <p:nvPr>
            <p:ph type="sldNum" sz="quarter" idx="12"/>
          </p:nvPr>
        </p:nvSpPr>
        <p:spPr/>
        <p:txBody>
          <a:bodyPr/>
          <a:lstStyle/>
          <a:p>
            <a:pPr defTabSz="1005755" eaLnBrk="0" fontAlgn="base" hangingPunct="0">
              <a:spcBef>
                <a:spcPct val="0"/>
              </a:spcBef>
              <a:spcAft>
                <a:spcPct val="0"/>
              </a:spcAft>
            </a:pPr>
            <a:fld id="{E224F103-7CCF-4E2F-BCA8-BB1E93409535}" type="slidenum">
              <a:rPr lang="en-US" smtClean="0">
                <a:solidFill>
                  <a:prstClr val="black">
                    <a:tint val="75000"/>
                  </a:prstClr>
                </a:solidFill>
                <a:latin typeface="Arial" panose="020B0604020202020204" pitchFamily="34" charset="0"/>
              </a:rPr>
              <a:pPr defTabSz="1005755"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97439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362" y="518160"/>
            <a:ext cx="4457136" cy="1813560"/>
          </a:xfrm>
        </p:spPr>
        <p:txBody>
          <a:bodyPr anchor="b"/>
          <a:lstStyle>
            <a:lvl1pPr>
              <a:defRPr sz="3519"/>
            </a:lvl1pPr>
          </a:lstStyle>
          <a:p>
            <a:r>
              <a:rPr lang="en-US"/>
              <a:t>Click to edit Master title style</a:t>
            </a:r>
          </a:p>
        </p:txBody>
      </p:sp>
      <p:sp>
        <p:nvSpPr>
          <p:cNvPr id="3" name="Content Placeholder 2"/>
          <p:cNvSpPr>
            <a:spLocks noGrp="1"/>
          </p:cNvSpPr>
          <p:nvPr>
            <p:ph idx="1"/>
          </p:nvPr>
        </p:nvSpPr>
        <p:spPr>
          <a:xfrm>
            <a:off x="5874882" y="1119082"/>
            <a:ext cx="6995160" cy="5523442"/>
          </a:xfrm>
        </p:spPr>
        <p:txBody>
          <a:bodyPr/>
          <a:lstStyle>
            <a:lvl1pPr>
              <a:defRPr sz="3519"/>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2362" y="2331720"/>
            <a:ext cx="4457136" cy="4319800"/>
          </a:xfrm>
        </p:spPr>
        <p:txBody>
          <a:bodyPr/>
          <a:lstStyle>
            <a:lvl1pPr marL="0" indent="0">
              <a:buNone/>
              <a:defRPr sz="1760"/>
            </a:lvl1pPr>
            <a:lvl2pPr marL="502878" indent="0">
              <a:buNone/>
              <a:defRPr sz="1540"/>
            </a:lvl2pPr>
            <a:lvl3pPr marL="1005755" indent="0">
              <a:buNone/>
              <a:defRPr sz="1320"/>
            </a:lvl3pPr>
            <a:lvl4pPr marL="1508634" indent="0">
              <a:buNone/>
              <a:defRPr sz="1100"/>
            </a:lvl4pPr>
            <a:lvl5pPr marL="2011512" indent="0">
              <a:buNone/>
              <a:defRPr sz="1100"/>
            </a:lvl5pPr>
            <a:lvl6pPr marL="2514389" indent="0">
              <a:buNone/>
              <a:defRPr sz="1100"/>
            </a:lvl6pPr>
            <a:lvl7pPr marL="3017267" indent="0">
              <a:buNone/>
              <a:defRPr sz="1100"/>
            </a:lvl7pPr>
            <a:lvl8pPr marL="3520145" indent="0">
              <a:buNone/>
              <a:defRPr sz="1100"/>
            </a:lvl8pPr>
            <a:lvl9pPr marL="402302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24F103-7CCF-4E2F-BCA8-BB1E93409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56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362" y="518160"/>
            <a:ext cx="4457136" cy="1813560"/>
          </a:xfrm>
        </p:spPr>
        <p:txBody>
          <a:bodyPr anchor="b"/>
          <a:lstStyle>
            <a:lvl1pPr>
              <a:defRPr sz="3519"/>
            </a:lvl1pPr>
          </a:lstStyle>
          <a:p>
            <a:r>
              <a:rPr lang="en-US"/>
              <a:t>Click to edit Master title style</a:t>
            </a:r>
          </a:p>
        </p:txBody>
      </p:sp>
      <p:sp>
        <p:nvSpPr>
          <p:cNvPr id="3" name="Picture Placeholder 2"/>
          <p:cNvSpPr>
            <a:spLocks noGrp="1"/>
          </p:cNvSpPr>
          <p:nvPr>
            <p:ph type="pic" idx="1"/>
          </p:nvPr>
        </p:nvSpPr>
        <p:spPr>
          <a:xfrm>
            <a:off x="5874882" y="1119082"/>
            <a:ext cx="6995160" cy="5523442"/>
          </a:xfrm>
        </p:spPr>
        <p:txBody>
          <a:bodyPr/>
          <a:lstStyle>
            <a:lvl1pPr marL="0" indent="0">
              <a:buNone/>
              <a:defRPr sz="3519"/>
            </a:lvl1pPr>
            <a:lvl2pPr marL="502878" indent="0">
              <a:buNone/>
              <a:defRPr sz="3080"/>
            </a:lvl2pPr>
            <a:lvl3pPr marL="1005755" indent="0">
              <a:buNone/>
              <a:defRPr sz="2640"/>
            </a:lvl3pPr>
            <a:lvl4pPr marL="1508634" indent="0">
              <a:buNone/>
              <a:defRPr sz="2200"/>
            </a:lvl4pPr>
            <a:lvl5pPr marL="2011512" indent="0">
              <a:buNone/>
              <a:defRPr sz="2200"/>
            </a:lvl5pPr>
            <a:lvl6pPr marL="2514389" indent="0">
              <a:buNone/>
              <a:defRPr sz="2200"/>
            </a:lvl6pPr>
            <a:lvl7pPr marL="3017267" indent="0">
              <a:buNone/>
              <a:defRPr sz="2200"/>
            </a:lvl7pPr>
            <a:lvl8pPr marL="3520145" indent="0">
              <a:buNone/>
              <a:defRPr sz="2200"/>
            </a:lvl8pPr>
            <a:lvl9pPr marL="4023023" indent="0">
              <a:buNone/>
              <a:defRPr sz="2200"/>
            </a:lvl9pPr>
          </a:lstStyle>
          <a:p>
            <a:endParaRPr lang="en-US"/>
          </a:p>
        </p:txBody>
      </p:sp>
      <p:sp>
        <p:nvSpPr>
          <p:cNvPr id="4" name="Text Placeholder 3"/>
          <p:cNvSpPr>
            <a:spLocks noGrp="1"/>
          </p:cNvSpPr>
          <p:nvPr>
            <p:ph type="body" sz="half" idx="2"/>
          </p:nvPr>
        </p:nvSpPr>
        <p:spPr>
          <a:xfrm>
            <a:off x="952362" y="2331720"/>
            <a:ext cx="4457136" cy="4319800"/>
          </a:xfrm>
        </p:spPr>
        <p:txBody>
          <a:bodyPr/>
          <a:lstStyle>
            <a:lvl1pPr marL="0" indent="0">
              <a:buNone/>
              <a:defRPr sz="1760"/>
            </a:lvl1pPr>
            <a:lvl2pPr marL="502878" indent="0">
              <a:buNone/>
              <a:defRPr sz="1540"/>
            </a:lvl2pPr>
            <a:lvl3pPr marL="1005755" indent="0">
              <a:buNone/>
              <a:defRPr sz="1320"/>
            </a:lvl3pPr>
            <a:lvl4pPr marL="1508634" indent="0">
              <a:buNone/>
              <a:defRPr sz="1100"/>
            </a:lvl4pPr>
            <a:lvl5pPr marL="2011512" indent="0">
              <a:buNone/>
              <a:defRPr sz="1100"/>
            </a:lvl5pPr>
            <a:lvl6pPr marL="2514389" indent="0">
              <a:buNone/>
              <a:defRPr sz="1100"/>
            </a:lvl6pPr>
            <a:lvl7pPr marL="3017267" indent="0">
              <a:buNone/>
              <a:defRPr sz="1100"/>
            </a:lvl7pPr>
            <a:lvl8pPr marL="3520145" indent="0">
              <a:buNone/>
              <a:defRPr sz="1100"/>
            </a:lvl8pPr>
            <a:lvl9pPr marL="402302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24F103-7CCF-4E2F-BCA8-BB1E93409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22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24F103-7CCF-4E2F-BCA8-BB1E93409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59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3" y="413808"/>
            <a:ext cx="2979421"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960" y="413808"/>
            <a:ext cx="8707967"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24F103-7CCF-4E2F-BCA8-BB1E93409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27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graphicFrame>
        <p:nvGraphicFramePr>
          <p:cNvPr id="9" name="Table 8"/>
          <p:cNvGraphicFramePr>
            <a:graphicFrameLocks noGrp="1"/>
          </p:cNvGraphicFramePr>
          <p:nvPr userDrawn="1"/>
        </p:nvGraphicFramePr>
        <p:xfrm>
          <a:off x="104679" y="457200"/>
          <a:ext cx="6699442" cy="32766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2766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userDrawn="1"/>
        </p:nvGraphicFramePr>
        <p:xfrm>
          <a:off x="104679" y="3886200"/>
          <a:ext cx="6699442" cy="37338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7338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sp>
        <p:nvSpPr>
          <p:cNvPr id="17" name="Text Placeholder 3"/>
          <p:cNvSpPr>
            <a:spLocks noGrp="1"/>
          </p:cNvSpPr>
          <p:nvPr>
            <p:ph type="body" sz="quarter" idx="17" hasCustomPrompt="1"/>
          </p:nvPr>
        </p:nvSpPr>
        <p:spPr>
          <a:xfrm>
            <a:off x="0" y="26528"/>
            <a:ext cx="13817600" cy="297325"/>
          </a:xfrm>
          <a:prstGeom prst="rect">
            <a:avLst/>
          </a:prstGeom>
        </p:spPr>
        <p:txBody>
          <a:bodyPr/>
          <a:lstStyle>
            <a:lvl1pPr marL="0" indent="0" algn="ctr">
              <a:lnSpc>
                <a:spcPts val="1700"/>
              </a:lnSpc>
              <a:spcBef>
                <a:spcPts val="0"/>
              </a:spcBef>
              <a:buNone/>
              <a:defRPr sz="1800" baseline="0">
                <a:solidFill>
                  <a:schemeClr val="bg1"/>
                </a:solidFill>
                <a:latin typeface="Arial" panose="020B0604020202020204" pitchFamily="34" charset="0"/>
                <a:cs typeface="Arial" panose="020B06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a:t>Project Title</a:t>
            </a:r>
          </a:p>
        </p:txBody>
      </p:sp>
      <p:sp>
        <p:nvSpPr>
          <p:cNvPr id="19" name="Text Placeholder 18"/>
          <p:cNvSpPr>
            <a:spLocks noGrp="1"/>
          </p:cNvSpPr>
          <p:nvPr>
            <p:ph type="body" sz="quarter" idx="18" hasCustomPrompt="1"/>
          </p:nvPr>
        </p:nvSpPr>
        <p:spPr>
          <a:xfrm>
            <a:off x="125022" y="468082"/>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0" name="Text Placeholder 18"/>
          <p:cNvSpPr>
            <a:spLocks noGrp="1"/>
          </p:cNvSpPr>
          <p:nvPr>
            <p:ph type="body" sz="quarter" idx="19" hasCustomPrompt="1"/>
          </p:nvPr>
        </p:nvSpPr>
        <p:spPr>
          <a:xfrm>
            <a:off x="125022" y="3897079"/>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1" name="Text Placeholder 18"/>
          <p:cNvSpPr>
            <a:spLocks noGrp="1"/>
          </p:cNvSpPr>
          <p:nvPr>
            <p:ph type="body" sz="quarter" idx="20" hasCustomPrompt="1"/>
          </p:nvPr>
        </p:nvSpPr>
        <p:spPr>
          <a:xfrm>
            <a:off x="7029355" y="3897079"/>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2" name="Text Placeholder 18"/>
          <p:cNvSpPr>
            <a:spLocks noGrp="1"/>
          </p:cNvSpPr>
          <p:nvPr>
            <p:ph type="body" sz="quarter" idx="21" hasCustomPrompt="1"/>
          </p:nvPr>
        </p:nvSpPr>
        <p:spPr>
          <a:xfrm>
            <a:off x="7029353" y="468082"/>
            <a:ext cx="6667691" cy="293921"/>
          </a:xfrm>
          <a:prstGeom prst="rect">
            <a:avLst/>
          </a:prstGeom>
        </p:spPr>
        <p:txBody>
          <a:bodyPr/>
          <a:lstStyle>
            <a:lvl1pPr marL="0" indent="0" algn="ctr">
              <a:buNone/>
              <a:defRPr sz="1400" b="0" baseline="0">
                <a:latin typeface="+mn-lt"/>
              </a:defRPr>
            </a:lvl1pPr>
            <a:lvl2pPr>
              <a:defRPr sz="1400"/>
            </a:lvl2pPr>
            <a:lvl3pPr>
              <a:defRPr sz="1400"/>
            </a:lvl3pPr>
            <a:lvl4pPr>
              <a:defRPr sz="1400"/>
            </a:lvl4pPr>
            <a:lvl5pPr>
              <a:defRPr sz="1400"/>
            </a:lvl5pPr>
          </a:lstStyle>
          <a:p>
            <a:pPr lvl="0"/>
            <a:r>
              <a:rPr lang="en-US"/>
              <a:t>Photo Description</a:t>
            </a:r>
          </a:p>
        </p:txBody>
      </p:sp>
      <p:sp>
        <p:nvSpPr>
          <p:cNvPr id="26" name="Picture Placeholder 25"/>
          <p:cNvSpPr>
            <a:spLocks noGrp="1"/>
          </p:cNvSpPr>
          <p:nvPr>
            <p:ph type="pic" sz="quarter" idx="22" hasCustomPrompt="1"/>
          </p:nvPr>
        </p:nvSpPr>
        <p:spPr>
          <a:xfrm>
            <a:off x="418717" y="4267200"/>
            <a:ext cx="6071368" cy="3124200"/>
          </a:xfrm>
          <a:prstGeom prst="rect">
            <a:avLst/>
          </a:prstGeom>
        </p:spPr>
        <p:txBody>
          <a:bodyPr/>
          <a:lstStyle>
            <a:lvl1pPr marL="0" indent="0" algn="ctr">
              <a:buNone/>
              <a:defRPr sz="1400"/>
            </a:lvl1pPr>
          </a:lstStyle>
          <a:p>
            <a:r>
              <a:rPr lang="en-US"/>
              <a:t>Insert Picture Click on Icon</a:t>
            </a:r>
          </a:p>
        </p:txBody>
      </p:sp>
      <p:sp>
        <p:nvSpPr>
          <p:cNvPr id="27" name="Picture Placeholder 25"/>
          <p:cNvSpPr>
            <a:spLocks noGrp="1"/>
          </p:cNvSpPr>
          <p:nvPr>
            <p:ph type="pic" sz="quarter" idx="23" hasCustomPrompt="1"/>
          </p:nvPr>
        </p:nvSpPr>
        <p:spPr>
          <a:xfrm>
            <a:off x="418717" y="772878"/>
            <a:ext cx="6071368" cy="2732322"/>
          </a:xfrm>
          <a:prstGeom prst="rect">
            <a:avLst/>
          </a:prstGeom>
        </p:spPr>
        <p:txBody>
          <a:bodyPr/>
          <a:lstStyle>
            <a:lvl1pPr marL="0" indent="0" algn="ctr">
              <a:buNone/>
              <a:defRPr sz="1400"/>
            </a:lvl1pPr>
          </a:lstStyle>
          <a:p>
            <a:r>
              <a:rPr lang="en-US"/>
              <a:t>Insert Picture Click on Icon</a:t>
            </a:r>
          </a:p>
        </p:txBody>
      </p:sp>
      <p:sp>
        <p:nvSpPr>
          <p:cNvPr id="28" name="Picture Placeholder 25"/>
          <p:cNvSpPr>
            <a:spLocks noGrp="1"/>
          </p:cNvSpPr>
          <p:nvPr>
            <p:ph type="pic" sz="quarter" idx="24" hasCustomPrompt="1"/>
          </p:nvPr>
        </p:nvSpPr>
        <p:spPr>
          <a:xfrm>
            <a:off x="7327513" y="772878"/>
            <a:ext cx="6071368" cy="2732322"/>
          </a:xfrm>
          <a:prstGeom prst="rect">
            <a:avLst/>
          </a:prstGeom>
        </p:spPr>
        <p:txBody>
          <a:bodyPr/>
          <a:lstStyle>
            <a:lvl1pPr marL="0" indent="0" algn="ctr">
              <a:buNone/>
              <a:defRPr sz="1400"/>
            </a:lvl1pPr>
          </a:lstStyle>
          <a:p>
            <a:r>
              <a:rPr lang="en-US"/>
              <a:t>Insert Picture Click on Icon</a:t>
            </a:r>
          </a:p>
        </p:txBody>
      </p:sp>
      <p:sp>
        <p:nvSpPr>
          <p:cNvPr id="29" name="Picture Placeholder 25"/>
          <p:cNvSpPr>
            <a:spLocks noGrp="1"/>
          </p:cNvSpPr>
          <p:nvPr>
            <p:ph type="pic" sz="quarter" idx="25" hasCustomPrompt="1"/>
          </p:nvPr>
        </p:nvSpPr>
        <p:spPr>
          <a:xfrm>
            <a:off x="7327512" y="4267200"/>
            <a:ext cx="6071368" cy="3124200"/>
          </a:xfrm>
          <a:prstGeom prst="rect">
            <a:avLst/>
          </a:prstGeom>
        </p:spPr>
        <p:txBody>
          <a:bodyPr/>
          <a:lstStyle>
            <a:lvl1pPr marL="0" indent="0" algn="ctr">
              <a:buNone/>
              <a:defRPr sz="1400" baseline="0"/>
            </a:lvl1pPr>
          </a:lstStyle>
          <a:p>
            <a:r>
              <a:rPr lang="en-US"/>
              <a:t>Insert Picture Click on Icon</a:t>
            </a:r>
          </a:p>
        </p:txBody>
      </p:sp>
      <p:sp>
        <p:nvSpPr>
          <p:cNvPr id="2" name="Slide Number Placeholder 1">
            <a:extLst>
              <a:ext uri="{FF2B5EF4-FFF2-40B4-BE49-F238E27FC236}">
                <a16:creationId xmlns:a16="http://schemas.microsoft.com/office/drawing/2014/main" id="{68139225-35B2-D7BE-6060-BF040073AB0A}"/>
              </a:ext>
            </a:extLst>
          </p:cNvPr>
          <p:cNvSpPr>
            <a:spLocks noGrp="1"/>
          </p:cNvSpPr>
          <p:nvPr>
            <p:ph type="sldNum" sz="quarter" idx="26"/>
          </p:nvPr>
        </p:nvSpPr>
        <p:spPr/>
        <p:txBody>
          <a:bodyPr/>
          <a:lstStyle/>
          <a:p>
            <a:fld id="{EFCDAE29-E566-46D5-ADA1-DDE15570DE09}" type="slidenum">
              <a:rPr lang="en-US" smtClean="0"/>
              <a:t>‹#›</a:t>
            </a:fld>
            <a:endParaRPr lang="en-US"/>
          </a:p>
        </p:txBody>
      </p:sp>
    </p:spTree>
    <p:extLst>
      <p:ext uri="{BB962C8B-B14F-4D97-AF65-F5344CB8AC3E}">
        <p14:creationId xmlns:p14="http://schemas.microsoft.com/office/powerpoint/2010/main" val="371853010"/>
      </p:ext>
    </p:extLst>
  </p:cSld>
  <p:clrMapOvr>
    <a:masterClrMapping/>
  </p:clrMapOvr>
  <p:extLst>
    <p:ext uri="{DCECCB84-F9BA-43D5-87BE-67443E8EF086}">
      <p15:sldGuideLst xmlns:p15="http://schemas.microsoft.com/office/powerpoint/2012/main">
        <p15:guide id="1" orient="horz" pos="480" userDrawn="1">
          <p15:clr>
            <a:srgbClr val="FBAE40"/>
          </p15:clr>
        </p15:guide>
        <p15:guide id="2" orient="horz" pos="2688" userDrawn="1">
          <p15:clr>
            <a:srgbClr val="FBAE40"/>
          </p15:clr>
        </p15:guide>
        <p15:guide id="3" orient="horz" pos="2208" userDrawn="1">
          <p15:clr>
            <a:srgbClr val="FBAE40"/>
          </p15:clr>
        </p15:guide>
        <p15:guide id="4" orient="horz" pos="4656" userDrawn="1">
          <p15:clr>
            <a:srgbClr val="FBAE40"/>
          </p15:clr>
        </p15:guide>
        <p15:guide id="5" pos="264" userDrawn="1">
          <p15:clr>
            <a:srgbClr val="FBAE40"/>
          </p15:clr>
        </p15:guide>
        <p15:guide id="6" pos="4088" userDrawn="1">
          <p15:clr>
            <a:srgbClr val="FBAE40"/>
          </p15:clr>
        </p15:guide>
        <p15:guide id="7" pos="4616" userDrawn="1">
          <p15:clr>
            <a:srgbClr val="FBAE40"/>
          </p15:clr>
        </p15:guide>
        <p15:guide id="8" pos="84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459790" y="3871236"/>
            <a:ext cx="7219479" cy="1253517"/>
          </a:xfrm>
          <a:prstGeom prst="rect">
            <a:avLst/>
          </a:prstGeom>
          <a:noFill/>
        </p:spPr>
        <p:txBody>
          <a:bodyPr lIns="182880" tIns="182880" rIns="182880" anchor="t">
            <a:normAutofit/>
          </a:bodyPr>
          <a:lstStyle>
            <a:lvl1pPr algn="l">
              <a:defRPr sz="3519" baseline="0">
                <a:solidFill>
                  <a:schemeClr val="tx1"/>
                </a:solidFill>
              </a:defRPr>
            </a:lvl1pPr>
          </a:lstStyle>
          <a:p>
            <a:r>
              <a:rPr lang="en-US"/>
              <a:t>Click to add title</a:t>
            </a:r>
          </a:p>
        </p:txBody>
      </p:sp>
      <p:sp>
        <p:nvSpPr>
          <p:cNvPr id="11" name="Rectangle 10">
            <a:extLst>
              <a:ext uri="{FF2B5EF4-FFF2-40B4-BE49-F238E27FC236}">
                <a16:creationId xmlns:a16="http://schemas.microsoft.com/office/drawing/2014/main" id="{2703C8E5-147E-4644-A094-238B240D41BF}"/>
              </a:ext>
            </a:extLst>
          </p:cNvPr>
          <p:cNvSpPr/>
          <p:nvPr userDrawn="1"/>
        </p:nvSpPr>
        <p:spPr>
          <a:xfrm>
            <a:off x="0" y="-1"/>
            <a:ext cx="13817600" cy="413809"/>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460590" y="5267963"/>
            <a:ext cx="7218258" cy="1151467"/>
          </a:xfrm>
          <a:prstGeom prst="rect">
            <a:avLst/>
          </a:prstGeom>
        </p:spPr>
        <p:txBody>
          <a:bodyPr lIns="182880" tIns="0" rIns="182880" bIns="0">
            <a:noAutofit/>
          </a:bodyPr>
          <a:lstStyle>
            <a:lvl1pPr marL="0" indent="0">
              <a:buNone/>
              <a:defRPr sz="1980">
                <a:solidFill>
                  <a:schemeClr val="tx1"/>
                </a:solidFill>
              </a:defRPr>
            </a:lvl1pPr>
          </a:lstStyle>
          <a:p>
            <a:pPr lvl="0"/>
            <a:r>
              <a:rPr lang="en-US"/>
              <a:t>Click to add text</a:t>
            </a:r>
          </a:p>
        </p:txBody>
      </p:sp>
      <p:pic>
        <p:nvPicPr>
          <p:cNvPr id="9" name="Picture 8">
            <a:extLst>
              <a:ext uri="{FF2B5EF4-FFF2-40B4-BE49-F238E27FC236}">
                <a16:creationId xmlns:a16="http://schemas.microsoft.com/office/drawing/2014/main" id="{46D48A44-A954-411F-B9F0-20BD937954B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59790" y="782740"/>
            <a:ext cx="1381793" cy="1366575"/>
          </a:xfrm>
          <a:prstGeom prst="rect">
            <a:avLst/>
          </a:prstGeom>
        </p:spPr>
      </p:pic>
      <p:sp>
        <p:nvSpPr>
          <p:cNvPr id="2" name="Slide Number Placeholder 1">
            <a:extLst>
              <a:ext uri="{FF2B5EF4-FFF2-40B4-BE49-F238E27FC236}">
                <a16:creationId xmlns:a16="http://schemas.microsoft.com/office/drawing/2014/main" id="{161448EB-D4BC-2305-D8AD-396F27BDEF05}"/>
              </a:ext>
            </a:extLst>
          </p:cNvPr>
          <p:cNvSpPr>
            <a:spLocks noGrp="1"/>
          </p:cNvSpPr>
          <p:nvPr>
            <p:ph type="sldNum" sz="quarter" idx="14"/>
          </p:nvPr>
        </p:nvSpPr>
        <p:spPr/>
        <p:txBody>
          <a:bodyPr/>
          <a:lstStyle/>
          <a:p>
            <a:fld id="{6315554C-9387-4378-80C2-5F7076CAC952}" type="slidenum">
              <a:rPr lang="en-US" smtClean="0"/>
              <a:t>‹#›</a:t>
            </a:fld>
            <a:endParaRPr lang="en-US"/>
          </a:p>
        </p:txBody>
      </p:sp>
    </p:spTree>
    <p:extLst>
      <p:ext uri="{BB962C8B-B14F-4D97-AF65-F5344CB8AC3E}">
        <p14:creationId xmlns:p14="http://schemas.microsoft.com/office/powerpoint/2010/main" val="45264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0" y="3000212"/>
            <a:ext cx="13817600" cy="2254162"/>
          </a:xfrm>
          <a:prstGeom prst="rect">
            <a:avLst/>
          </a:prstGeom>
        </p:spPr>
        <p:txBody>
          <a:bodyPr>
            <a:noAutofit/>
          </a:bodyPr>
          <a:lstStyle>
            <a:lvl1pPr marL="0" indent="0" algn="ctr">
              <a:buNone/>
              <a:defRPr sz="3080">
                <a:solidFill>
                  <a:schemeClr val="accent2"/>
                </a:solidFill>
              </a:defRPr>
            </a:lvl1pPr>
          </a:lstStyle>
          <a:p>
            <a:pPr lvl="0"/>
            <a:r>
              <a:rPr lang="en-US"/>
              <a:t>Click to add text</a:t>
            </a:r>
          </a:p>
        </p:txBody>
      </p:sp>
      <p:sp>
        <p:nvSpPr>
          <p:cNvPr id="9" name="Rectangle 8">
            <a:extLst>
              <a:ext uri="{FF2B5EF4-FFF2-40B4-BE49-F238E27FC236}">
                <a16:creationId xmlns:a16="http://schemas.microsoft.com/office/drawing/2014/main" id="{DC174D41-7CC7-7D41-8BF1-2412C5E93533}"/>
              </a:ext>
            </a:extLst>
          </p:cNvPr>
          <p:cNvSpPr/>
          <p:nvPr userDrawn="1"/>
        </p:nvSpPr>
        <p:spPr>
          <a:xfrm>
            <a:off x="0" y="0"/>
            <a:ext cx="13817600" cy="251884"/>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20" name="Text Placeholder 19">
            <a:extLst>
              <a:ext uri="{FF2B5EF4-FFF2-40B4-BE49-F238E27FC236}">
                <a16:creationId xmlns:a16="http://schemas.microsoft.com/office/drawing/2014/main" id="{EE059B75-688C-714C-A731-B1FA0FCA36C8}"/>
              </a:ext>
            </a:extLst>
          </p:cNvPr>
          <p:cNvSpPr>
            <a:spLocks noGrp="1"/>
          </p:cNvSpPr>
          <p:nvPr>
            <p:ph type="body" sz="quarter" idx="14" hasCustomPrompt="1"/>
          </p:nvPr>
        </p:nvSpPr>
        <p:spPr>
          <a:xfrm>
            <a:off x="0" y="1928707"/>
            <a:ext cx="13817600" cy="1036320"/>
          </a:xfrm>
          <a:prstGeom prst="rect">
            <a:avLst/>
          </a:prstGeom>
        </p:spPr>
        <p:txBody>
          <a:bodyPr anchor="ctr">
            <a:noAutofit/>
          </a:bodyPr>
          <a:lstStyle>
            <a:lvl1pPr marL="0" indent="0" algn="ctr" defTabSz="1005754" rtl="0" eaLnBrk="1" latinLnBrk="0" hangingPunct="1">
              <a:spcBef>
                <a:spcPct val="0"/>
              </a:spcBef>
              <a:buNone/>
              <a:defRPr lang="en-US" sz="3519" kern="1200" dirty="0" smtClean="0">
                <a:solidFill>
                  <a:schemeClr val="accent3"/>
                </a:solidFill>
                <a:latin typeface="+mj-lt"/>
                <a:ea typeface="+mj-ea"/>
                <a:cs typeface="+mj-cs"/>
              </a:defRPr>
            </a:lvl1pPr>
            <a:lvl2pPr marL="0" indent="0" algn="ctr" defTabSz="1005754" rtl="0" eaLnBrk="1" latinLnBrk="0" hangingPunct="1">
              <a:spcBef>
                <a:spcPct val="0"/>
              </a:spcBef>
              <a:buNone/>
              <a:defRPr lang="en-US" sz="3519" kern="1200" dirty="0" smtClean="0">
                <a:solidFill>
                  <a:schemeClr val="accent3"/>
                </a:solidFill>
                <a:latin typeface="+mj-lt"/>
                <a:ea typeface="+mj-ea"/>
                <a:cs typeface="+mj-cs"/>
              </a:defRPr>
            </a:lvl2pPr>
            <a:lvl3pPr marL="0" indent="0" algn="ctr" defTabSz="1005754" rtl="0" eaLnBrk="1" latinLnBrk="0" hangingPunct="1">
              <a:spcBef>
                <a:spcPct val="0"/>
              </a:spcBef>
              <a:buNone/>
              <a:defRPr lang="en-US" sz="3519" kern="1200" dirty="0" smtClean="0">
                <a:solidFill>
                  <a:schemeClr val="accent3"/>
                </a:solidFill>
                <a:latin typeface="+mj-lt"/>
                <a:ea typeface="+mj-ea"/>
                <a:cs typeface="+mj-cs"/>
              </a:defRPr>
            </a:lvl3pPr>
            <a:lvl4pPr marL="0" indent="0" algn="ctr" defTabSz="1005754" rtl="0" eaLnBrk="1" latinLnBrk="0" hangingPunct="1">
              <a:spcBef>
                <a:spcPct val="0"/>
              </a:spcBef>
              <a:buNone/>
              <a:defRPr lang="en-US" sz="3519" kern="1200" dirty="0" smtClean="0">
                <a:solidFill>
                  <a:schemeClr val="accent3"/>
                </a:solidFill>
                <a:latin typeface="+mj-lt"/>
                <a:ea typeface="+mj-ea"/>
                <a:cs typeface="+mj-cs"/>
              </a:defRPr>
            </a:lvl4pPr>
            <a:lvl5pPr marL="0" indent="0" algn="ctr" defTabSz="1005754" rtl="0" eaLnBrk="1" latinLnBrk="0" hangingPunct="1">
              <a:spcBef>
                <a:spcPct val="0"/>
              </a:spcBef>
              <a:buNone/>
              <a:defRPr lang="en-US" sz="3519" kern="1200" dirty="0">
                <a:solidFill>
                  <a:schemeClr val="accent3"/>
                </a:solidFill>
                <a:latin typeface="+mj-lt"/>
                <a:ea typeface="+mj-ea"/>
                <a:cs typeface="+mj-cs"/>
              </a:defRPr>
            </a:lvl5pPr>
          </a:lstStyle>
          <a:p>
            <a:pPr lvl="0"/>
            <a:r>
              <a:rPr lang="en-US"/>
              <a:t>Click to add title</a:t>
            </a:r>
          </a:p>
        </p:txBody>
      </p:sp>
      <p:pic>
        <p:nvPicPr>
          <p:cNvPr id="11" name="Picture 10">
            <a:extLst>
              <a:ext uri="{FF2B5EF4-FFF2-40B4-BE49-F238E27FC236}">
                <a16:creationId xmlns:a16="http://schemas.microsoft.com/office/drawing/2014/main" id="{660631F4-61B5-42F7-BC11-ADD67ED730D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5424" y="892390"/>
            <a:ext cx="2003180" cy="1510507"/>
          </a:xfrm>
          <a:prstGeom prst="rect">
            <a:avLst/>
          </a:prstGeom>
        </p:spPr>
      </p:pic>
      <p:sp>
        <p:nvSpPr>
          <p:cNvPr id="8" name="Slide Number Placeholder 7">
            <a:extLst>
              <a:ext uri="{FF2B5EF4-FFF2-40B4-BE49-F238E27FC236}">
                <a16:creationId xmlns:a16="http://schemas.microsoft.com/office/drawing/2014/main" id="{0D6C262D-733E-22C4-A616-704F4380E1F0}"/>
              </a:ext>
            </a:extLst>
          </p:cNvPr>
          <p:cNvSpPr>
            <a:spLocks noGrp="1"/>
          </p:cNvSpPr>
          <p:nvPr>
            <p:ph type="sldNum" sz="quarter" idx="15"/>
          </p:nvPr>
        </p:nvSpPr>
        <p:spPr/>
        <p:txBody>
          <a:bodyPr/>
          <a:lstStyle/>
          <a:p>
            <a:fld id="{6315554C-9387-4378-80C2-5F7076CAC952}" type="slidenum">
              <a:rPr lang="en-US" smtClean="0"/>
              <a:t>‹#›</a:t>
            </a:fld>
            <a:endParaRPr lang="en-US"/>
          </a:p>
        </p:txBody>
      </p:sp>
    </p:spTree>
    <p:extLst>
      <p:ext uri="{BB962C8B-B14F-4D97-AF65-F5344CB8AC3E}">
        <p14:creationId xmlns:p14="http://schemas.microsoft.com/office/powerpoint/2010/main" val="165830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31806" y="2159005"/>
            <a:ext cx="13114726" cy="4359385"/>
          </a:xfrm>
          <a:prstGeom prst="rect">
            <a:avLst/>
          </a:prstGeom>
        </p:spPr>
        <p:txBody>
          <a:bodyPr>
            <a:noAutofit/>
          </a:bodyPr>
          <a:lstStyle>
            <a:lvl1pPr>
              <a:defRPr sz="3080"/>
            </a:lvl1pPr>
            <a:lvl2pPr>
              <a:defRPr sz="2640"/>
            </a:lvl2pPr>
            <a:lvl3pPr>
              <a:defRPr sz="2200"/>
            </a:lvl3pPr>
            <a:lvl4pPr>
              <a:defRPr sz="1980"/>
            </a:lvl4pPr>
            <a:lvl5pPr>
              <a:defRPr sz="1980"/>
            </a:lvl5pPr>
          </a:lstStyle>
          <a:p>
            <a:pPr lvl="0"/>
            <a:r>
              <a:rPr lang="en-US"/>
              <a:t>Click to add list</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a:xfrm>
            <a:off x="431801" y="1209040"/>
            <a:ext cx="13112903" cy="777240"/>
          </a:xfrm>
          <a:prstGeom prst="rect">
            <a:avLst/>
          </a:prstGeom>
        </p:spPr>
        <p:txBody>
          <a:bodyPr>
            <a:noAutofit/>
          </a:bodyPr>
          <a:lstStyle>
            <a:lvl1pPr algn="l">
              <a:defRPr/>
            </a:lvl1pPr>
          </a:lstStyle>
          <a:p>
            <a:r>
              <a:rPr lang="en-US"/>
              <a:t>Click to add text</a:t>
            </a:r>
          </a:p>
        </p:txBody>
      </p:sp>
      <p:sp>
        <p:nvSpPr>
          <p:cNvPr id="9" name="Rectangle 8">
            <a:extLst>
              <a:ext uri="{FF2B5EF4-FFF2-40B4-BE49-F238E27FC236}">
                <a16:creationId xmlns:a16="http://schemas.microsoft.com/office/drawing/2014/main" id="{7F3ACDC8-27DC-0145-A868-75822BC87982}"/>
              </a:ext>
            </a:extLst>
          </p:cNvPr>
          <p:cNvSpPr/>
          <p:nvPr userDrawn="1"/>
        </p:nvSpPr>
        <p:spPr>
          <a:xfrm>
            <a:off x="0" y="0"/>
            <a:ext cx="13817600" cy="251884"/>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11" name="Picture 10" descr="cu white lrg.psd">
            <a:extLst>
              <a:ext uri="{FF2B5EF4-FFF2-40B4-BE49-F238E27FC236}">
                <a16:creationId xmlns:a16="http://schemas.microsoft.com/office/drawing/2014/main" id="{6E01EECD-840D-AC48-AFCC-03304D0069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99"/>
          <a:stretch/>
        </p:blipFill>
        <p:spPr>
          <a:xfrm>
            <a:off x="6201055" y="-143933"/>
            <a:ext cx="1403858" cy="535338"/>
          </a:xfrm>
          <a:prstGeom prst="rect">
            <a:avLst/>
          </a:prstGeom>
        </p:spPr>
      </p:pic>
      <p:sp>
        <p:nvSpPr>
          <p:cNvPr id="12" name="Slide Number Placeholder 11">
            <a:extLst>
              <a:ext uri="{FF2B5EF4-FFF2-40B4-BE49-F238E27FC236}">
                <a16:creationId xmlns:a16="http://schemas.microsoft.com/office/drawing/2014/main" id="{DE946411-4487-F521-15D6-54CEB2A80004}"/>
              </a:ext>
            </a:extLst>
          </p:cNvPr>
          <p:cNvSpPr>
            <a:spLocks noGrp="1"/>
          </p:cNvSpPr>
          <p:nvPr>
            <p:ph type="sldNum" sz="quarter" idx="14"/>
          </p:nvPr>
        </p:nvSpPr>
        <p:spPr/>
        <p:txBody>
          <a:bodyPr/>
          <a:lstStyle/>
          <a:p>
            <a:fld id="{6315554C-9387-4378-80C2-5F7076CAC952}" type="slidenum">
              <a:rPr lang="en-US" smtClean="0"/>
              <a:t>‹#›</a:t>
            </a:fld>
            <a:endParaRPr lang="en-US"/>
          </a:p>
        </p:txBody>
      </p:sp>
    </p:spTree>
    <p:extLst>
      <p:ext uri="{BB962C8B-B14F-4D97-AF65-F5344CB8AC3E}">
        <p14:creationId xmlns:p14="http://schemas.microsoft.com/office/powerpoint/2010/main" val="227677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C Template">
    <p:spTree>
      <p:nvGrpSpPr>
        <p:cNvPr id="1" name=""/>
        <p:cNvGrpSpPr/>
        <p:nvPr/>
      </p:nvGrpSpPr>
      <p:grpSpPr>
        <a:xfrm>
          <a:off x="0" y="0"/>
          <a:ext cx="0" cy="0"/>
          <a:chOff x="0" y="0"/>
          <a:chExt cx="0" cy="0"/>
        </a:xfrm>
      </p:grpSpPr>
      <p:sp>
        <p:nvSpPr>
          <p:cNvPr id="17" name="Picture Placeholder 25"/>
          <p:cNvSpPr>
            <a:spLocks noGrp="1"/>
          </p:cNvSpPr>
          <p:nvPr>
            <p:ph type="pic" sz="quarter" idx="23" hasCustomPrompt="1"/>
          </p:nvPr>
        </p:nvSpPr>
        <p:spPr>
          <a:xfrm>
            <a:off x="225826" y="1001075"/>
            <a:ext cx="4367353" cy="1893753"/>
          </a:xfrm>
          <a:prstGeom prst="rect">
            <a:avLst/>
          </a:prstGeom>
        </p:spPr>
        <p:txBody>
          <a:bodyPr/>
          <a:lstStyle>
            <a:lvl1pPr marL="0" indent="0" algn="ctr">
              <a:buNone/>
              <a:defRPr sz="1400"/>
            </a:lvl1pPr>
          </a:lstStyle>
          <a:p>
            <a:r>
              <a:rPr lang="en-US"/>
              <a:t>Insert Picture Click on Icon</a:t>
            </a:r>
          </a:p>
        </p:txBody>
      </p:sp>
      <p:sp>
        <p:nvSpPr>
          <p:cNvPr id="18" name="Picture Placeholder 25"/>
          <p:cNvSpPr>
            <a:spLocks noGrp="1"/>
          </p:cNvSpPr>
          <p:nvPr>
            <p:ph type="pic" sz="quarter" idx="24" hasCustomPrompt="1"/>
          </p:nvPr>
        </p:nvSpPr>
        <p:spPr>
          <a:xfrm>
            <a:off x="4739321" y="1001075"/>
            <a:ext cx="4417428" cy="1893753"/>
          </a:xfrm>
          <a:prstGeom prst="rect">
            <a:avLst/>
          </a:prstGeom>
        </p:spPr>
        <p:txBody>
          <a:bodyPr/>
          <a:lstStyle>
            <a:lvl1pPr marL="0" indent="0" algn="ctr">
              <a:buNone/>
              <a:defRPr sz="1400"/>
            </a:lvl1pPr>
          </a:lstStyle>
          <a:p>
            <a:r>
              <a:rPr lang="en-US"/>
              <a:t>Insert Picture Click on Icon</a:t>
            </a:r>
          </a:p>
        </p:txBody>
      </p:sp>
      <p:sp>
        <p:nvSpPr>
          <p:cNvPr id="19" name="Picture Placeholder 25"/>
          <p:cNvSpPr>
            <a:spLocks noGrp="1"/>
          </p:cNvSpPr>
          <p:nvPr>
            <p:ph type="pic" sz="quarter" idx="25" hasCustomPrompt="1"/>
          </p:nvPr>
        </p:nvSpPr>
        <p:spPr>
          <a:xfrm>
            <a:off x="9277156" y="1001075"/>
            <a:ext cx="4317288" cy="1893753"/>
          </a:xfrm>
          <a:prstGeom prst="rect">
            <a:avLst/>
          </a:prstGeom>
        </p:spPr>
        <p:txBody>
          <a:bodyPr/>
          <a:lstStyle>
            <a:lvl1pPr marL="0" indent="0" algn="ctr">
              <a:buNone/>
              <a:defRPr sz="1400"/>
            </a:lvl1pPr>
          </a:lstStyle>
          <a:p>
            <a:r>
              <a:rPr lang="en-US"/>
              <a:t>Insert Picture Click on Icon</a:t>
            </a:r>
          </a:p>
        </p:txBody>
      </p:sp>
      <p:sp>
        <p:nvSpPr>
          <p:cNvPr id="26" name="Picture Placeholder 25"/>
          <p:cNvSpPr>
            <a:spLocks noGrp="1"/>
          </p:cNvSpPr>
          <p:nvPr>
            <p:ph type="pic" sz="quarter" idx="26" hasCustomPrompt="1"/>
          </p:nvPr>
        </p:nvSpPr>
        <p:spPr>
          <a:xfrm>
            <a:off x="211252" y="4587599"/>
            <a:ext cx="4367353" cy="1893753"/>
          </a:xfrm>
          <a:prstGeom prst="rect">
            <a:avLst/>
          </a:prstGeom>
        </p:spPr>
        <p:txBody>
          <a:bodyPr/>
          <a:lstStyle>
            <a:lvl1pPr marL="0" indent="0" algn="ctr">
              <a:buNone/>
              <a:defRPr sz="1400"/>
            </a:lvl1pPr>
          </a:lstStyle>
          <a:p>
            <a:r>
              <a:rPr lang="en-US"/>
              <a:t>Insert Picture Click on Icon</a:t>
            </a:r>
          </a:p>
        </p:txBody>
      </p:sp>
      <p:sp>
        <p:nvSpPr>
          <p:cNvPr id="27" name="Picture Placeholder 25"/>
          <p:cNvSpPr>
            <a:spLocks noGrp="1"/>
          </p:cNvSpPr>
          <p:nvPr>
            <p:ph type="pic" sz="quarter" idx="27" hasCustomPrompt="1"/>
          </p:nvPr>
        </p:nvSpPr>
        <p:spPr>
          <a:xfrm>
            <a:off x="4724746" y="4587599"/>
            <a:ext cx="4417428" cy="1893753"/>
          </a:xfrm>
          <a:prstGeom prst="rect">
            <a:avLst/>
          </a:prstGeom>
        </p:spPr>
        <p:txBody>
          <a:bodyPr/>
          <a:lstStyle>
            <a:lvl1pPr marL="0" indent="0" algn="ctr">
              <a:buNone/>
              <a:defRPr sz="1400"/>
            </a:lvl1pPr>
          </a:lstStyle>
          <a:p>
            <a:r>
              <a:rPr lang="en-US"/>
              <a:t>Insert Picture Click on Icon</a:t>
            </a:r>
          </a:p>
        </p:txBody>
      </p:sp>
      <p:sp>
        <p:nvSpPr>
          <p:cNvPr id="28" name="Picture Placeholder 25"/>
          <p:cNvSpPr>
            <a:spLocks noGrp="1"/>
          </p:cNvSpPr>
          <p:nvPr>
            <p:ph type="pic" sz="quarter" idx="28" hasCustomPrompt="1"/>
          </p:nvPr>
        </p:nvSpPr>
        <p:spPr>
          <a:xfrm>
            <a:off x="9262581" y="4587599"/>
            <a:ext cx="4317288" cy="1893753"/>
          </a:xfrm>
          <a:prstGeom prst="rect">
            <a:avLst/>
          </a:prstGeom>
        </p:spPr>
        <p:txBody>
          <a:bodyPr/>
          <a:lstStyle>
            <a:lvl1pPr marL="0" indent="0" algn="ctr">
              <a:buNone/>
              <a:defRPr sz="1400"/>
            </a:lvl1pPr>
          </a:lstStyle>
          <a:p>
            <a:r>
              <a:rPr lang="en-US"/>
              <a:t>Insert Picture Click on Icon</a:t>
            </a:r>
          </a:p>
        </p:txBody>
      </p:sp>
      <p:sp>
        <p:nvSpPr>
          <p:cNvPr id="29" name="Text Placeholder 3"/>
          <p:cNvSpPr>
            <a:spLocks noGrp="1"/>
          </p:cNvSpPr>
          <p:nvPr>
            <p:ph type="body" sz="quarter" idx="17" hasCustomPrompt="1"/>
          </p:nvPr>
        </p:nvSpPr>
        <p:spPr>
          <a:xfrm>
            <a:off x="104679" y="26528"/>
            <a:ext cx="9892145" cy="297325"/>
          </a:xfrm>
          <a:prstGeom prst="rect">
            <a:avLst/>
          </a:prstGeom>
        </p:spPr>
        <p:txBody>
          <a:bodyPr/>
          <a:lstStyle>
            <a:lvl1pPr marL="0" indent="0" algn="l">
              <a:lnSpc>
                <a:spcPts val="1700"/>
              </a:lnSpc>
              <a:spcBef>
                <a:spcPts val="0"/>
              </a:spcBef>
              <a:buNone/>
              <a:defRPr sz="1800" baseline="0">
                <a:solidFill>
                  <a:schemeClr val="bg1"/>
                </a:solidFill>
                <a:latin typeface="Arial" panose="020B0604020202020204" pitchFamily="34" charset="0"/>
                <a:cs typeface="Arial" panose="020B06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a:t>Project Coordinator</a:t>
            </a:r>
          </a:p>
        </p:txBody>
      </p:sp>
      <p:graphicFrame>
        <p:nvGraphicFramePr>
          <p:cNvPr id="30" name="Table 29"/>
          <p:cNvGraphicFramePr>
            <a:graphicFrameLocks noGrp="1"/>
          </p:cNvGraphicFramePr>
          <p:nvPr userDrawn="1">
            <p:extLst>
              <p:ext uri="{D42A27DB-BD31-4B8C-83A1-F6EECF244321}">
                <p14:modId xmlns:p14="http://schemas.microsoft.com/office/powerpoint/2010/main" val="967206379"/>
              </p:ext>
            </p:extLst>
          </p:nvPr>
        </p:nvGraphicFramePr>
        <p:xfrm>
          <a:off x="10106919" y="19050"/>
          <a:ext cx="3488242" cy="353190"/>
        </p:xfrm>
        <a:graphic>
          <a:graphicData uri="http://schemas.openxmlformats.org/drawingml/2006/table">
            <a:tbl>
              <a:tblPr>
                <a:tableStyleId>{5C22544A-7EE6-4342-B048-85BDC9FD1C3A}</a:tableStyleId>
              </a:tblPr>
              <a:tblGrid>
                <a:gridCol w="3488242">
                  <a:extLst>
                    <a:ext uri="{9D8B030D-6E8A-4147-A177-3AD203B41FA5}">
                      <a16:colId xmlns:a16="http://schemas.microsoft.com/office/drawing/2014/main" val="20000"/>
                    </a:ext>
                  </a:extLst>
                </a:gridCol>
              </a:tblGrid>
              <a:tr h="353190">
                <a:tc>
                  <a:txBody>
                    <a:bodyPr/>
                    <a:lstStyle/>
                    <a:p>
                      <a:pPr marL="0" marR="0" algn="ctr">
                        <a:spcBef>
                          <a:spcPts val="0"/>
                        </a:spcBef>
                        <a:spcAft>
                          <a:spcPts val="0"/>
                        </a:spcAft>
                        <a:tabLst>
                          <a:tab pos="2743200" algn="ctr"/>
                          <a:tab pos="5486400" algn="r"/>
                          <a:tab pos="5486400" algn="r"/>
                        </a:tabLst>
                      </a:pPr>
                      <a:r>
                        <a:rPr lang="en-US" sz="1800" i="0" u="none" kern="800">
                          <a:solidFill>
                            <a:schemeClr val="bg1"/>
                          </a:solidFill>
                          <a:effectLst/>
                          <a:latin typeface="Arial" panose="020B0604020202020204" pitchFamily="34" charset="0"/>
                          <a:ea typeface="+mn-ea"/>
                          <a:cs typeface="Arial" panose="020B0604020202020204" pitchFamily="34" charset="0"/>
                        </a:rPr>
                        <a:t>Project</a:t>
                      </a:r>
                      <a:r>
                        <a:rPr lang="en-US" sz="1800" i="0" u="none" kern="800" baseline="0">
                          <a:solidFill>
                            <a:schemeClr val="bg1"/>
                          </a:solidFill>
                          <a:effectLst/>
                          <a:latin typeface="Arial" panose="020B0604020202020204" pitchFamily="34" charset="0"/>
                          <a:ea typeface="+mn-ea"/>
                          <a:cs typeface="Arial" panose="020B0604020202020204" pitchFamily="34" charset="0"/>
                        </a:rPr>
                        <a:t> Support</a:t>
                      </a:r>
                      <a:endParaRPr lang="en-US" sz="1800" i="0" u="none">
                        <a:solidFill>
                          <a:schemeClr val="bg1"/>
                        </a:solidFill>
                        <a:effectLst/>
                        <a:latin typeface="Arial" panose="020B0604020202020204" pitchFamily="34" charset="0"/>
                        <a:ea typeface="Times" panose="02020603050405020304" pitchFamily="18" charset="0"/>
                        <a:cs typeface="Arial" panose="020B0604020202020204" pitchFamily="34" charset="0"/>
                      </a:endParaRPr>
                    </a:p>
                  </a:txBody>
                  <a:tcPr marL="117764" marR="11776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A3C14BD1-E829-9A0F-78C5-BB80607F7159}"/>
              </a:ext>
            </a:extLst>
          </p:cNvPr>
          <p:cNvSpPr>
            <a:spLocks noGrp="1"/>
          </p:cNvSpPr>
          <p:nvPr>
            <p:ph type="sldNum" sz="quarter" idx="29"/>
          </p:nvPr>
        </p:nvSpPr>
        <p:spPr/>
        <p:txBody>
          <a:bodyPr/>
          <a:lstStyle/>
          <a:p>
            <a:fld id="{FDBE46BE-EF1B-4AB1-B393-71174CFE5387}" type="slidenum">
              <a:rPr lang="en-US" smtClean="0"/>
              <a:t>‹#›</a:t>
            </a:fld>
            <a:endParaRPr lang="en-US"/>
          </a:p>
        </p:txBody>
      </p:sp>
    </p:spTree>
    <p:extLst>
      <p:ext uri="{BB962C8B-B14F-4D97-AF65-F5344CB8AC3E}">
        <p14:creationId xmlns:p14="http://schemas.microsoft.com/office/powerpoint/2010/main" val="285267878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12" name="TextBox 11"/>
          <p:cNvSpPr txBox="1"/>
          <p:nvPr userDrawn="1"/>
        </p:nvSpPr>
        <p:spPr>
          <a:xfrm>
            <a:off x="662963" y="5390963"/>
            <a:ext cx="12480041" cy="633891"/>
          </a:xfrm>
          <a:prstGeom prst="rect">
            <a:avLst/>
          </a:prstGeom>
          <a:noFill/>
        </p:spPr>
        <p:txBody>
          <a:bodyPr wrap="square" rtlCol="0">
            <a:spAutoFit/>
          </a:bodyPr>
          <a:lstStyle/>
          <a:p>
            <a:pPr lvl="0" algn="ctr"/>
            <a:r>
              <a:rPr lang="en-US" sz="3519">
                <a:solidFill>
                  <a:schemeClr val="bg1"/>
                </a:solidFill>
                <a:latin typeface="Helvetica"/>
                <a:cs typeface="Helvetica"/>
              </a:rPr>
              <a:t>Photos, illustrations, graphics here.</a:t>
            </a:r>
            <a:endParaRPr lang="en-US" sz="1980">
              <a:solidFill>
                <a:schemeClr val="bg1"/>
              </a:solidFill>
            </a:endParaRPr>
          </a:p>
        </p:txBody>
      </p:sp>
      <p:sp>
        <p:nvSpPr>
          <p:cNvPr id="14" name="Title 13"/>
          <p:cNvSpPr>
            <a:spLocks noGrp="1"/>
          </p:cNvSpPr>
          <p:nvPr>
            <p:ph type="title" hasCustomPrompt="1"/>
          </p:nvPr>
        </p:nvSpPr>
        <p:spPr>
          <a:xfrm>
            <a:off x="435047" y="697864"/>
            <a:ext cx="12896427" cy="976678"/>
          </a:xfrm>
          <a:prstGeom prst="rect">
            <a:avLst/>
          </a:prstGeom>
        </p:spPr>
        <p:txBody>
          <a:bodyPr/>
          <a:lstStyle>
            <a:lvl1pPr algn="l">
              <a:defRPr/>
            </a:lvl1pPr>
          </a:lstStyle>
          <a:p>
            <a:r>
              <a:rPr lang="en-US"/>
              <a:t>Click to add title</a:t>
            </a:r>
          </a:p>
        </p:txBody>
      </p:sp>
      <p:sp>
        <p:nvSpPr>
          <p:cNvPr id="16" name="Text Placeholder 15"/>
          <p:cNvSpPr>
            <a:spLocks noGrp="1"/>
          </p:cNvSpPr>
          <p:nvPr>
            <p:ph type="body" sz="quarter" idx="14" hasCustomPrompt="1"/>
          </p:nvPr>
        </p:nvSpPr>
        <p:spPr>
          <a:xfrm>
            <a:off x="437325" y="1813560"/>
            <a:ext cx="12896427" cy="2418080"/>
          </a:xfrm>
          <a:prstGeom prst="rect">
            <a:avLst/>
          </a:prstGeom>
        </p:spPr>
        <p:txBody>
          <a:bodyPr numCol="2"/>
          <a:lstStyle/>
          <a:p>
            <a:pPr lvl="0"/>
            <a:r>
              <a:rPr lang="en-US"/>
              <a:t>Click to edit list</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2B375926-5564-7F41-982B-2CA540DB949F}"/>
              </a:ext>
            </a:extLst>
          </p:cNvPr>
          <p:cNvSpPr/>
          <p:nvPr userDrawn="1"/>
        </p:nvSpPr>
        <p:spPr>
          <a:xfrm>
            <a:off x="0" y="0"/>
            <a:ext cx="13817600" cy="251884"/>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15" name="Picture 14" descr="cu white lrg.psd">
            <a:extLst>
              <a:ext uri="{FF2B5EF4-FFF2-40B4-BE49-F238E27FC236}">
                <a16:creationId xmlns:a16="http://schemas.microsoft.com/office/drawing/2014/main" id="{FDCB217E-A06D-974D-8E3A-ED42CE06B2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99"/>
          <a:stretch/>
        </p:blipFill>
        <p:spPr>
          <a:xfrm>
            <a:off x="6201055" y="-143933"/>
            <a:ext cx="1403858" cy="535338"/>
          </a:xfrm>
          <a:prstGeom prst="rect">
            <a:avLst/>
          </a:prstGeom>
        </p:spPr>
      </p:pic>
      <p:sp>
        <p:nvSpPr>
          <p:cNvPr id="8" name="Content Placeholder 7">
            <a:extLst>
              <a:ext uri="{FF2B5EF4-FFF2-40B4-BE49-F238E27FC236}">
                <a16:creationId xmlns:a16="http://schemas.microsoft.com/office/drawing/2014/main" id="{B9CB0402-D9EA-C84A-BBAD-7D05BA746916}"/>
              </a:ext>
            </a:extLst>
          </p:cNvPr>
          <p:cNvSpPr>
            <a:spLocks noGrp="1"/>
          </p:cNvSpPr>
          <p:nvPr>
            <p:ph sz="quarter" idx="15" hasCustomPrompt="1"/>
          </p:nvPr>
        </p:nvSpPr>
        <p:spPr>
          <a:xfrm>
            <a:off x="434203" y="4346790"/>
            <a:ext cx="12898824" cy="2648373"/>
          </a:xfrm>
          <a:prstGeom prst="rect">
            <a:avLst/>
          </a:prstGeom>
        </p:spPr>
        <p:txBody>
          <a:bodyPr anchor="ctr" anchorCtr="0"/>
          <a:lstStyle>
            <a:lvl1pPr marL="0" indent="0" algn="ctr">
              <a:buNone/>
              <a:defRPr/>
            </a:lvl1pPr>
          </a:lstStyle>
          <a:p>
            <a:pPr lvl="0"/>
            <a:r>
              <a:rPr lang="en-US"/>
              <a:t>Graphic</a:t>
            </a:r>
          </a:p>
        </p:txBody>
      </p:sp>
      <p:sp>
        <p:nvSpPr>
          <p:cNvPr id="9" name="Slide Number Placeholder 8">
            <a:extLst>
              <a:ext uri="{FF2B5EF4-FFF2-40B4-BE49-F238E27FC236}">
                <a16:creationId xmlns:a16="http://schemas.microsoft.com/office/drawing/2014/main" id="{970B43BB-B326-0F25-1903-2F14431BABAC}"/>
              </a:ext>
            </a:extLst>
          </p:cNvPr>
          <p:cNvSpPr>
            <a:spLocks noGrp="1"/>
          </p:cNvSpPr>
          <p:nvPr>
            <p:ph type="sldNum" sz="quarter" idx="16"/>
          </p:nvPr>
        </p:nvSpPr>
        <p:spPr/>
        <p:txBody>
          <a:bodyPr/>
          <a:lstStyle/>
          <a:p>
            <a:fld id="{6315554C-9387-4378-80C2-5F7076CAC952}" type="slidenum">
              <a:rPr lang="en-US" smtClean="0"/>
              <a:t>‹#›</a:t>
            </a:fld>
            <a:endParaRPr lang="en-US"/>
          </a:p>
        </p:txBody>
      </p:sp>
    </p:spTree>
    <p:extLst>
      <p:ext uri="{BB962C8B-B14F-4D97-AF65-F5344CB8AC3E}">
        <p14:creationId xmlns:p14="http://schemas.microsoft.com/office/powerpoint/2010/main" val="21889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12" name="TextBox 11"/>
          <p:cNvSpPr txBox="1"/>
          <p:nvPr userDrawn="1"/>
        </p:nvSpPr>
        <p:spPr>
          <a:xfrm>
            <a:off x="662963" y="5390963"/>
            <a:ext cx="12480041" cy="633891"/>
          </a:xfrm>
          <a:prstGeom prst="rect">
            <a:avLst/>
          </a:prstGeom>
          <a:noFill/>
        </p:spPr>
        <p:txBody>
          <a:bodyPr wrap="square" rtlCol="0">
            <a:spAutoFit/>
          </a:bodyPr>
          <a:lstStyle/>
          <a:p>
            <a:pPr lvl="0" algn="ctr"/>
            <a:r>
              <a:rPr lang="en-US" sz="3519">
                <a:solidFill>
                  <a:schemeClr val="bg1"/>
                </a:solidFill>
                <a:latin typeface="Helvetica"/>
                <a:cs typeface="Helvetica"/>
              </a:rPr>
              <a:t>Photos, illustrations, graphics here.</a:t>
            </a:r>
            <a:endParaRPr lang="en-US" sz="1980">
              <a:solidFill>
                <a:schemeClr val="bg1"/>
              </a:solidFill>
            </a:endParaRPr>
          </a:p>
        </p:txBody>
      </p:sp>
      <p:sp>
        <p:nvSpPr>
          <p:cNvPr id="13" name="Content Placeholder 12"/>
          <p:cNvSpPr>
            <a:spLocks noGrp="1"/>
          </p:cNvSpPr>
          <p:nvPr>
            <p:ph sz="quarter" idx="13" hasCustomPrompt="1"/>
          </p:nvPr>
        </p:nvSpPr>
        <p:spPr>
          <a:xfrm>
            <a:off x="7254250" y="1640840"/>
            <a:ext cx="6120765" cy="5527040"/>
          </a:xfrm>
          <a:prstGeom prst="rect">
            <a:avLst/>
          </a:prstGeom>
        </p:spPr>
        <p:txBody>
          <a:bodyPr anchor="ctr" anchorCtr="0"/>
          <a:lstStyle>
            <a:lvl1pPr marL="0" indent="0" algn="ctr">
              <a:buNone/>
              <a:defRPr/>
            </a:lvl1pPr>
          </a:lstStyle>
          <a:p>
            <a:pPr lvl="0"/>
            <a:r>
              <a:rPr lang="en-US"/>
              <a:t>Graphic</a:t>
            </a:r>
          </a:p>
        </p:txBody>
      </p:sp>
      <p:sp>
        <p:nvSpPr>
          <p:cNvPr id="14" name="Title 13"/>
          <p:cNvSpPr>
            <a:spLocks noGrp="1"/>
          </p:cNvSpPr>
          <p:nvPr>
            <p:ph type="title" hasCustomPrompt="1"/>
          </p:nvPr>
        </p:nvSpPr>
        <p:spPr>
          <a:xfrm>
            <a:off x="435049" y="697858"/>
            <a:ext cx="9904890" cy="683902"/>
          </a:xfrm>
          <a:prstGeom prst="rect">
            <a:avLst/>
          </a:prstGeom>
        </p:spPr>
        <p:txBody>
          <a:bodyPr/>
          <a:lstStyle>
            <a:lvl1pPr algn="l">
              <a:defRPr/>
            </a:lvl1pPr>
          </a:lstStyle>
          <a:p>
            <a:r>
              <a:rPr lang="en-US"/>
              <a:t>Click to add title</a:t>
            </a:r>
          </a:p>
        </p:txBody>
      </p:sp>
      <p:sp>
        <p:nvSpPr>
          <p:cNvPr id="16" name="Text Placeholder 15"/>
          <p:cNvSpPr>
            <a:spLocks noGrp="1"/>
          </p:cNvSpPr>
          <p:nvPr>
            <p:ph type="body" sz="quarter" idx="14" hasCustomPrompt="1"/>
          </p:nvPr>
        </p:nvSpPr>
        <p:spPr>
          <a:xfrm>
            <a:off x="437332" y="1640840"/>
            <a:ext cx="6586623" cy="5527040"/>
          </a:xfrm>
          <a:prstGeom prst="rect">
            <a:avLst/>
          </a:prstGeom>
        </p:spPr>
        <p:txBody>
          <a:bodyPr numCol="1"/>
          <a:lstStyle/>
          <a:p>
            <a:pPr lvl="0"/>
            <a:r>
              <a:rPr lang="en-US"/>
              <a:t>Click to add list</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FF9335A-E71C-3044-BC65-4FC387DA27B6}"/>
              </a:ext>
            </a:extLst>
          </p:cNvPr>
          <p:cNvSpPr/>
          <p:nvPr userDrawn="1"/>
        </p:nvSpPr>
        <p:spPr>
          <a:xfrm>
            <a:off x="0" y="0"/>
            <a:ext cx="13817600" cy="251884"/>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15" name="Picture 14" descr="cu white lrg.psd">
            <a:extLst>
              <a:ext uri="{FF2B5EF4-FFF2-40B4-BE49-F238E27FC236}">
                <a16:creationId xmlns:a16="http://schemas.microsoft.com/office/drawing/2014/main" id="{497F341F-F847-2445-8EF5-47EF63BEE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99"/>
          <a:stretch/>
        </p:blipFill>
        <p:spPr>
          <a:xfrm>
            <a:off x="6201055" y="-143933"/>
            <a:ext cx="1403858" cy="535338"/>
          </a:xfrm>
          <a:prstGeom prst="rect">
            <a:avLst/>
          </a:prstGeom>
        </p:spPr>
      </p:pic>
      <p:sp>
        <p:nvSpPr>
          <p:cNvPr id="8" name="Slide Number Placeholder 7">
            <a:extLst>
              <a:ext uri="{FF2B5EF4-FFF2-40B4-BE49-F238E27FC236}">
                <a16:creationId xmlns:a16="http://schemas.microsoft.com/office/drawing/2014/main" id="{8F65D947-47BF-7603-36E0-59F1CB3C5455}"/>
              </a:ext>
            </a:extLst>
          </p:cNvPr>
          <p:cNvSpPr>
            <a:spLocks noGrp="1"/>
          </p:cNvSpPr>
          <p:nvPr>
            <p:ph type="sldNum" sz="quarter" idx="15"/>
          </p:nvPr>
        </p:nvSpPr>
        <p:spPr/>
        <p:txBody>
          <a:bodyPr/>
          <a:lstStyle/>
          <a:p>
            <a:fld id="{6315554C-9387-4378-80C2-5F7076CAC952}" type="slidenum">
              <a:rPr lang="en-US" smtClean="0"/>
              <a:t>‹#›</a:t>
            </a:fld>
            <a:endParaRPr lang="en-US"/>
          </a:p>
        </p:txBody>
      </p:sp>
    </p:spTree>
    <p:extLst>
      <p:ext uri="{BB962C8B-B14F-4D97-AF65-F5344CB8AC3E}">
        <p14:creationId xmlns:p14="http://schemas.microsoft.com/office/powerpoint/2010/main" val="29641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6615" y="861009"/>
            <a:ext cx="11284373" cy="610424"/>
          </a:xfrm>
          <a:prstGeom prst="rect">
            <a:avLst/>
          </a:prstGeom>
        </p:spPr>
        <p:txBody>
          <a:bodyPr/>
          <a:lstStyle/>
          <a:p>
            <a:r>
              <a:rPr lang="en-US"/>
              <a:t>Click to add title</a:t>
            </a:r>
          </a:p>
        </p:txBody>
      </p:sp>
      <p:sp>
        <p:nvSpPr>
          <p:cNvPr id="13" name="Content Placeholder 12"/>
          <p:cNvSpPr>
            <a:spLocks noGrp="1"/>
          </p:cNvSpPr>
          <p:nvPr>
            <p:ph sz="quarter" idx="14" hasCustomPrompt="1"/>
          </p:nvPr>
        </p:nvSpPr>
        <p:spPr>
          <a:xfrm>
            <a:off x="1266615" y="1698416"/>
            <a:ext cx="11284373" cy="5210387"/>
          </a:xfrm>
          <a:prstGeom prst="rect">
            <a:avLst/>
          </a:prstGeom>
        </p:spPr>
        <p:txBody>
          <a:bodyPr anchor="ctr" anchorCtr="0"/>
          <a:lstStyle>
            <a:lvl1pPr marL="0" indent="0" algn="ctr">
              <a:buNone/>
              <a:defRPr/>
            </a:lvl1pPr>
          </a:lstStyle>
          <a:p>
            <a:pPr lvl="0"/>
            <a:r>
              <a:rPr lang="en-US"/>
              <a:t>Graphic</a:t>
            </a:r>
          </a:p>
        </p:txBody>
      </p:sp>
      <p:sp>
        <p:nvSpPr>
          <p:cNvPr id="12" name="Rectangle 11">
            <a:extLst>
              <a:ext uri="{FF2B5EF4-FFF2-40B4-BE49-F238E27FC236}">
                <a16:creationId xmlns:a16="http://schemas.microsoft.com/office/drawing/2014/main" id="{04D4C3B8-C72A-234F-801D-62CC4EFC1473}"/>
              </a:ext>
            </a:extLst>
          </p:cNvPr>
          <p:cNvSpPr/>
          <p:nvPr userDrawn="1"/>
        </p:nvSpPr>
        <p:spPr>
          <a:xfrm>
            <a:off x="0" y="0"/>
            <a:ext cx="13817600" cy="251884"/>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14" name="Picture 13" descr="cu white lrg.psd">
            <a:extLst>
              <a:ext uri="{FF2B5EF4-FFF2-40B4-BE49-F238E27FC236}">
                <a16:creationId xmlns:a16="http://schemas.microsoft.com/office/drawing/2014/main" id="{0424A742-A864-314F-80E6-E197D7DB73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99"/>
          <a:stretch/>
        </p:blipFill>
        <p:spPr>
          <a:xfrm>
            <a:off x="6201055" y="-143933"/>
            <a:ext cx="1403858" cy="535338"/>
          </a:xfrm>
          <a:prstGeom prst="rect">
            <a:avLst/>
          </a:prstGeom>
        </p:spPr>
      </p:pic>
      <p:sp>
        <p:nvSpPr>
          <p:cNvPr id="9" name="Slide Number Placeholder 8">
            <a:extLst>
              <a:ext uri="{FF2B5EF4-FFF2-40B4-BE49-F238E27FC236}">
                <a16:creationId xmlns:a16="http://schemas.microsoft.com/office/drawing/2014/main" id="{FC7A88FC-1481-2C33-B566-DE28D56F42C4}"/>
              </a:ext>
            </a:extLst>
          </p:cNvPr>
          <p:cNvSpPr>
            <a:spLocks noGrp="1"/>
          </p:cNvSpPr>
          <p:nvPr>
            <p:ph type="sldNum" sz="quarter" idx="15"/>
          </p:nvPr>
        </p:nvSpPr>
        <p:spPr/>
        <p:txBody>
          <a:bodyPr/>
          <a:lstStyle/>
          <a:p>
            <a:fld id="{6315554C-9387-4378-80C2-5F7076CAC952}" type="slidenum">
              <a:rPr lang="en-US" smtClean="0"/>
              <a:t>‹#›</a:t>
            </a:fld>
            <a:endParaRPr lang="en-US"/>
          </a:p>
        </p:txBody>
      </p:sp>
    </p:spTree>
    <p:extLst>
      <p:ext uri="{BB962C8B-B14F-4D97-AF65-F5344CB8AC3E}">
        <p14:creationId xmlns:p14="http://schemas.microsoft.com/office/powerpoint/2010/main" val="204319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E419631-6A90-1D4B-9AC3-E03C8AA89D35}"/>
              </a:ext>
            </a:extLst>
          </p:cNvPr>
          <p:cNvSpPr>
            <a:spLocks noGrp="1"/>
          </p:cNvSpPr>
          <p:nvPr>
            <p:ph type="body" sz="quarter" idx="14" hasCustomPrompt="1"/>
          </p:nvPr>
        </p:nvSpPr>
        <p:spPr>
          <a:xfrm>
            <a:off x="523277" y="3319999"/>
            <a:ext cx="3775852" cy="1026788"/>
          </a:xfrm>
          <a:prstGeom prst="rect">
            <a:avLst/>
          </a:prstGeom>
          <a:noFill/>
        </p:spPr>
        <p:txBody>
          <a:bodyPr lIns="182880" tIns="91440" rIns="182880"/>
          <a:lstStyle>
            <a:lvl1pPr marL="0" indent="0">
              <a:buNone/>
              <a:defRPr baseline="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sp>
        <p:nvSpPr>
          <p:cNvPr id="8" name="Rectangle 7">
            <a:extLst>
              <a:ext uri="{FF2B5EF4-FFF2-40B4-BE49-F238E27FC236}">
                <a16:creationId xmlns:a16="http://schemas.microsoft.com/office/drawing/2014/main" id="{9306357B-88AF-5E41-A0F9-506D230E0D01}"/>
              </a:ext>
            </a:extLst>
          </p:cNvPr>
          <p:cNvSpPr/>
          <p:nvPr userDrawn="1"/>
        </p:nvSpPr>
        <p:spPr>
          <a:xfrm>
            <a:off x="0" y="0"/>
            <a:ext cx="13817600" cy="251884"/>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9" name="Picture 8">
            <a:extLst>
              <a:ext uri="{FF2B5EF4-FFF2-40B4-BE49-F238E27FC236}">
                <a16:creationId xmlns:a16="http://schemas.microsoft.com/office/drawing/2014/main" id="{5B0A7243-F1B7-48E0-86AC-A1B85E1A494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5424" y="892390"/>
            <a:ext cx="2003180" cy="1510507"/>
          </a:xfrm>
          <a:prstGeom prst="rect">
            <a:avLst/>
          </a:prstGeom>
        </p:spPr>
      </p:pic>
      <p:sp>
        <p:nvSpPr>
          <p:cNvPr id="2" name="Slide Number Placeholder 1">
            <a:extLst>
              <a:ext uri="{FF2B5EF4-FFF2-40B4-BE49-F238E27FC236}">
                <a16:creationId xmlns:a16="http://schemas.microsoft.com/office/drawing/2014/main" id="{19733DBA-0A89-044A-0BDE-1CCE891BBB5A}"/>
              </a:ext>
            </a:extLst>
          </p:cNvPr>
          <p:cNvSpPr>
            <a:spLocks noGrp="1"/>
          </p:cNvSpPr>
          <p:nvPr>
            <p:ph type="sldNum" sz="quarter" idx="15"/>
          </p:nvPr>
        </p:nvSpPr>
        <p:spPr/>
        <p:txBody>
          <a:bodyPr/>
          <a:lstStyle/>
          <a:p>
            <a:fld id="{6315554C-9387-4378-80C2-5F7076CAC952}" type="slidenum">
              <a:rPr lang="en-US" smtClean="0"/>
              <a:t>‹#›</a:t>
            </a:fld>
            <a:endParaRPr lang="en-US"/>
          </a:p>
        </p:txBody>
      </p:sp>
    </p:spTree>
    <p:extLst>
      <p:ext uri="{BB962C8B-B14F-4D97-AF65-F5344CB8AC3E}">
        <p14:creationId xmlns:p14="http://schemas.microsoft.com/office/powerpoint/2010/main" val="14049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70B6AA-4B9C-46F2-70C8-9E46AE84430F}"/>
              </a:ext>
            </a:extLst>
          </p:cNvPr>
          <p:cNvSpPr>
            <a:spLocks noGrp="1"/>
          </p:cNvSpPr>
          <p:nvPr>
            <p:ph type="sldNum" sz="quarter" idx="10"/>
          </p:nvPr>
        </p:nvSpPr>
        <p:spPr>
          <a:xfrm>
            <a:off x="9917851" y="7193442"/>
            <a:ext cx="3109912" cy="414338"/>
          </a:xfrm>
        </p:spPr>
        <p:txBody>
          <a:bodyPr/>
          <a:lstStyle>
            <a:lvl1pPr>
              <a:defRPr sz="1600">
                <a:solidFill>
                  <a:schemeClr val="tx1"/>
                </a:solidFill>
              </a:defRPr>
            </a:lvl1pPr>
          </a:lstStyle>
          <a:p>
            <a:fld id="{A4D52D93-9B79-4D6A-99F6-D050BEF3C767}" type="slidenum">
              <a:rPr lang="en-US" smtClean="0"/>
              <a:pPr/>
              <a:t>‹#›</a:t>
            </a:fld>
            <a:endParaRPr lang="en-US"/>
          </a:p>
        </p:txBody>
      </p:sp>
    </p:spTree>
    <p:extLst>
      <p:ext uri="{BB962C8B-B14F-4D97-AF65-F5344CB8AC3E}">
        <p14:creationId xmlns:p14="http://schemas.microsoft.com/office/powerpoint/2010/main" val="99313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0" descr="CULogo187.jpg"/>
          <p:cNvPicPr>
            <a:picLocks noChangeAspect="1"/>
          </p:cNvPicPr>
          <p:nvPr userDrawn="1"/>
        </p:nvPicPr>
        <p:blipFill>
          <a:blip r:embed="rId2" cstate="email">
            <a:lum bright="60000"/>
            <a:extLst>
              <a:ext uri="{28A0092B-C50C-407E-A947-70E740481C1C}">
                <a14:useLocalDpi xmlns:a14="http://schemas.microsoft.com/office/drawing/2010/main"/>
              </a:ext>
            </a:extLst>
          </a:blip>
          <a:srcRect/>
          <a:stretch>
            <a:fillRect/>
          </a:stretch>
        </p:blipFill>
        <p:spPr bwMode="auto">
          <a:xfrm>
            <a:off x="4145282" y="2418080"/>
            <a:ext cx="5414293" cy="414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1842348" y="3108960"/>
            <a:ext cx="10132907" cy="3368040"/>
          </a:xfrm>
          <a:prstGeom prst="rect">
            <a:avLst/>
          </a:prstGeom>
        </p:spPr>
        <p:txBody>
          <a:bodyPr/>
          <a:lstStyle>
            <a:lvl1pPr algn="ctr">
              <a:buNone/>
              <a:defRPr sz="3080" b="1">
                <a:latin typeface="Palatino" pitchFamily="18" charset="0"/>
              </a:defRPr>
            </a:lvl1pPr>
            <a:lvl2pPr algn="ctr">
              <a:defRPr sz="3080" b="1">
                <a:latin typeface="Palatino" pitchFamily="18" charset="0"/>
              </a:defRPr>
            </a:lvl2pPr>
            <a:lvl3pPr algn="ctr">
              <a:defRPr sz="3080" b="1">
                <a:latin typeface="Palatino" pitchFamily="18" charset="0"/>
              </a:defRPr>
            </a:lvl3pPr>
            <a:lvl4pPr algn="ctr">
              <a:defRPr sz="3080" b="1">
                <a:latin typeface="Palatino" pitchFamily="18" charset="0"/>
              </a:defRPr>
            </a:lvl4pPr>
            <a:lvl5pPr algn="ctr">
              <a:defRPr sz="3080" b="1">
                <a:latin typeface="Palatino" pitchFamily="18" charset="0"/>
              </a:defRPr>
            </a:lvl5pPr>
          </a:lstStyle>
          <a:p>
            <a:pPr lvl="0"/>
            <a:r>
              <a:rPr lang="en-US"/>
              <a:t>Click to edit Master text styles</a:t>
            </a:r>
          </a:p>
        </p:txBody>
      </p:sp>
    </p:spTree>
    <p:extLst>
      <p:ext uri="{BB962C8B-B14F-4D97-AF65-F5344CB8AC3E}">
        <p14:creationId xmlns:p14="http://schemas.microsoft.com/office/powerpoint/2010/main" val="14242345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200" y="4082310"/>
            <a:ext cx="10363200" cy="1876530"/>
          </a:xfrm>
        </p:spPr>
        <p:txBody>
          <a:bodyPr/>
          <a:lstStyle>
            <a:lvl1pPr marL="0" indent="0" algn="ctr">
              <a:buNone/>
              <a:defRPr sz="2640"/>
            </a:lvl1pPr>
            <a:lvl2pPr marL="502878" indent="0" algn="ctr">
              <a:buNone/>
              <a:defRPr sz="2200"/>
            </a:lvl2pPr>
            <a:lvl3pPr marL="1005755" indent="0" algn="ctr">
              <a:buNone/>
              <a:defRPr sz="1980"/>
            </a:lvl3pPr>
            <a:lvl4pPr marL="1508634" indent="0" algn="ctr">
              <a:buNone/>
              <a:defRPr sz="1760"/>
            </a:lvl4pPr>
            <a:lvl5pPr marL="2011512" indent="0" algn="ctr">
              <a:buNone/>
              <a:defRPr sz="1760"/>
            </a:lvl5pPr>
            <a:lvl6pPr marL="2514389" indent="0" algn="ctr">
              <a:buNone/>
              <a:defRPr sz="1760"/>
            </a:lvl6pPr>
            <a:lvl7pPr marL="3017267" indent="0" algn="ctr">
              <a:buNone/>
              <a:defRPr sz="1760"/>
            </a:lvl7pPr>
            <a:lvl8pPr marL="3520145" indent="0" algn="ctr">
              <a:buNone/>
              <a:defRPr sz="1760"/>
            </a:lvl8pPr>
            <a:lvl9pPr marL="4023023" indent="0" algn="ctr">
              <a:buNone/>
              <a:defRPr sz="1760"/>
            </a:lvl9pPr>
          </a:lstStyle>
          <a:p>
            <a:r>
              <a:rPr lang="en-US"/>
              <a:t>Click to edit Master subtitle style</a:t>
            </a:r>
          </a:p>
        </p:txBody>
      </p:sp>
      <p:sp>
        <p:nvSpPr>
          <p:cNvPr id="10" name="Date Placeholder 9">
            <a:extLst>
              <a:ext uri="{FF2B5EF4-FFF2-40B4-BE49-F238E27FC236}">
                <a16:creationId xmlns:a16="http://schemas.microsoft.com/office/drawing/2014/main" id="{976740CA-04C7-4F66-208F-5C0F97C6ADEB}"/>
              </a:ext>
            </a:extLst>
          </p:cNvPr>
          <p:cNvSpPr>
            <a:spLocks noGrp="1"/>
          </p:cNvSpPr>
          <p:nvPr>
            <p:ph type="dt" sz="half" idx="10"/>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11" name="Footer Placeholder 10">
            <a:extLst>
              <a:ext uri="{FF2B5EF4-FFF2-40B4-BE49-F238E27FC236}">
                <a16:creationId xmlns:a16="http://schemas.microsoft.com/office/drawing/2014/main" id="{E5DB567E-12F9-CC72-7858-10F7BD439EC5}"/>
              </a:ext>
            </a:extLst>
          </p:cNvPr>
          <p:cNvSpPr>
            <a:spLocks noGrp="1"/>
          </p:cNvSpPr>
          <p:nvPr>
            <p:ph type="ftr" sz="quarter" idx="11"/>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12" name="Slide Number Placeholder 11">
            <a:extLst>
              <a:ext uri="{FF2B5EF4-FFF2-40B4-BE49-F238E27FC236}">
                <a16:creationId xmlns:a16="http://schemas.microsoft.com/office/drawing/2014/main" id="{795CE1BA-4ECB-2E17-9CD1-9072FACD5444}"/>
              </a:ext>
            </a:extLst>
          </p:cNvPr>
          <p:cNvSpPr>
            <a:spLocks noGrp="1"/>
          </p:cNvSpPr>
          <p:nvPr>
            <p:ph type="sldNum" sz="quarter" idx="12"/>
          </p:nvPr>
        </p:nvSpPr>
        <p:spPr/>
        <p:txBody>
          <a:bodyPr/>
          <a:lstStyle/>
          <a:p>
            <a:pPr defTabSz="1005755" eaLnBrk="0" fontAlgn="base" hangingPunct="0">
              <a:spcBef>
                <a:spcPct val="0"/>
              </a:spcBef>
              <a:spcAft>
                <a:spcPct val="0"/>
              </a:spcAft>
            </a:pPr>
            <a:fld id="{E224F103-7CCF-4E2F-BCA8-BB1E93409535}" type="slidenum">
              <a:rPr lang="en-US" smtClean="0">
                <a:solidFill>
                  <a:prstClr val="black">
                    <a:tint val="75000"/>
                  </a:prstClr>
                </a:solidFill>
                <a:latin typeface="Arial" panose="020B0604020202020204" pitchFamily="34" charset="0"/>
              </a:rPr>
              <a:pPr defTabSz="1005755"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82071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711B1-068E-86AF-C130-F497B1529847}"/>
              </a:ext>
            </a:extLst>
          </p:cNvPr>
          <p:cNvSpPr>
            <a:spLocks noGrp="1"/>
          </p:cNvSpPr>
          <p:nvPr>
            <p:ph type="dt" sz="half" idx="10"/>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8" name="Footer Placeholder 7">
            <a:extLst>
              <a:ext uri="{FF2B5EF4-FFF2-40B4-BE49-F238E27FC236}">
                <a16:creationId xmlns:a16="http://schemas.microsoft.com/office/drawing/2014/main" id="{6F7A8D25-6DD2-AD48-33BB-B75E45443637}"/>
              </a:ext>
            </a:extLst>
          </p:cNvPr>
          <p:cNvSpPr>
            <a:spLocks noGrp="1"/>
          </p:cNvSpPr>
          <p:nvPr>
            <p:ph type="ftr" sz="quarter" idx="11"/>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9" name="Slide Number Placeholder 8">
            <a:extLst>
              <a:ext uri="{FF2B5EF4-FFF2-40B4-BE49-F238E27FC236}">
                <a16:creationId xmlns:a16="http://schemas.microsoft.com/office/drawing/2014/main" id="{6B245DD6-8EA2-23D7-EB1B-47E5DF37F272}"/>
              </a:ext>
            </a:extLst>
          </p:cNvPr>
          <p:cNvSpPr>
            <a:spLocks noGrp="1"/>
          </p:cNvSpPr>
          <p:nvPr>
            <p:ph type="sldNum" sz="quarter" idx="12"/>
          </p:nvPr>
        </p:nvSpPr>
        <p:spPr/>
        <p:txBody>
          <a:bodyPr/>
          <a:lstStyle/>
          <a:p>
            <a:pPr defTabSz="1005755" eaLnBrk="0" fontAlgn="base" hangingPunct="0">
              <a:spcBef>
                <a:spcPct val="0"/>
              </a:spcBef>
              <a:spcAft>
                <a:spcPct val="0"/>
              </a:spcAft>
            </a:pPr>
            <a:fld id="{E224F103-7CCF-4E2F-BCA8-BB1E93409535}" type="slidenum">
              <a:rPr lang="en-US" smtClean="0">
                <a:solidFill>
                  <a:prstClr val="black">
                    <a:tint val="75000"/>
                  </a:prstClr>
                </a:solidFill>
                <a:latin typeface="Arial" panose="020B0604020202020204" pitchFamily="34" charset="0"/>
              </a:rPr>
              <a:pPr defTabSz="1005755"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35306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4" y="1937704"/>
            <a:ext cx="11917680" cy="3233102"/>
          </a:xfrm>
        </p:spPr>
        <p:txBody>
          <a:bodyPr anchor="b"/>
          <a:lstStyle>
            <a:lvl1pPr>
              <a:defRPr sz="6599"/>
            </a:lvl1pPr>
          </a:lstStyle>
          <a:p>
            <a:r>
              <a:rPr lang="en-US"/>
              <a:t>Click to edit Master title style</a:t>
            </a:r>
          </a:p>
        </p:txBody>
      </p:sp>
      <p:sp>
        <p:nvSpPr>
          <p:cNvPr id="3" name="Text Placeholder 2"/>
          <p:cNvSpPr>
            <a:spLocks noGrp="1"/>
          </p:cNvSpPr>
          <p:nvPr>
            <p:ph type="body" idx="1"/>
          </p:nvPr>
        </p:nvSpPr>
        <p:spPr>
          <a:xfrm>
            <a:off x="942764" y="5201392"/>
            <a:ext cx="11917680" cy="1700212"/>
          </a:xfrm>
        </p:spPr>
        <p:txBody>
          <a:bodyPr/>
          <a:lstStyle>
            <a:lvl1pPr marL="0" indent="0">
              <a:buNone/>
              <a:defRPr sz="2640">
                <a:solidFill>
                  <a:schemeClr val="tx1">
                    <a:tint val="75000"/>
                  </a:schemeClr>
                </a:solidFill>
              </a:defRPr>
            </a:lvl1pPr>
            <a:lvl2pPr marL="502878" indent="0">
              <a:buNone/>
              <a:defRPr sz="2200">
                <a:solidFill>
                  <a:schemeClr val="tx1">
                    <a:tint val="75000"/>
                  </a:schemeClr>
                </a:solidFill>
              </a:defRPr>
            </a:lvl2pPr>
            <a:lvl3pPr marL="1005755" indent="0">
              <a:buNone/>
              <a:defRPr sz="1980">
                <a:solidFill>
                  <a:schemeClr val="tx1">
                    <a:tint val="75000"/>
                  </a:schemeClr>
                </a:solidFill>
              </a:defRPr>
            </a:lvl3pPr>
            <a:lvl4pPr marL="1508634" indent="0">
              <a:buNone/>
              <a:defRPr sz="1760">
                <a:solidFill>
                  <a:schemeClr val="tx1">
                    <a:tint val="75000"/>
                  </a:schemeClr>
                </a:solidFill>
              </a:defRPr>
            </a:lvl4pPr>
            <a:lvl5pPr marL="2011512" indent="0">
              <a:buNone/>
              <a:defRPr sz="1760">
                <a:solidFill>
                  <a:schemeClr val="tx1">
                    <a:tint val="75000"/>
                  </a:schemeClr>
                </a:solidFill>
              </a:defRPr>
            </a:lvl5pPr>
            <a:lvl6pPr marL="2514389" indent="0">
              <a:buNone/>
              <a:defRPr sz="1760">
                <a:solidFill>
                  <a:schemeClr val="tx1">
                    <a:tint val="75000"/>
                  </a:schemeClr>
                </a:solidFill>
              </a:defRPr>
            </a:lvl6pPr>
            <a:lvl7pPr marL="3017267" indent="0">
              <a:buNone/>
              <a:defRPr sz="1760">
                <a:solidFill>
                  <a:schemeClr val="tx1">
                    <a:tint val="75000"/>
                  </a:schemeClr>
                </a:solidFill>
              </a:defRPr>
            </a:lvl7pPr>
            <a:lvl8pPr marL="3520145" indent="0">
              <a:buNone/>
              <a:defRPr sz="1760">
                <a:solidFill>
                  <a:schemeClr val="tx1">
                    <a:tint val="75000"/>
                  </a:schemeClr>
                </a:solidFill>
              </a:defRPr>
            </a:lvl8pPr>
            <a:lvl9pPr marL="4023023" indent="0">
              <a:buNone/>
              <a:defRPr sz="176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0F97502F-0707-842C-398F-919CD3373FC5}"/>
              </a:ext>
            </a:extLst>
          </p:cNvPr>
          <p:cNvSpPr>
            <a:spLocks noGrp="1"/>
          </p:cNvSpPr>
          <p:nvPr>
            <p:ph type="dt" sz="half" idx="10"/>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11" name="Footer Placeholder 10">
            <a:extLst>
              <a:ext uri="{FF2B5EF4-FFF2-40B4-BE49-F238E27FC236}">
                <a16:creationId xmlns:a16="http://schemas.microsoft.com/office/drawing/2014/main" id="{C6243B1E-1EBD-133C-3CCB-AB44FDBC1658}"/>
              </a:ext>
            </a:extLst>
          </p:cNvPr>
          <p:cNvSpPr>
            <a:spLocks noGrp="1"/>
          </p:cNvSpPr>
          <p:nvPr>
            <p:ph type="ftr" sz="quarter" idx="11"/>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12" name="Slide Number Placeholder 11">
            <a:extLst>
              <a:ext uri="{FF2B5EF4-FFF2-40B4-BE49-F238E27FC236}">
                <a16:creationId xmlns:a16="http://schemas.microsoft.com/office/drawing/2014/main" id="{316E2ACC-830C-9497-8457-BB53DDC1C37E}"/>
              </a:ext>
            </a:extLst>
          </p:cNvPr>
          <p:cNvSpPr>
            <a:spLocks noGrp="1"/>
          </p:cNvSpPr>
          <p:nvPr>
            <p:ph type="sldNum" sz="quarter" idx="12"/>
          </p:nvPr>
        </p:nvSpPr>
        <p:spPr/>
        <p:txBody>
          <a:bodyPr/>
          <a:lstStyle/>
          <a:p>
            <a:pPr defTabSz="1005755" eaLnBrk="0" fontAlgn="base" hangingPunct="0">
              <a:spcBef>
                <a:spcPct val="0"/>
              </a:spcBef>
              <a:spcAft>
                <a:spcPct val="0"/>
              </a:spcAft>
            </a:pPr>
            <a:fld id="{E224F103-7CCF-4E2F-BCA8-BB1E93409535}" type="slidenum">
              <a:rPr lang="en-US" smtClean="0">
                <a:solidFill>
                  <a:prstClr val="black">
                    <a:tint val="75000"/>
                  </a:prstClr>
                </a:solidFill>
                <a:latin typeface="Arial" panose="020B0604020202020204" pitchFamily="34" charset="0"/>
              </a:rPr>
              <a:pPr defTabSz="1005755"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43585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962" y="2069042"/>
            <a:ext cx="5843693"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23949" y="2069042"/>
            <a:ext cx="5843693"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94B536B2-9276-889B-BA30-917BE2BDDEDD}"/>
              </a:ext>
            </a:extLst>
          </p:cNvPr>
          <p:cNvSpPr>
            <a:spLocks noGrp="1"/>
          </p:cNvSpPr>
          <p:nvPr>
            <p:ph type="dt" sz="half" idx="10"/>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9" name="Footer Placeholder 8">
            <a:extLst>
              <a:ext uri="{FF2B5EF4-FFF2-40B4-BE49-F238E27FC236}">
                <a16:creationId xmlns:a16="http://schemas.microsoft.com/office/drawing/2014/main" id="{38B07FFC-31F2-BE92-96F7-FB58B82F87D8}"/>
              </a:ext>
            </a:extLst>
          </p:cNvPr>
          <p:cNvSpPr>
            <a:spLocks noGrp="1"/>
          </p:cNvSpPr>
          <p:nvPr>
            <p:ph type="ftr" sz="quarter" idx="11"/>
          </p:nvPr>
        </p:nvSpPr>
        <p:spPr/>
        <p:txBody>
          <a:body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10" name="Slide Number Placeholder 9">
            <a:extLst>
              <a:ext uri="{FF2B5EF4-FFF2-40B4-BE49-F238E27FC236}">
                <a16:creationId xmlns:a16="http://schemas.microsoft.com/office/drawing/2014/main" id="{1707604B-FD5E-3977-94BE-4AD74EC7911F}"/>
              </a:ext>
            </a:extLst>
          </p:cNvPr>
          <p:cNvSpPr>
            <a:spLocks noGrp="1"/>
          </p:cNvSpPr>
          <p:nvPr>
            <p:ph type="sldNum" sz="quarter" idx="12"/>
          </p:nvPr>
        </p:nvSpPr>
        <p:spPr/>
        <p:txBody>
          <a:bodyPr/>
          <a:lstStyle/>
          <a:p>
            <a:pPr defTabSz="1005755" eaLnBrk="0" fontAlgn="base" hangingPunct="0">
              <a:spcBef>
                <a:spcPct val="0"/>
              </a:spcBef>
              <a:spcAft>
                <a:spcPct val="0"/>
              </a:spcAft>
            </a:pPr>
            <a:fld id="{E224F103-7CCF-4E2F-BCA8-BB1E93409535}" type="slidenum">
              <a:rPr lang="en-US" smtClean="0">
                <a:solidFill>
                  <a:prstClr val="black">
                    <a:tint val="75000"/>
                  </a:prstClr>
                </a:solidFill>
                <a:latin typeface="Arial" panose="020B0604020202020204" pitchFamily="34" charset="0"/>
              </a:rPr>
              <a:pPr defTabSz="1005755"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68838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2360" y="413812"/>
            <a:ext cx="11917680" cy="1502305"/>
          </a:xfrm>
        </p:spPr>
        <p:txBody>
          <a:bodyPr/>
          <a:lstStyle/>
          <a:p>
            <a:r>
              <a:rPr lang="en-US"/>
              <a:t>Click to edit Master title style</a:t>
            </a:r>
          </a:p>
        </p:txBody>
      </p:sp>
      <p:sp>
        <p:nvSpPr>
          <p:cNvPr id="3" name="Text Placeholder 2"/>
          <p:cNvSpPr>
            <a:spLocks noGrp="1"/>
          </p:cNvSpPr>
          <p:nvPr>
            <p:ph type="body" idx="1"/>
          </p:nvPr>
        </p:nvSpPr>
        <p:spPr>
          <a:xfrm>
            <a:off x="952362" y="1905321"/>
            <a:ext cx="5846092" cy="933767"/>
          </a:xfrm>
        </p:spPr>
        <p:txBody>
          <a:bodyPr anchor="b"/>
          <a:lstStyle>
            <a:lvl1pPr marL="0" indent="0">
              <a:buNone/>
              <a:defRPr sz="2640" b="1"/>
            </a:lvl1pPr>
            <a:lvl2pPr marL="502878" indent="0">
              <a:buNone/>
              <a:defRPr sz="2200" b="1"/>
            </a:lvl2pPr>
            <a:lvl3pPr marL="1005755" indent="0">
              <a:buNone/>
              <a:defRPr sz="1980" b="1"/>
            </a:lvl3pPr>
            <a:lvl4pPr marL="1508634" indent="0">
              <a:buNone/>
              <a:defRPr sz="1760" b="1"/>
            </a:lvl4pPr>
            <a:lvl5pPr marL="2011512" indent="0">
              <a:buNone/>
              <a:defRPr sz="1760" b="1"/>
            </a:lvl5pPr>
            <a:lvl6pPr marL="2514389" indent="0">
              <a:buNone/>
              <a:defRPr sz="1760" b="1"/>
            </a:lvl6pPr>
            <a:lvl7pPr marL="3017267" indent="0">
              <a:buNone/>
              <a:defRPr sz="1760" b="1"/>
            </a:lvl7pPr>
            <a:lvl8pPr marL="3520145" indent="0">
              <a:buNone/>
              <a:defRPr sz="1760" b="1"/>
            </a:lvl8pPr>
            <a:lvl9pPr marL="4023023" indent="0">
              <a:buNone/>
              <a:defRPr sz="1760" b="1"/>
            </a:lvl9pPr>
          </a:lstStyle>
          <a:p>
            <a:pPr lvl="0"/>
            <a:r>
              <a:rPr lang="en-US"/>
              <a:t>Click to edit Master text styles</a:t>
            </a:r>
          </a:p>
        </p:txBody>
      </p:sp>
      <p:sp>
        <p:nvSpPr>
          <p:cNvPr id="4" name="Content Placeholder 3"/>
          <p:cNvSpPr>
            <a:spLocks noGrp="1"/>
          </p:cNvSpPr>
          <p:nvPr>
            <p:ph sz="half" idx="2"/>
          </p:nvPr>
        </p:nvSpPr>
        <p:spPr>
          <a:xfrm>
            <a:off x="952362" y="2839085"/>
            <a:ext cx="58460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95162" y="1905321"/>
            <a:ext cx="5874880" cy="933767"/>
          </a:xfrm>
        </p:spPr>
        <p:txBody>
          <a:bodyPr anchor="b"/>
          <a:lstStyle>
            <a:lvl1pPr marL="0" indent="0">
              <a:buNone/>
              <a:defRPr sz="2640" b="1"/>
            </a:lvl1pPr>
            <a:lvl2pPr marL="502878" indent="0">
              <a:buNone/>
              <a:defRPr sz="2200" b="1"/>
            </a:lvl2pPr>
            <a:lvl3pPr marL="1005755" indent="0">
              <a:buNone/>
              <a:defRPr sz="1980" b="1"/>
            </a:lvl3pPr>
            <a:lvl4pPr marL="1508634" indent="0">
              <a:buNone/>
              <a:defRPr sz="1760" b="1"/>
            </a:lvl4pPr>
            <a:lvl5pPr marL="2011512" indent="0">
              <a:buNone/>
              <a:defRPr sz="1760" b="1"/>
            </a:lvl5pPr>
            <a:lvl6pPr marL="2514389" indent="0">
              <a:buNone/>
              <a:defRPr sz="1760" b="1"/>
            </a:lvl6pPr>
            <a:lvl7pPr marL="3017267" indent="0">
              <a:buNone/>
              <a:defRPr sz="1760" b="1"/>
            </a:lvl7pPr>
            <a:lvl8pPr marL="3520145" indent="0">
              <a:buNone/>
              <a:defRPr sz="1760" b="1"/>
            </a:lvl8pPr>
            <a:lvl9pPr marL="4023023" indent="0">
              <a:buNone/>
              <a:defRPr sz="1760" b="1"/>
            </a:lvl9pPr>
          </a:lstStyle>
          <a:p>
            <a:pPr lvl="0"/>
            <a:r>
              <a:rPr lang="en-US"/>
              <a:t>Click to edit Master text styles</a:t>
            </a:r>
          </a:p>
        </p:txBody>
      </p:sp>
      <p:sp>
        <p:nvSpPr>
          <p:cNvPr id="6" name="Content Placeholder 5"/>
          <p:cNvSpPr>
            <a:spLocks noGrp="1"/>
          </p:cNvSpPr>
          <p:nvPr>
            <p:ph sz="quarter" idx="4"/>
          </p:nvPr>
        </p:nvSpPr>
        <p:spPr>
          <a:xfrm>
            <a:off x="6995162" y="2839085"/>
            <a:ext cx="58748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24F103-7CCF-4E2F-BCA8-BB1E93409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6611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Table 14"/>
          <p:cNvGraphicFramePr>
            <a:graphicFrameLocks noGrp="1"/>
          </p:cNvGraphicFramePr>
          <p:nvPr userDrawn="1">
            <p:extLst>
              <p:ext uri="{D42A27DB-BD31-4B8C-83A1-F6EECF244321}">
                <p14:modId xmlns:p14="http://schemas.microsoft.com/office/powerpoint/2010/main" val="1802990674"/>
              </p:ext>
            </p:extLst>
          </p:nvPr>
        </p:nvGraphicFramePr>
        <p:xfrm>
          <a:off x="0" y="0"/>
          <a:ext cx="13817600" cy="353190"/>
        </p:xfrm>
        <a:graphic>
          <a:graphicData uri="http://schemas.openxmlformats.org/drawingml/2006/table">
            <a:tbl>
              <a:tblPr>
                <a:tableStyleId>{5C22544A-7EE6-4342-B048-85BDC9FD1C3A}</a:tableStyleId>
              </a:tblPr>
              <a:tblGrid>
                <a:gridCol w="13817600">
                  <a:extLst>
                    <a:ext uri="{9D8B030D-6E8A-4147-A177-3AD203B41FA5}">
                      <a16:colId xmlns:a16="http://schemas.microsoft.com/office/drawing/2014/main" val="20000"/>
                    </a:ext>
                  </a:extLst>
                </a:gridCol>
              </a:tblGrid>
              <a:tr h="353190">
                <a:tc>
                  <a:txBody>
                    <a:bodyPr/>
                    <a:lstStyle/>
                    <a:p>
                      <a:pPr marL="0" marR="0" algn="ctr">
                        <a:spcBef>
                          <a:spcPts val="0"/>
                        </a:spcBef>
                        <a:spcAft>
                          <a:spcPts val="0"/>
                        </a:spcAft>
                        <a:tabLst>
                          <a:tab pos="2743200" algn="ctr"/>
                          <a:tab pos="5486400" algn="r"/>
                          <a:tab pos="5486400" algn="r"/>
                        </a:tabLst>
                      </a:pPr>
                      <a:endParaRPr lang="en-US" sz="1800" i="0" u="none">
                        <a:solidFill>
                          <a:schemeClr val="bg1"/>
                        </a:solidFill>
                        <a:effectLst/>
                        <a:latin typeface="Arial" panose="020B0604020202020204" pitchFamily="34" charset="0"/>
                        <a:ea typeface="Times" panose="02020603050405020304" pitchFamily="18" charset="0"/>
                        <a:cs typeface="Arial" panose="020B0604020202020204" pitchFamily="34" charset="0"/>
                      </a:endParaRPr>
                    </a:p>
                  </a:txBody>
                  <a:tcPr marL="117764" marR="117764" marT="0" marB="0">
                    <a:solidFill>
                      <a:srgbClr val="AF2323"/>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userDrawn="1">
            <p:extLst>
              <p:ext uri="{D42A27DB-BD31-4B8C-83A1-F6EECF244321}">
                <p14:modId xmlns:p14="http://schemas.microsoft.com/office/powerpoint/2010/main" val="86028699"/>
              </p:ext>
            </p:extLst>
          </p:nvPr>
        </p:nvGraphicFramePr>
        <p:xfrm>
          <a:off x="10572559" y="19050"/>
          <a:ext cx="3035685" cy="353190"/>
        </p:xfrm>
        <a:graphic>
          <a:graphicData uri="http://schemas.openxmlformats.org/drawingml/2006/table">
            <a:tbl>
              <a:tblPr>
                <a:tableStyleId>{5C22544A-7EE6-4342-B048-85BDC9FD1C3A}</a:tableStyleId>
              </a:tblPr>
              <a:tblGrid>
                <a:gridCol w="3035685">
                  <a:extLst>
                    <a:ext uri="{9D8B030D-6E8A-4147-A177-3AD203B41FA5}">
                      <a16:colId xmlns:a16="http://schemas.microsoft.com/office/drawing/2014/main" val="20000"/>
                    </a:ext>
                  </a:extLst>
                </a:gridCol>
              </a:tblGrid>
              <a:tr h="353190">
                <a:tc>
                  <a:txBody>
                    <a:bodyPr/>
                    <a:lstStyle/>
                    <a:p>
                      <a:pPr marL="0" marR="0" algn="ctr">
                        <a:spcBef>
                          <a:spcPts val="0"/>
                        </a:spcBef>
                        <a:spcAft>
                          <a:spcPts val="0"/>
                        </a:spcAft>
                        <a:tabLst>
                          <a:tab pos="2743200" algn="ctr"/>
                          <a:tab pos="5486400" algn="r"/>
                          <a:tab pos="5486400" algn="r"/>
                        </a:tabLst>
                      </a:pPr>
                      <a:endParaRPr lang="en-US" sz="1800" i="0" u="none">
                        <a:solidFill>
                          <a:schemeClr val="bg1"/>
                        </a:solidFill>
                        <a:effectLst/>
                        <a:latin typeface="Arial" panose="020B0604020202020204" pitchFamily="34" charset="0"/>
                        <a:ea typeface="Times" panose="02020603050405020304" pitchFamily="18" charset="0"/>
                        <a:cs typeface="Arial" panose="020B0604020202020204" pitchFamily="34" charset="0"/>
                      </a:endParaRPr>
                    </a:p>
                  </a:txBody>
                  <a:tcPr marL="117764" marR="11776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userDrawn="1">
            <p:extLst>
              <p:ext uri="{D42A27DB-BD31-4B8C-83A1-F6EECF244321}">
                <p14:modId xmlns:p14="http://schemas.microsoft.com/office/powerpoint/2010/main" val="1304871883"/>
              </p:ext>
            </p:extLst>
          </p:nvPr>
        </p:nvGraphicFramePr>
        <p:xfrm>
          <a:off x="7013479" y="457200"/>
          <a:ext cx="6699442" cy="32766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2766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userDrawn="1">
            <p:extLst>
              <p:ext uri="{D42A27DB-BD31-4B8C-83A1-F6EECF244321}">
                <p14:modId xmlns:p14="http://schemas.microsoft.com/office/powerpoint/2010/main" val="1408305120"/>
              </p:ext>
            </p:extLst>
          </p:nvPr>
        </p:nvGraphicFramePr>
        <p:xfrm>
          <a:off x="104679" y="457200"/>
          <a:ext cx="6699442" cy="32766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2766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userDrawn="1">
            <p:extLst>
              <p:ext uri="{D42A27DB-BD31-4B8C-83A1-F6EECF244321}">
                <p14:modId xmlns:p14="http://schemas.microsoft.com/office/powerpoint/2010/main" val="3862992959"/>
              </p:ext>
            </p:extLst>
          </p:nvPr>
        </p:nvGraphicFramePr>
        <p:xfrm>
          <a:off x="104679" y="3886200"/>
          <a:ext cx="6699442" cy="37338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7338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4"/>
          </p:nvPr>
        </p:nvSpPr>
        <p:spPr>
          <a:xfrm>
            <a:off x="10572559" y="7205662"/>
            <a:ext cx="3107651" cy="414338"/>
          </a:xfrm>
          <a:prstGeom prst="rect">
            <a:avLst/>
          </a:prstGeom>
        </p:spPr>
        <p:txBody>
          <a:bodyPr vert="horz" lIns="91440" tIns="45720" rIns="91440" bIns="45720" rtlCol="0" anchor="ctr"/>
          <a:lstStyle>
            <a:lvl1pPr algn="r">
              <a:defRPr sz="1200">
                <a:solidFill>
                  <a:schemeClr val="tx1"/>
                </a:solidFill>
              </a:defRPr>
            </a:lvl1pPr>
          </a:lstStyle>
          <a:p>
            <a:fld id="{1867E06A-CC21-4FFE-955F-1ECE66079902}" type="slidenum">
              <a:rPr lang="en-US" smtClean="0"/>
              <a:pPr/>
              <a:t>‹#›</a:t>
            </a:fld>
            <a:endParaRPr lang="en-US"/>
          </a:p>
        </p:txBody>
      </p:sp>
    </p:spTree>
    <p:extLst>
      <p:ext uri="{BB962C8B-B14F-4D97-AF65-F5344CB8AC3E}">
        <p14:creationId xmlns:p14="http://schemas.microsoft.com/office/powerpoint/2010/main" val="1065320838"/>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32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81" indent="-228581" algn="l" defTabSz="9143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2" indent="-228581" algn="l" defTabSz="9143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4" indent="-228581" algn="l" defTabSz="9143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66"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27"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89"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51"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3"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4"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extLst>
              <p:ext uri="{D42A27DB-BD31-4B8C-83A1-F6EECF244321}">
                <p14:modId xmlns:p14="http://schemas.microsoft.com/office/powerpoint/2010/main" val="4279417828"/>
              </p:ext>
            </p:extLst>
          </p:nvPr>
        </p:nvGraphicFramePr>
        <p:xfrm>
          <a:off x="0" y="0"/>
          <a:ext cx="13817600" cy="353190"/>
        </p:xfrm>
        <a:graphic>
          <a:graphicData uri="http://schemas.openxmlformats.org/drawingml/2006/table">
            <a:tbl>
              <a:tblPr>
                <a:tableStyleId>{5C22544A-7EE6-4342-B048-85BDC9FD1C3A}</a:tableStyleId>
              </a:tblPr>
              <a:tblGrid>
                <a:gridCol w="13817600">
                  <a:extLst>
                    <a:ext uri="{9D8B030D-6E8A-4147-A177-3AD203B41FA5}">
                      <a16:colId xmlns:a16="http://schemas.microsoft.com/office/drawing/2014/main" val="20000"/>
                    </a:ext>
                  </a:extLst>
                </a:gridCol>
              </a:tblGrid>
              <a:tr h="353190">
                <a:tc>
                  <a:txBody>
                    <a:bodyPr/>
                    <a:lstStyle/>
                    <a:p>
                      <a:pPr marL="0" marR="0" algn="ctr">
                        <a:spcBef>
                          <a:spcPts val="0"/>
                        </a:spcBef>
                        <a:spcAft>
                          <a:spcPts val="0"/>
                        </a:spcAft>
                        <a:tabLst>
                          <a:tab pos="2743200" algn="ctr"/>
                          <a:tab pos="5486400" algn="r"/>
                          <a:tab pos="5486400" algn="r"/>
                        </a:tabLst>
                      </a:pPr>
                      <a:endParaRPr lang="en-US" sz="1800" i="0" u="none">
                        <a:solidFill>
                          <a:schemeClr val="bg1"/>
                        </a:solidFill>
                        <a:effectLst/>
                        <a:latin typeface="Arial" panose="020B0604020202020204" pitchFamily="34" charset="0"/>
                        <a:ea typeface="Times" panose="02020603050405020304" pitchFamily="18" charset="0"/>
                        <a:cs typeface="Arial" panose="020B0604020202020204" pitchFamily="34" charset="0"/>
                      </a:endParaRPr>
                    </a:p>
                  </a:txBody>
                  <a:tcPr marL="117764" marR="117764" marT="0" marB="0">
                    <a:solidFill>
                      <a:srgbClr val="AF2323"/>
                    </a:solid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F11323E6-462F-0DE4-D235-687714B00F1A}"/>
              </a:ext>
            </a:extLst>
          </p:cNvPr>
          <p:cNvSpPr>
            <a:spLocks noGrp="1"/>
          </p:cNvSpPr>
          <p:nvPr>
            <p:ph type="sldNum" sz="quarter" idx="4"/>
          </p:nvPr>
        </p:nvSpPr>
        <p:spPr>
          <a:xfrm>
            <a:off x="10311256" y="7087116"/>
            <a:ext cx="3109912" cy="414338"/>
          </a:xfrm>
          <a:prstGeom prst="rect">
            <a:avLst/>
          </a:prstGeom>
        </p:spPr>
        <p:txBody>
          <a:bodyPr vert="horz" lIns="91440" tIns="45720" rIns="91440" bIns="45720" rtlCol="0" anchor="ctr"/>
          <a:lstStyle>
            <a:lvl1pPr algn="r">
              <a:defRPr sz="1200">
                <a:solidFill>
                  <a:schemeClr val="tx1"/>
                </a:solidFill>
              </a:defRPr>
            </a:lvl1pPr>
          </a:lstStyle>
          <a:p>
            <a:fld id="{FDBE46BE-EF1B-4AB1-B393-71174CFE5387}" type="slidenum">
              <a:rPr lang="en-US" smtClean="0"/>
              <a:pPr/>
              <a:t>‹#›</a:t>
            </a:fld>
            <a:endParaRPr lang="en-US"/>
          </a:p>
        </p:txBody>
      </p:sp>
    </p:spTree>
    <p:extLst>
      <p:ext uri="{BB962C8B-B14F-4D97-AF65-F5344CB8AC3E}">
        <p14:creationId xmlns:p14="http://schemas.microsoft.com/office/powerpoint/2010/main" val="4077837088"/>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32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81" indent="-228581" algn="l" defTabSz="9143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2" indent="-228581" algn="l" defTabSz="9143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4" indent="-228581" algn="l" defTabSz="9143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66"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27"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89"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51"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3"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4"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1AF6B-BA77-C3CD-28D3-E080986F5646}"/>
              </a:ext>
            </a:extLst>
          </p:cNvPr>
          <p:cNvSpPr>
            <a:spLocks noGrp="1"/>
          </p:cNvSpPr>
          <p:nvPr>
            <p:ph type="sldNum" sz="quarter" idx="4"/>
          </p:nvPr>
        </p:nvSpPr>
        <p:spPr>
          <a:xfrm>
            <a:off x="9758363" y="7204075"/>
            <a:ext cx="3109912" cy="414338"/>
          </a:xfrm>
          <a:prstGeom prst="rect">
            <a:avLst/>
          </a:prstGeom>
        </p:spPr>
        <p:txBody>
          <a:bodyPr vert="horz" lIns="91440" tIns="45720" rIns="91440" bIns="45720" rtlCol="0" anchor="ctr"/>
          <a:lstStyle>
            <a:lvl1pPr algn="r">
              <a:defRPr sz="1200">
                <a:solidFill>
                  <a:schemeClr val="tx1"/>
                </a:solidFill>
              </a:defRPr>
            </a:lvl1pPr>
          </a:lstStyle>
          <a:p>
            <a:fld id="{A4D52D93-9B79-4D6A-99F6-D050BEF3C767}" type="slidenum">
              <a:rPr lang="en-US" smtClean="0"/>
              <a:pPr/>
              <a:t>‹#›</a:t>
            </a:fld>
            <a:endParaRPr lang="en-US"/>
          </a:p>
        </p:txBody>
      </p:sp>
    </p:spTree>
    <p:extLst>
      <p:ext uri="{BB962C8B-B14F-4D97-AF65-F5344CB8AC3E}">
        <p14:creationId xmlns:p14="http://schemas.microsoft.com/office/powerpoint/2010/main" val="43858346"/>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p:titleStyle>
    <p:bodyStyle>
      <a:lvl1pPr marL="375412" indent="-375412" algn="l" rtl="0" eaLnBrk="0" fontAlgn="base" hangingPunct="0">
        <a:spcBef>
          <a:spcPct val="20000"/>
        </a:spcBef>
        <a:spcAft>
          <a:spcPct val="0"/>
        </a:spcAft>
        <a:buFont typeface="Arial" panose="020B0604020202020204" pitchFamily="34" charset="0"/>
        <a:buChar char="•"/>
        <a:defRPr sz="3519" kern="1200">
          <a:solidFill>
            <a:schemeClr val="tx1"/>
          </a:solidFill>
          <a:latin typeface="+mn-lt"/>
          <a:ea typeface="+mn-ea"/>
          <a:cs typeface="+mn-cs"/>
        </a:defRPr>
      </a:lvl1pPr>
      <a:lvl2pPr marL="815431" indent="-312553" algn="l" rtl="0" eaLnBrk="0" fontAlgn="base" hangingPunct="0">
        <a:spcBef>
          <a:spcPct val="20000"/>
        </a:spcBef>
        <a:spcAft>
          <a:spcPct val="0"/>
        </a:spcAft>
        <a:buFont typeface="Arial" panose="020B0604020202020204" pitchFamily="34" charset="0"/>
        <a:buChar char="–"/>
        <a:defRPr sz="3080" kern="1200">
          <a:solidFill>
            <a:schemeClr val="tx1"/>
          </a:solidFill>
          <a:latin typeface="+mn-lt"/>
          <a:ea typeface="+mn-ea"/>
          <a:cs typeface="+mn-cs"/>
        </a:defRPr>
      </a:lvl2pPr>
      <a:lvl3pPr marL="1255449" indent="-249693" algn="l" rtl="0" eaLnBrk="0" fontAlgn="base" hangingPunct="0">
        <a:spcBef>
          <a:spcPct val="20000"/>
        </a:spcBef>
        <a:spcAft>
          <a:spcPct val="0"/>
        </a:spcAft>
        <a:buFont typeface="Arial" panose="020B0604020202020204" pitchFamily="34" charset="0"/>
        <a:buChar char="•"/>
        <a:defRPr sz="2640" kern="1200">
          <a:solidFill>
            <a:schemeClr val="tx1"/>
          </a:solidFill>
          <a:latin typeface="+mn-lt"/>
          <a:ea typeface="+mn-ea"/>
          <a:cs typeface="+mn-cs"/>
        </a:defRPr>
      </a:lvl3pPr>
      <a:lvl4pPr marL="1758327" indent="-249693"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1205" indent="-249693"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65633" indent="-251421" algn="l" defTabSz="100568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476" indent="-251421" algn="l" defTabSz="100568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319" indent="-251421" algn="l" defTabSz="100568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161" indent="-251421" algn="l" defTabSz="100568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686" rtl="0" eaLnBrk="1" latinLnBrk="0" hangingPunct="1">
        <a:defRPr sz="1980" kern="1200">
          <a:solidFill>
            <a:schemeClr val="tx1"/>
          </a:solidFill>
          <a:latin typeface="+mn-lt"/>
          <a:ea typeface="+mn-ea"/>
          <a:cs typeface="+mn-cs"/>
        </a:defRPr>
      </a:lvl1pPr>
      <a:lvl2pPr marL="502843" algn="l" defTabSz="1005686" rtl="0" eaLnBrk="1" latinLnBrk="0" hangingPunct="1">
        <a:defRPr sz="1980" kern="1200">
          <a:solidFill>
            <a:schemeClr val="tx1"/>
          </a:solidFill>
          <a:latin typeface="+mn-lt"/>
          <a:ea typeface="+mn-ea"/>
          <a:cs typeface="+mn-cs"/>
        </a:defRPr>
      </a:lvl2pPr>
      <a:lvl3pPr marL="1005686" algn="l" defTabSz="1005686" rtl="0" eaLnBrk="1" latinLnBrk="0" hangingPunct="1">
        <a:defRPr sz="1980" kern="1200">
          <a:solidFill>
            <a:schemeClr val="tx1"/>
          </a:solidFill>
          <a:latin typeface="+mn-lt"/>
          <a:ea typeface="+mn-ea"/>
          <a:cs typeface="+mn-cs"/>
        </a:defRPr>
      </a:lvl3pPr>
      <a:lvl4pPr marL="1508527" algn="l" defTabSz="1005686" rtl="0" eaLnBrk="1" latinLnBrk="0" hangingPunct="1">
        <a:defRPr sz="1980" kern="1200">
          <a:solidFill>
            <a:schemeClr val="tx1"/>
          </a:solidFill>
          <a:latin typeface="+mn-lt"/>
          <a:ea typeface="+mn-ea"/>
          <a:cs typeface="+mn-cs"/>
        </a:defRPr>
      </a:lvl4pPr>
      <a:lvl5pPr marL="2011370" algn="l" defTabSz="1005686" rtl="0" eaLnBrk="1" latinLnBrk="0" hangingPunct="1">
        <a:defRPr sz="1980" kern="1200">
          <a:solidFill>
            <a:schemeClr val="tx1"/>
          </a:solidFill>
          <a:latin typeface="+mn-lt"/>
          <a:ea typeface="+mn-ea"/>
          <a:cs typeface="+mn-cs"/>
        </a:defRPr>
      </a:lvl5pPr>
      <a:lvl6pPr marL="2514212" algn="l" defTabSz="1005686" rtl="0" eaLnBrk="1" latinLnBrk="0" hangingPunct="1">
        <a:defRPr sz="1980" kern="1200">
          <a:solidFill>
            <a:schemeClr val="tx1"/>
          </a:solidFill>
          <a:latin typeface="+mn-lt"/>
          <a:ea typeface="+mn-ea"/>
          <a:cs typeface="+mn-cs"/>
        </a:defRPr>
      </a:lvl6pPr>
      <a:lvl7pPr marL="3017055" algn="l" defTabSz="1005686" rtl="0" eaLnBrk="1" latinLnBrk="0" hangingPunct="1">
        <a:defRPr sz="1980" kern="1200">
          <a:solidFill>
            <a:schemeClr val="tx1"/>
          </a:solidFill>
          <a:latin typeface="+mn-lt"/>
          <a:ea typeface="+mn-ea"/>
          <a:cs typeface="+mn-cs"/>
        </a:defRPr>
      </a:lvl7pPr>
      <a:lvl8pPr marL="3519898" algn="l" defTabSz="1005686" rtl="0" eaLnBrk="1" latinLnBrk="0" hangingPunct="1">
        <a:defRPr sz="1980" kern="1200">
          <a:solidFill>
            <a:schemeClr val="tx1"/>
          </a:solidFill>
          <a:latin typeface="+mn-lt"/>
          <a:ea typeface="+mn-ea"/>
          <a:cs typeface="+mn-cs"/>
        </a:defRPr>
      </a:lvl8pPr>
      <a:lvl9pPr marL="4022740" algn="l" defTabSz="1005686"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1727200"/>
            <a:ext cx="13817600" cy="174520"/>
            <a:chOff x="930591" y="2081209"/>
            <a:chExt cx="8221662" cy="113507"/>
          </a:xfrm>
        </p:grpSpPr>
        <p:sp>
          <p:nvSpPr>
            <p:cNvPr id="1032" name="Line 3"/>
            <p:cNvSpPr>
              <a:spLocks noChangeShapeType="1"/>
            </p:cNvSpPr>
            <p:nvPr userDrawn="1"/>
          </p:nvSpPr>
          <p:spPr bwMode="auto">
            <a:xfrm>
              <a:off x="930591" y="2081209"/>
              <a:ext cx="8221662" cy="1171"/>
            </a:xfrm>
            <a:prstGeom prst="line">
              <a:avLst/>
            </a:prstGeom>
            <a:noFill/>
            <a:ln w="38100">
              <a:solidFill>
                <a:srgbClr val="B31B1B"/>
              </a:solidFill>
              <a:round/>
              <a:headEnd/>
              <a:tailEnd/>
            </a:ln>
            <a:extLst>
              <a:ext uri="{909E8E84-426E-40DD-AFC4-6F175D3DCCD1}">
                <a14:hiddenFill xmlns:a14="http://schemas.microsoft.com/office/drawing/2010/main">
                  <a:noFill/>
                </a14:hiddenFill>
              </a:ext>
            </a:extLst>
          </p:spPr>
          <p:txBody>
            <a:bodyPr/>
            <a:lstStyle/>
            <a:p>
              <a:pPr defTabSz="1005755" eaLnBrk="0" fontAlgn="base" hangingPunct="0">
                <a:spcBef>
                  <a:spcPct val="0"/>
                </a:spcBef>
                <a:spcAft>
                  <a:spcPct val="0"/>
                </a:spcAft>
              </a:pPr>
              <a:endParaRPr lang="en-US" sz="1980">
                <a:solidFill>
                  <a:srgbClr val="000000"/>
                </a:solidFill>
              </a:endParaRPr>
            </a:p>
          </p:txBody>
        </p:sp>
        <p:sp>
          <p:nvSpPr>
            <p:cNvPr id="1033" name="Line 4"/>
            <p:cNvSpPr>
              <a:spLocks noChangeShapeType="1"/>
            </p:cNvSpPr>
            <p:nvPr userDrawn="1"/>
          </p:nvSpPr>
          <p:spPr bwMode="auto">
            <a:xfrm>
              <a:off x="1119004" y="2137377"/>
              <a:ext cx="7844836" cy="1171"/>
            </a:xfrm>
            <a:prstGeom prst="line">
              <a:avLst/>
            </a:prstGeom>
            <a:noFill/>
            <a:ln w="19050">
              <a:solidFill>
                <a:srgbClr val="B31B1B"/>
              </a:solidFill>
              <a:round/>
              <a:headEnd/>
              <a:tailEnd/>
            </a:ln>
            <a:extLst>
              <a:ext uri="{909E8E84-426E-40DD-AFC4-6F175D3DCCD1}">
                <a14:hiddenFill xmlns:a14="http://schemas.microsoft.com/office/drawing/2010/main">
                  <a:noFill/>
                </a14:hiddenFill>
              </a:ext>
            </a:extLst>
          </p:spPr>
          <p:txBody>
            <a:bodyPr/>
            <a:lstStyle/>
            <a:p>
              <a:pPr defTabSz="1005755" eaLnBrk="0" fontAlgn="base" hangingPunct="0">
                <a:spcBef>
                  <a:spcPct val="0"/>
                </a:spcBef>
                <a:spcAft>
                  <a:spcPct val="0"/>
                </a:spcAft>
              </a:pPr>
              <a:endParaRPr lang="en-US" sz="1980">
                <a:solidFill>
                  <a:srgbClr val="000000"/>
                </a:solidFill>
              </a:endParaRPr>
            </a:p>
          </p:txBody>
        </p:sp>
        <p:sp>
          <p:nvSpPr>
            <p:cNvPr id="1034" name="Line 5"/>
            <p:cNvSpPr>
              <a:spLocks noChangeShapeType="1"/>
            </p:cNvSpPr>
            <p:nvPr userDrawn="1"/>
          </p:nvSpPr>
          <p:spPr bwMode="auto">
            <a:xfrm>
              <a:off x="1428744" y="2193545"/>
              <a:ext cx="7225356" cy="1171"/>
            </a:xfrm>
            <a:prstGeom prst="line">
              <a:avLst/>
            </a:prstGeom>
            <a:noFill/>
            <a:ln w="19050">
              <a:solidFill>
                <a:srgbClr val="B31B1B"/>
              </a:solidFill>
              <a:round/>
              <a:headEnd/>
              <a:tailEnd/>
            </a:ln>
            <a:extLst>
              <a:ext uri="{909E8E84-426E-40DD-AFC4-6F175D3DCCD1}">
                <a14:hiddenFill xmlns:a14="http://schemas.microsoft.com/office/drawing/2010/main">
                  <a:noFill/>
                </a14:hiddenFill>
              </a:ext>
            </a:extLst>
          </p:spPr>
          <p:txBody>
            <a:bodyPr/>
            <a:lstStyle/>
            <a:p>
              <a:pPr defTabSz="1005755" eaLnBrk="0" fontAlgn="base" hangingPunct="0">
                <a:spcBef>
                  <a:spcPct val="0"/>
                </a:spcBef>
                <a:spcAft>
                  <a:spcPct val="0"/>
                </a:spcAft>
              </a:pPr>
              <a:endParaRPr lang="en-US" sz="1980">
                <a:solidFill>
                  <a:srgbClr val="000000"/>
                </a:solidFill>
              </a:endParaRPr>
            </a:p>
          </p:txBody>
        </p:sp>
      </p:grpSp>
      <p:sp>
        <p:nvSpPr>
          <p:cNvPr id="1027" name="Title 1"/>
          <p:cNvSpPr txBox="1">
            <a:spLocks/>
          </p:cNvSpPr>
          <p:nvPr userDrawn="1"/>
        </p:nvSpPr>
        <p:spPr bwMode="auto">
          <a:xfrm>
            <a:off x="2072640" y="3022600"/>
            <a:ext cx="10248053" cy="181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76" tIns="50289" rIns="100576" bIns="50289"/>
          <a:lstStyle/>
          <a:p>
            <a:pPr algn="ctr" defTabSz="1005755" eaLnBrk="0" fontAlgn="base" hangingPunct="0">
              <a:spcBef>
                <a:spcPct val="0"/>
              </a:spcBef>
              <a:spcAft>
                <a:spcPct val="0"/>
              </a:spcAft>
            </a:pPr>
            <a:endParaRPr lang="en-US" altLang="en-US" sz="4399" b="1">
              <a:solidFill>
                <a:srgbClr val="000000"/>
              </a:solidFill>
              <a:latin typeface="Palatino" pitchFamily="18" charset="0"/>
            </a:endParaRPr>
          </a:p>
        </p:txBody>
      </p:sp>
      <p:sp>
        <p:nvSpPr>
          <p:cNvPr id="1028" name="Rectangle 2"/>
          <p:cNvSpPr>
            <a:spLocks noGrp="1" noChangeArrowheads="1"/>
          </p:cNvSpPr>
          <p:nvPr>
            <p:ph type="title"/>
          </p:nvPr>
        </p:nvSpPr>
        <p:spPr bwMode="auto">
          <a:xfrm>
            <a:off x="0" y="431800"/>
            <a:ext cx="13817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nvSpPr>
        <p:spPr bwMode="auto">
          <a:xfrm>
            <a:off x="1302597" y="2864276"/>
            <a:ext cx="11744960" cy="421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76" tIns="50289" rIns="100576" bIns="50289"/>
          <a:lstStyle/>
          <a:p>
            <a:pPr algn="ctr" defTabSz="1005755" eaLnBrk="0" fontAlgn="base" hangingPunct="0">
              <a:spcBef>
                <a:spcPct val="0"/>
              </a:spcBef>
              <a:spcAft>
                <a:spcPct val="0"/>
              </a:spcAft>
            </a:pPr>
            <a:r>
              <a:rPr lang="en-US" altLang="en-US" sz="3080" b="1">
                <a:solidFill>
                  <a:srgbClr val="000000"/>
                </a:solidFill>
                <a:latin typeface="Palatino" pitchFamily="18" charset="0"/>
              </a:rPr>
              <a:t>                                </a:t>
            </a:r>
          </a:p>
        </p:txBody>
      </p:sp>
      <p:sp>
        <p:nvSpPr>
          <p:cNvPr id="1030" name="Text Placeholder 16"/>
          <p:cNvSpPr>
            <a:spLocks noGrp="1"/>
          </p:cNvSpPr>
          <p:nvPr>
            <p:ph type="body" idx="1"/>
          </p:nvPr>
        </p:nvSpPr>
        <p:spPr bwMode="auto">
          <a:xfrm>
            <a:off x="690880" y="3152140"/>
            <a:ext cx="12435840" cy="284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p:txBody>
      </p:sp>
      <p:sp>
        <p:nvSpPr>
          <p:cNvPr id="1031" name="TextBox 20"/>
          <p:cNvSpPr txBox="1">
            <a:spLocks noChangeArrowheads="1"/>
          </p:cNvSpPr>
          <p:nvPr userDrawn="1"/>
        </p:nvSpPr>
        <p:spPr bwMode="auto">
          <a:xfrm>
            <a:off x="4605868" y="7167881"/>
            <a:ext cx="4605867" cy="37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76" tIns="50289" rIns="100576" bIns="50289">
            <a:spAutoFit/>
          </a:bodyPr>
          <a:lstStyle/>
          <a:p>
            <a:pPr algn="ctr" defTabSz="1005755" fontAlgn="base">
              <a:spcBef>
                <a:spcPct val="0"/>
              </a:spcBef>
              <a:spcAft>
                <a:spcPct val="0"/>
              </a:spcAft>
            </a:pPr>
            <a:r>
              <a:rPr lang="en-US" altLang="en-US" sz="1760" b="1" i="1">
                <a:solidFill>
                  <a:srgbClr val="595959"/>
                </a:solidFill>
                <a:latin typeface="Palatino" pitchFamily="18" charset="0"/>
              </a:rPr>
              <a:t>Facilities Services</a:t>
            </a:r>
          </a:p>
        </p:txBody>
      </p:sp>
    </p:spTree>
    <p:extLst>
      <p:ext uri="{BB962C8B-B14F-4D97-AF65-F5344CB8AC3E}">
        <p14:creationId xmlns:p14="http://schemas.microsoft.com/office/powerpoint/2010/main" val="2230728194"/>
      </p:ext>
    </p:extLst>
  </p:cSld>
  <p:clrMap bg1="lt1" tx1="dk1" bg2="lt2" tx2="dk2" accent1="accent1" accent2="accent2" accent3="accent3" accent4="accent4" accent5="accent5" accent6="accent6" hlink="hlink" folHlink="folHlink"/>
  <p:sldLayoutIdLst>
    <p:sldLayoutId id="2147483714" r:id="rId1"/>
  </p:sldLayoutIdLst>
  <p:transition advTm="4000"/>
  <p:hf hdr="0" ftr="0" dt="0"/>
  <p:txStyles>
    <p:titleStyle>
      <a:lvl1pPr algn="ctr" rtl="0" eaLnBrk="0" fontAlgn="base" hangingPunct="0">
        <a:spcBef>
          <a:spcPct val="0"/>
        </a:spcBef>
        <a:spcAft>
          <a:spcPct val="0"/>
        </a:spcAft>
        <a:defRPr sz="3960" b="1">
          <a:solidFill>
            <a:schemeClr val="tx2"/>
          </a:solidFill>
          <a:latin typeface="Book Antiqua" pitchFamily="18" charset="0"/>
          <a:ea typeface="+mj-ea"/>
          <a:cs typeface="+mj-cs"/>
        </a:defRPr>
      </a:lvl1pPr>
      <a:lvl2pPr algn="ctr" rtl="0" eaLnBrk="0" fontAlgn="base" hangingPunct="0">
        <a:spcBef>
          <a:spcPct val="0"/>
        </a:spcBef>
        <a:spcAft>
          <a:spcPct val="0"/>
        </a:spcAft>
        <a:defRPr sz="3960" b="1">
          <a:solidFill>
            <a:schemeClr val="tx2"/>
          </a:solidFill>
          <a:latin typeface="Book Antiqua" pitchFamily="18" charset="0"/>
        </a:defRPr>
      </a:lvl2pPr>
      <a:lvl3pPr algn="ctr" rtl="0" eaLnBrk="0" fontAlgn="base" hangingPunct="0">
        <a:spcBef>
          <a:spcPct val="0"/>
        </a:spcBef>
        <a:spcAft>
          <a:spcPct val="0"/>
        </a:spcAft>
        <a:defRPr sz="3960" b="1">
          <a:solidFill>
            <a:schemeClr val="tx2"/>
          </a:solidFill>
          <a:latin typeface="Book Antiqua" pitchFamily="18" charset="0"/>
        </a:defRPr>
      </a:lvl3pPr>
      <a:lvl4pPr algn="ctr" rtl="0" eaLnBrk="0" fontAlgn="base" hangingPunct="0">
        <a:spcBef>
          <a:spcPct val="0"/>
        </a:spcBef>
        <a:spcAft>
          <a:spcPct val="0"/>
        </a:spcAft>
        <a:defRPr sz="3960" b="1">
          <a:solidFill>
            <a:schemeClr val="tx2"/>
          </a:solidFill>
          <a:latin typeface="Book Antiqua" pitchFamily="18" charset="0"/>
        </a:defRPr>
      </a:lvl4pPr>
      <a:lvl5pPr algn="ctr" rtl="0" eaLnBrk="0" fontAlgn="base" hangingPunct="0">
        <a:spcBef>
          <a:spcPct val="0"/>
        </a:spcBef>
        <a:spcAft>
          <a:spcPct val="0"/>
        </a:spcAft>
        <a:defRPr sz="3960" b="1">
          <a:solidFill>
            <a:schemeClr val="tx2"/>
          </a:solidFill>
          <a:latin typeface="Book Antiqua" pitchFamily="18" charset="0"/>
        </a:defRPr>
      </a:lvl5pPr>
      <a:lvl6pPr marL="502843" algn="ctr" rtl="0" fontAlgn="base">
        <a:spcBef>
          <a:spcPct val="0"/>
        </a:spcBef>
        <a:spcAft>
          <a:spcPct val="0"/>
        </a:spcAft>
        <a:defRPr sz="4840">
          <a:solidFill>
            <a:schemeClr val="tx2"/>
          </a:solidFill>
          <a:latin typeface="Arial" charset="0"/>
        </a:defRPr>
      </a:lvl6pPr>
      <a:lvl7pPr marL="1005686" algn="ctr" rtl="0" fontAlgn="base">
        <a:spcBef>
          <a:spcPct val="0"/>
        </a:spcBef>
        <a:spcAft>
          <a:spcPct val="0"/>
        </a:spcAft>
        <a:defRPr sz="4840">
          <a:solidFill>
            <a:schemeClr val="tx2"/>
          </a:solidFill>
          <a:latin typeface="Arial" charset="0"/>
        </a:defRPr>
      </a:lvl7pPr>
      <a:lvl8pPr marL="1508527" algn="ctr" rtl="0" fontAlgn="base">
        <a:spcBef>
          <a:spcPct val="0"/>
        </a:spcBef>
        <a:spcAft>
          <a:spcPct val="0"/>
        </a:spcAft>
        <a:defRPr sz="4840">
          <a:solidFill>
            <a:schemeClr val="tx2"/>
          </a:solidFill>
          <a:latin typeface="Arial" charset="0"/>
        </a:defRPr>
      </a:lvl8pPr>
      <a:lvl9pPr marL="2011370" algn="ctr" rtl="0" fontAlgn="base">
        <a:spcBef>
          <a:spcPct val="0"/>
        </a:spcBef>
        <a:spcAft>
          <a:spcPct val="0"/>
        </a:spcAft>
        <a:defRPr sz="4840">
          <a:solidFill>
            <a:schemeClr val="tx2"/>
          </a:solidFill>
          <a:latin typeface="Arial" charset="0"/>
        </a:defRPr>
      </a:lvl9pPr>
    </p:titleStyle>
    <p:bodyStyle>
      <a:lvl1pPr marL="375412" indent="-375412" algn="ctr" rtl="0" eaLnBrk="0" fontAlgn="base" hangingPunct="0">
        <a:spcBef>
          <a:spcPct val="20000"/>
        </a:spcBef>
        <a:spcAft>
          <a:spcPct val="0"/>
        </a:spcAft>
        <a:buChar char="•"/>
        <a:defRPr sz="3080" b="1">
          <a:solidFill>
            <a:schemeClr val="tx1"/>
          </a:solidFill>
          <a:latin typeface="Palatino" pitchFamily="18" charset="0"/>
          <a:ea typeface="+mn-ea"/>
          <a:cs typeface="+mn-cs"/>
        </a:defRPr>
      </a:lvl1pPr>
      <a:lvl2pPr marL="815431" indent="-312553" algn="ctr" rtl="0" eaLnBrk="0" fontAlgn="base" hangingPunct="0">
        <a:spcBef>
          <a:spcPct val="20000"/>
        </a:spcBef>
        <a:spcAft>
          <a:spcPct val="0"/>
        </a:spcAft>
        <a:buChar char="–"/>
        <a:defRPr sz="3080">
          <a:solidFill>
            <a:schemeClr val="tx1"/>
          </a:solidFill>
          <a:latin typeface="+mn-lt"/>
        </a:defRPr>
      </a:lvl2pPr>
      <a:lvl3pPr marL="1255449" indent="-249693" algn="ctr" rtl="0" eaLnBrk="0" fontAlgn="base" hangingPunct="0">
        <a:spcBef>
          <a:spcPct val="20000"/>
        </a:spcBef>
        <a:spcAft>
          <a:spcPct val="0"/>
        </a:spcAft>
        <a:buChar char="•"/>
        <a:defRPr sz="2640">
          <a:solidFill>
            <a:schemeClr val="tx1"/>
          </a:solidFill>
          <a:latin typeface="+mn-lt"/>
        </a:defRPr>
      </a:lvl3pPr>
      <a:lvl4pPr marL="1758327" indent="-249693" algn="ctr" rtl="0" eaLnBrk="0" fontAlgn="base" hangingPunct="0">
        <a:spcBef>
          <a:spcPct val="20000"/>
        </a:spcBef>
        <a:spcAft>
          <a:spcPct val="0"/>
        </a:spcAft>
        <a:buChar char="–"/>
        <a:defRPr sz="2200">
          <a:solidFill>
            <a:schemeClr val="tx1"/>
          </a:solidFill>
          <a:latin typeface="+mn-lt"/>
        </a:defRPr>
      </a:lvl4pPr>
      <a:lvl5pPr marL="2261205" indent="-249693" algn="ctr" rtl="0" eaLnBrk="0" fontAlgn="base" hangingPunct="0">
        <a:spcBef>
          <a:spcPct val="20000"/>
        </a:spcBef>
        <a:spcAft>
          <a:spcPct val="0"/>
        </a:spcAft>
        <a:buChar char="»"/>
        <a:defRPr sz="2200">
          <a:solidFill>
            <a:schemeClr val="tx1"/>
          </a:solidFill>
          <a:latin typeface="+mn-lt"/>
        </a:defRPr>
      </a:lvl5pPr>
      <a:lvl6pPr marL="2765633" indent="-251421" algn="l" rtl="0" fontAlgn="base">
        <a:spcBef>
          <a:spcPct val="20000"/>
        </a:spcBef>
        <a:spcAft>
          <a:spcPct val="0"/>
        </a:spcAft>
        <a:buChar char="»"/>
        <a:defRPr sz="2200">
          <a:solidFill>
            <a:schemeClr val="tx1"/>
          </a:solidFill>
          <a:latin typeface="+mn-lt"/>
        </a:defRPr>
      </a:lvl6pPr>
      <a:lvl7pPr marL="3268476" indent="-251421" algn="l" rtl="0" fontAlgn="base">
        <a:spcBef>
          <a:spcPct val="20000"/>
        </a:spcBef>
        <a:spcAft>
          <a:spcPct val="0"/>
        </a:spcAft>
        <a:buChar char="»"/>
        <a:defRPr sz="2200">
          <a:solidFill>
            <a:schemeClr val="tx1"/>
          </a:solidFill>
          <a:latin typeface="+mn-lt"/>
        </a:defRPr>
      </a:lvl7pPr>
      <a:lvl8pPr marL="3771319" indent="-251421" algn="l" rtl="0" fontAlgn="base">
        <a:spcBef>
          <a:spcPct val="20000"/>
        </a:spcBef>
        <a:spcAft>
          <a:spcPct val="0"/>
        </a:spcAft>
        <a:buChar char="»"/>
        <a:defRPr sz="2200">
          <a:solidFill>
            <a:schemeClr val="tx1"/>
          </a:solidFill>
          <a:latin typeface="+mn-lt"/>
        </a:defRPr>
      </a:lvl8pPr>
      <a:lvl9pPr marL="4274161" indent="-251421" algn="l" rtl="0" fontAlgn="base">
        <a:spcBef>
          <a:spcPct val="20000"/>
        </a:spcBef>
        <a:spcAft>
          <a:spcPct val="0"/>
        </a:spcAft>
        <a:buChar char="»"/>
        <a:defRPr sz="2200">
          <a:solidFill>
            <a:schemeClr val="tx1"/>
          </a:solidFill>
          <a:latin typeface="+mn-lt"/>
        </a:defRPr>
      </a:lvl9pPr>
    </p:bodyStyle>
    <p:otherStyle>
      <a:defPPr>
        <a:defRPr lang="en-US"/>
      </a:defPPr>
      <a:lvl1pPr marL="0" algn="l" defTabSz="1005686" rtl="0" eaLnBrk="1" latinLnBrk="0" hangingPunct="1">
        <a:defRPr sz="1980" kern="1200">
          <a:solidFill>
            <a:schemeClr val="tx1"/>
          </a:solidFill>
          <a:latin typeface="+mn-lt"/>
          <a:ea typeface="+mn-ea"/>
          <a:cs typeface="+mn-cs"/>
        </a:defRPr>
      </a:lvl1pPr>
      <a:lvl2pPr marL="502843" algn="l" defTabSz="1005686" rtl="0" eaLnBrk="1" latinLnBrk="0" hangingPunct="1">
        <a:defRPr sz="1980" kern="1200">
          <a:solidFill>
            <a:schemeClr val="tx1"/>
          </a:solidFill>
          <a:latin typeface="+mn-lt"/>
          <a:ea typeface="+mn-ea"/>
          <a:cs typeface="+mn-cs"/>
        </a:defRPr>
      </a:lvl2pPr>
      <a:lvl3pPr marL="1005686" algn="l" defTabSz="1005686" rtl="0" eaLnBrk="1" latinLnBrk="0" hangingPunct="1">
        <a:defRPr sz="1980" kern="1200">
          <a:solidFill>
            <a:schemeClr val="tx1"/>
          </a:solidFill>
          <a:latin typeface="+mn-lt"/>
          <a:ea typeface="+mn-ea"/>
          <a:cs typeface="+mn-cs"/>
        </a:defRPr>
      </a:lvl3pPr>
      <a:lvl4pPr marL="1508527" algn="l" defTabSz="1005686" rtl="0" eaLnBrk="1" latinLnBrk="0" hangingPunct="1">
        <a:defRPr sz="1980" kern="1200">
          <a:solidFill>
            <a:schemeClr val="tx1"/>
          </a:solidFill>
          <a:latin typeface="+mn-lt"/>
          <a:ea typeface="+mn-ea"/>
          <a:cs typeface="+mn-cs"/>
        </a:defRPr>
      </a:lvl4pPr>
      <a:lvl5pPr marL="2011370" algn="l" defTabSz="1005686" rtl="0" eaLnBrk="1" latinLnBrk="0" hangingPunct="1">
        <a:defRPr sz="1980" kern="1200">
          <a:solidFill>
            <a:schemeClr val="tx1"/>
          </a:solidFill>
          <a:latin typeface="+mn-lt"/>
          <a:ea typeface="+mn-ea"/>
          <a:cs typeface="+mn-cs"/>
        </a:defRPr>
      </a:lvl5pPr>
      <a:lvl6pPr marL="2514212" algn="l" defTabSz="1005686" rtl="0" eaLnBrk="1" latinLnBrk="0" hangingPunct="1">
        <a:defRPr sz="1980" kern="1200">
          <a:solidFill>
            <a:schemeClr val="tx1"/>
          </a:solidFill>
          <a:latin typeface="+mn-lt"/>
          <a:ea typeface="+mn-ea"/>
          <a:cs typeface="+mn-cs"/>
        </a:defRPr>
      </a:lvl6pPr>
      <a:lvl7pPr marL="3017055" algn="l" defTabSz="1005686" rtl="0" eaLnBrk="1" latinLnBrk="0" hangingPunct="1">
        <a:defRPr sz="1980" kern="1200">
          <a:solidFill>
            <a:schemeClr val="tx1"/>
          </a:solidFill>
          <a:latin typeface="+mn-lt"/>
          <a:ea typeface="+mn-ea"/>
          <a:cs typeface="+mn-cs"/>
        </a:defRPr>
      </a:lvl7pPr>
      <a:lvl8pPr marL="3519898" algn="l" defTabSz="1005686" rtl="0" eaLnBrk="1" latinLnBrk="0" hangingPunct="1">
        <a:defRPr sz="1980" kern="1200">
          <a:solidFill>
            <a:schemeClr val="tx1"/>
          </a:solidFill>
          <a:latin typeface="+mn-lt"/>
          <a:ea typeface="+mn-ea"/>
          <a:cs typeface="+mn-cs"/>
        </a:defRPr>
      </a:lvl8pPr>
      <a:lvl9pPr marL="4022740" algn="l" defTabSz="1005686" rtl="0" eaLnBrk="1" latinLnBrk="0" hangingPunct="1">
        <a:defRPr sz="198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1111886"/>
            <a:ext cx="11917680" cy="8042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1005755"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1005755" eaLnBrk="0" fontAlgn="base" hangingPunct="0">
              <a:spcBef>
                <a:spcPct val="0"/>
              </a:spcBef>
              <a:spcAft>
                <a:spcPct val="0"/>
              </a:spcAft>
            </a:pPr>
            <a:fld id="{E224F103-7CCF-4E2F-BCA8-BB1E93409535}" type="slidenum">
              <a:rPr lang="en-US" smtClean="0">
                <a:solidFill>
                  <a:prstClr val="black">
                    <a:tint val="75000"/>
                  </a:prstClr>
                </a:solidFill>
                <a:latin typeface="Arial" panose="020B0604020202020204" pitchFamily="34" charset="0"/>
              </a:rPr>
              <a:pPr defTabSz="1005755"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pic>
        <p:nvPicPr>
          <p:cNvPr id="7" name="Picture 7" descr="FS Powerpoint Banne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4"/>
            <a:ext cx="13817600" cy="111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806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l" defTabSz="1005755"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39" indent="-251439" algn="l" defTabSz="1005755"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17" indent="-251439" algn="l" defTabSz="1005755"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195" indent="-251439" algn="l" defTabSz="1005755"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072" indent="-251439" algn="l" defTabSz="100575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2950" indent="-251439" algn="l" defTabSz="100575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5829" indent="-251439" algn="l" defTabSz="100575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706" indent="-251439" algn="l" defTabSz="100575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584" indent="-251439" algn="l" defTabSz="100575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462" indent="-251439" algn="l" defTabSz="100575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755" rtl="0" eaLnBrk="1" latinLnBrk="0" hangingPunct="1">
        <a:defRPr sz="1980" kern="1200">
          <a:solidFill>
            <a:schemeClr val="tx1"/>
          </a:solidFill>
          <a:latin typeface="+mn-lt"/>
          <a:ea typeface="+mn-ea"/>
          <a:cs typeface="+mn-cs"/>
        </a:defRPr>
      </a:lvl1pPr>
      <a:lvl2pPr marL="502878" algn="l" defTabSz="1005755" rtl="0" eaLnBrk="1" latinLnBrk="0" hangingPunct="1">
        <a:defRPr sz="1980" kern="1200">
          <a:solidFill>
            <a:schemeClr val="tx1"/>
          </a:solidFill>
          <a:latin typeface="+mn-lt"/>
          <a:ea typeface="+mn-ea"/>
          <a:cs typeface="+mn-cs"/>
        </a:defRPr>
      </a:lvl2pPr>
      <a:lvl3pPr marL="1005755" algn="l" defTabSz="1005755" rtl="0" eaLnBrk="1" latinLnBrk="0" hangingPunct="1">
        <a:defRPr sz="1980" kern="1200">
          <a:solidFill>
            <a:schemeClr val="tx1"/>
          </a:solidFill>
          <a:latin typeface="+mn-lt"/>
          <a:ea typeface="+mn-ea"/>
          <a:cs typeface="+mn-cs"/>
        </a:defRPr>
      </a:lvl3pPr>
      <a:lvl4pPr marL="1508634" algn="l" defTabSz="1005755" rtl="0" eaLnBrk="1" latinLnBrk="0" hangingPunct="1">
        <a:defRPr sz="1980" kern="1200">
          <a:solidFill>
            <a:schemeClr val="tx1"/>
          </a:solidFill>
          <a:latin typeface="+mn-lt"/>
          <a:ea typeface="+mn-ea"/>
          <a:cs typeface="+mn-cs"/>
        </a:defRPr>
      </a:lvl4pPr>
      <a:lvl5pPr marL="2011512" algn="l" defTabSz="1005755" rtl="0" eaLnBrk="1" latinLnBrk="0" hangingPunct="1">
        <a:defRPr sz="1980" kern="1200">
          <a:solidFill>
            <a:schemeClr val="tx1"/>
          </a:solidFill>
          <a:latin typeface="+mn-lt"/>
          <a:ea typeface="+mn-ea"/>
          <a:cs typeface="+mn-cs"/>
        </a:defRPr>
      </a:lvl5pPr>
      <a:lvl6pPr marL="2514389" algn="l" defTabSz="1005755" rtl="0" eaLnBrk="1" latinLnBrk="0" hangingPunct="1">
        <a:defRPr sz="1980" kern="1200">
          <a:solidFill>
            <a:schemeClr val="tx1"/>
          </a:solidFill>
          <a:latin typeface="+mn-lt"/>
          <a:ea typeface="+mn-ea"/>
          <a:cs typeface="+mn-cs"/>
        </a:defRPr>
      </a:lvl6pPr>
      <a:lvl7pPr marL="3017267" algn="l" defTabSz="1005755" rtl="0" eaLnBrk="1" latinLnBrk="0" hangingPunct="1">
        <a:defRPr sz="1980" kern="1200">
          <a:solidFill>
            <a:schemeClr val="tx1"/>
          </a:solidFill>
          <a:latin typeface="+mn-lt"/>
          <a:ea typeface="+mn-ea"/>
          <a:cs typeface="+mn-cs"/>
        </a:defRPr>
      </a:lvl7pPr>
      <a:lvl8pPr marL="3520145" algn="l" defTabSz="1005755" rtl="0" eaLnBrk="1" latinLnBrk="0" hangingPunct="1">
        <a:defRPr sz="1980" kern="1200">
          <a:solidFill>
            <a:schemeClr val="tx1"/>
          </a:solidFill>
          <a:latin typeface="+mn-lt"/>
          <a:ea typeface="+mn-ea"/>
          <a:cs typeface="+mn-cs"/>
        </a:defRPr>
      </a:lvl8pPr>
      <a:lvl9pPr marL="4023023" algn="l" defTabSz="1005755" rtl="0" eaLnBrk="1" latinLnBrk="0" hangingPunct="1">
        <a:defRPr sz="198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Table 14"/>
          <p:cNvGraphicFramePr>
            <a:graphicFrameLocks noGrp="1"/>
          </p:cNvGraphicFramePr>
          <p:nvPr userDrawn="1"/>
        </p:nvGraphicFramePr>
        <p:xfrm>
          <a:off x="0" y="0"/>
          <a:ext cx="13817600" cy="353190"/>
        </p:xfrm>
        <a:graphic>
          <a:graphicData uri="http://schemas.openxmlformats.org/drawingml/2006/table">
            <a:tbl>
              <a:tblPr>
                <a:tableStyleId>{5C22544A-7EE6-4342-B048-85BDC9FD1C3A}</a:tableStyleId>
              </a:tblPr>
              <a:tblGrid>
                <a:gridCol w="13817600">
                  <a:extLst>
                    <a:ext uri="{9D8B030D-6E8A-4147-A177-3AD203B41FA5}">
                      <a16:colId xmlns:a16="http://schemas.microsoft.com/office/drawing/2014/main" val="20000"/>
                    </a:ext>
                  </a:extLst>
                </a:gridCol>
              </a:tblGrid>
              <a:tr h="353190">
                <a:tc>
                  <a:txBody>
                    <a:bodyPr/>
                    <a:lstStyle/>
                    <a:p>
                      <a:pPr marL="0" marR="0" algn="ctr">
                        <a:spcBef>
                          <a:spcPts val="0"/>
                        </a:spcBef>
                        <a:spcAft>
                          <a:spcPts val="0"/>
                        </a:spcAft>
                        <a:tabLst>
                          <a:tab pos="2743200" algn="ctr"/>
                          <a:tab pos="5486400" algn="r"/>
                          <a:tab pos="5486400" algn="r"/>
                        </a:tabLst>
                      </a:pPr>
                      <a:endParaRPr lang="en-US" sz="1800" i="0" u="none">
                        <a:solidFill>
                          <a:schemeClr val="bg1"/>
                        </a:solidFill>
                        <a:effectLst/>
                        <a:latin typeface="Arial" panose="020B0604020202020204" pitchFamily="34" charset="0"/>
                        <a:ea typeface="Times" panose="02020603050405020304" pitchFamily="18" charset="0"/>
                        <a:cs typeface="Arial" panose="020B0604020202020204" pitchFamily="34" charset="0"/>
                      </a:endParaRPr>
                    </a:p>
                  </a:txBody>
                  <a:tcPr marL="117764" marR="117764" marT="0" marB="0">
                    <a:solidFill>
                      <a:srgbClr val="AF2323"/>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userDrawn="1"/>
        </p:nvGraphicFramePr>
        <p:xfrm>
          <a:off x="10572559" y="19050"/>
          <a:ext cx="3035685" cy="353190"/>
        </p:xfrm>
        <a:graphic>
          <a:graphicData uri="http://schemas.openxmlformats.org/drawingml/2006/table">
            <a:tbl>
              <a:tblPr>
                <a:tableStyleId>{5C22544A-7EE6-4342-B048-85BDC9FD1C3A}</a:tableStyleId>
              </a:tblPr>
              <a:tblGrid>
                <a:gridCol w="3035685">
                  <a:extLst>
                    <a:ext uri="{9D8B030D-6E8A-4147-A177-3AD203B41FA5}">
                      <a16:colId xmlns:a16="http://schemas.microsoft.com/office/drawing/2014/main" val="20000"/>
                    </a:ext>
                  </a:extLst>
                </a:gridCol>
              </a:tblGrid>
              <a:tr h="353190">
                <a:tc>
                  <a:txBody>
                    <a:bodyPr/>
                    <a:lstStyle/>
                    <a:p>
                      <a:pPr marL="0" marR="0" algn="ctr">
                        <a:spcBef>
                          <a:spcPts val="0"/>
                        </a:spcBef>
                        <a:spcAft>
                          <a:spcPts val="0"/>
                        </a:spcAft>
                        <a:tabLst>
                          <a:tab pos="2743200" algn="ctr"/>
                          <a:tab pos="5486400" algn="r"/>
                          <a:tab pos="5486400" algn="r"/>
                        </a:tabLst>
                      </a:pPr>
                      <a:endParaRPr lang="en-US" sz="1800" i="0" u="none">
                        <a:solidFill>
                          <a:schemeClr val="bg1"/>
                        </a:solidFill>
                        <a:effectLst/>
                        <a:latin typeface="Arial" panose="020B0604020202020204" pitchFamily="34" charset="0"/>
                        <a:ea typeface="Times" panose="02020603050405020304" pitchFamily="18" charset="0"/>
                        <a:cs typeface="Arial" panose="020B0604020202020204" pitchFamily="34" charset="0"/>
                      </a:endParaRPr>
                    </a:p>
                  </a:txBody>
                  <a:tcPr marL="117764" marR="11776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userDrawn="1"/>
        </p:nvGraphicFramePr>
        <p:xfrm>
          <a:off x="7013479" y="457200"/>
          <a:ext cx="6699442" cy="32766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2766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userDrawn="1"/>
        </p:nvGraphicFramePr>
        <p:xfrm>
          <a:off x="104679" y="457200"/>
          <a:ext cx="6699442" cy="32766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2766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userDrawn="1"/>
        </p:nvGraphicFramePr>
        <p:xfrm>
          <a:off x="104679" y="3886200"/>
          <a:ext cx="6699442" cy="3733800"/>
        </p:xfrm>
        <a:graphic>
          <a:graphicData uri="http://schemas.openxmlformats.org/drawingml/2006/table">
            <a:tbl>
              <a:tblPr firstRow="1" bandRow="1">
                <a:tableStyleId>{5C22544A-7EE6-4342-B048-85BDC9FD1C3A}</a:tableStyleId>
              </a:tblPr>
              <a:tblGrid>
                <a:gridCol w="6699442">
                  <a:extLst>
                    <a:ext uri="{9D8B030D-6E8A-4147-A177-3AD203B41FA5}">
                      <a16:colId xmlns:a16="http://schemas.microsoft.com/office/drawing/2014/main" val="20000"/>
                    </a:ext>
                  </a:extLst>
                </a:gridCol>
              </a:tblGrid>
              <a:tr h="3733800">
                <a:tc>
                  <a:txBody>
                    <a:bodyPr/>
                    <a:lstStyle/>
                    <a:p>
                      <a:pPr algn="ctr"/>
                      <a:endParaRPr lang="en-US" sz="1400" b="0">
                        <a:solidFill>
                          <a:schemeClr val="tx1"/>
                        </a:solidFill>
                        <a:latin typeface="+mj-lt"/>
                        <a:cs typeface="Arial" panose="020B0604020202020204" pitchFamily="34" charset="0"/>
                      </a:endParaRPr>
                    </a:p>
                  </a:txBody>
                  <a:tcPr marL="125615" marR="125615">
                    <a:solidFill>
                      <a:srgbClr val="E9EDF4"/>
                    </a:solid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7D263206-BFF6-F824-34FE-CEEA01E285AC}"/>
              </a:ext>
            </a:extLst>
          </p:cNvPr>
          <p:cNvSpPr>
            <a:spLocks noGrp="1"/>
          </p:cNvSpPr>
          <p:nvPr>
            <p:ph type="sldNum" sz="quarter" idx="4"/>
          </p:nvPr>
        </p:nvSpPr>
        <p:spPr>
          <a:xfrm>
            <a:off x="9758363" y="7204075"/>
            <a:ext cx="3109912"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EFCDAE29-E566-46D5-ADA1-DDE15570DE09}" type="slidenum">
              <a:rPr lang="en-US" smtClean="0"/>
              <a:t>‹#›</a:t>
            </a:fld>
            <a:endParaRPr lang="en-US"/>
          </a:p>
        </p:txBody>
      </p:sp>
    </p:spTree>
    <p:extLst>
      <p:ext uri="{BB962C8B-B14F-4D97-AF65-F5344CB8AC3E}">
        <p14:creationId xmlns:p14="http://schemas.microsoft.com/office/powerpoint/2010/main" val="3739158355"/>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91432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81" indent="-228581" algn="l" defTabSz="9143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2" indent="-228581" algn="l" defTabSz="9143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4" indent="-228581" algn="l" defTabSz="9143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66"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27"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89"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51"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3"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4" indent="-228581"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902613" y="7203868"/>
            <a:ext cx="3224107" cy="413809"/>
          </a:xfrm>
          <a:prstGeom prst="rect">
            <a:avLst/>
          </a:prstGeom>
        </p:spPr>
        <p:txBody>
          <a:bodyPr vert="horz" lIns="91440" tIns="45720" rIns="91440" bIns="45720" rtlCol="0" anchor="ctr"/>
          <a:lstStyle>
            <a:lvl1pPr algn="r">
              <a:defRPr sz="1320">
                <a:solidFill>
                  <a:schemeClr val="tx1"/>
                </a:solidFill>
              </a:defRPr>
            </a:lvl1pPr>
          </a:lstStyle>
          <a:p>
            <a:fld id="{6315554C-9387-4378-80C2-5F7076CAC952}" type="slidenum">
              <a:rPr lang="en-US" smtClean="0"/>
              <a:pPr/>
              <a:t>‹#›</a:t>
            </a:fld>
            <a:endParaRPr lang="en-US"/>
          </a:p>
        </p:txBody>
      </p:sp>
    </p:spTree>
    <p:extLst>
      <p:ext uri="{BB962C8B-B14F-4D97-AF65-F5344CB8AC3E}">
        <p14:creationId xmlns:p14="http://schemas.microsoft.com/office/powerpoint/2010/main" val="139431805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005754" rtl="0" eaLnBrk="1" latinLnBrk="0" hangingPunct="1">
        <a:spcBef>
          <a:spcPct val="0"/>
        </a:spcBef>
        <a:buNone/>
        <a:defRPr sz="3519" kern="1200">
          <a:solidFill>
            <a:schemeClr val="accent3"/>
          </a:solidFill>
          <a:latin typeface="+mj-lt"/>
          <a:ea typeface="+mj-ea"/>
          <a:cs typeface="+mj-cs"/>
        </a:defRPr>
      </a:lvl1pPr>
    </p:titleStyle>
    <p:bodyStyle>
      <a:lvl1pPr marL="377156" indent="-377156" algn="l" defTabSz="1005754" rtl="0" eaLnBrk="1" latinLnBrk="0" hangingPunct="1">
        <a:spcBef>
          <a:spcPct val="20000"/>
        </a:spcBef>
        <a:buFont typeface="Arial" panose="020B0604020202020204" pitchFamily="34" charset="0"/>
        <a:buChar char="•"/>
        <a:defRPr sz="3519" kern="1200">
          <a:solidFill>
            <a:schemeClr val="accent2"/>
          </a:solidFill>
          <a:latin typeface="+mn-lt"/>
          <a:ea typeface="+mn-ea"/>
          <a:cs typeface="+mn-cs"/>
        </a:defRPr>
      </a:lvl1pPr>
      <a:lvl2pPr marL="817175" indent="-314300" algn="l" defTabSz="1005754" rtl="0" eaLnBrk="1" latinLnBrk="0" hangingPunct="1">
        <a:spcBef>
          <a:spcPct val="20000"/>
        </a:spcBef>
        <a:buFont typeface="Arial" panose="020B0604020202020204" pitchFamily="34" charset="0"/>
        <a:buChar char="–"/>
        <a:defRPr sz="3080" kern="1200">
          <a:solidFill>
            <a:schemeClr val="accent2"/>
          </a:solidFill>
          <a:latin typeface="+mn-lt"/>
          <a:ea typeface="+mn-ea"/>
          <a:cs typeface="+mn-cs"/>
        </a:defRPr>
      </a:lvl2pPr>
      <a:lvl3pPr marL="1257191" indent="-251439" algn="l" defTabSz="1005754" rtl="0" eaLnBrk="1" latinLnBrk="0" hangingPunct="1">
        <a:spcBef>
          <a:spcPct val="20000"/>
        </a:spcBef>
        <a:buFont typeface="Arial" panose="020B0604020202020204" pitchFamily="34" charset="0"/>
        <a:buChar char="•"/>
        <a:defRPr sz="2640" kern="1200">
          <a:solidFill>
            <a:schemeClr val="accent2"/>
          </a:solidFill>
          <a:latin typeface="+mn-lt"/>
          <a:ea typeface="+mn-ea"/>
          <a:cs typeface="+mn-cs"/>
        </a:defRPr>
      </a:lvl3pPr>
      <a:lvl4pPr marL="1760069" indent="-251439" algn="l" defTabSz="1005754" rtl="0" eaLnBrk="1" latinLnBrk="0" hangingPunct="1">
        <a:spcBef>
          <a:spcPct val="20000"/>
        </a:spcBef>
        <a:buFont typeface="Arial" panose="020B0604020202020204" pitchFamily="34" charset="0"/>
        <a:buChar char="–"/>
        <a:defRPr sz="2200" kern="1200">
          <a:solidFill>
            <a:schemeClr val="accent2"/>
          </a:solidFill>
          <a:latin typeface="+mn-lt"/>
          <a:ea typeface="+mn-ea"/>
          <a:cs typeface="+mn-cs"/>
        </a:defRPr>
      </a:lvl4pPr>
      <a:lvl5pPr marL="2262946" indent="-251439" algn="l" defTabSz="1005754" rtl="0" eaLnBrk="1" latinLnBrk="0" hangingPunct="1">
        <a:spcBef>
          <a:spcPct val="20000"/>
        </a:spcBef>
        <a:buFont typeface="Arial" panose="020B0604020202020204" pitchFamily="34" charset="0"/>
        <a:buChar char="»"/>
        <a:defRPr sz="2200" kern="1200">
          <a:solidFill>
            <a:schemeClr val="accent2"/>
          </a:solidFill>
          <a:latin typeface="+mn-lt"/>
          <a:ea typeface="+mn-ea"/>
          <a:cs typeface="+mn-cs"/>
        </a:defRPr>
      </a:lvl5pPr>
      <a:lvl6pPr marL="2765822" indent="-251439" algn="l" defTabSz="100575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700" indent="-251439" algn="l" defTabSz="100575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576" indent="-251439" algn="l" defTabSz="100575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452" indent="-251439" algn="l" defTabSz="100575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754" rtl="0" eaLnBrk="1" latinLnBrk="0" hangingPunct="1">
        <a:defRPr sz="1980" kern="1200">
          <a:solidFill>
            <a:schemeClr val="tx1"/>
          </a:solidFill>
          <a:latin typeface="+mn-lt"/>
          <a:ea typeface="+mn-ea"/>
          <a:cs typeface="+mn-cs"/>
        </a:defRPr>
      </a:lvl1pPr>
      <a:lvl2pPr marL="502878" algn="l" defTabSz="1005754" rtl="0" eaLnBrk="1" latinLnBrk="0" hangingPunct="1">
        <a:defRPr sz="1980" kern="1200">
          <a:solidFill>
            <a:schemeClr val="tx1"/>
          </a:solidFill>
          <a:latin typeface="+mn-lt"/>
          <a:ea typeface="+mn-ea"/>
          <a:cs typeface="+mn-cs"/>
        </a:defRPr>
      </a:lvl2pPr>
      <a:lvl3pPr marL="1005754" algn="l" defTabSz="1005754" rtl="0" eaLnBrk="1" latinLnBrk="0" hangingPunct="1">
        <a:defRPr sz="1980" kern="1200">
          <a:solidFill>
            <a:schemeClr val="tx1"/>
          </a:solidFill>
          <a:latin typeface="+mn-lt"/>
          <a:ea typeface="+mn-ea"/>
          <a:cs typeface="+mn-cs"/>
        </a:defRPr>
      </a:lvl3pPr>
      <a:lvl4pPr marL="1508632" algn="l" defTabSz="1005754" rtl="0" eaLnBrk="1" latinLnBrk="0" hangingPunct="1">
        <a:defRPr sz="1980" kern="1200">
          <a:solidFill>
            <a:schemeClr val="tx1"/>
          </a:solidFill>
          <a:latin typeface="+mn-lt"/>
          <a:ea typeface="+mn-ea"/>
          <a:cs typeface="+mn-cs"/>
        </a:defRPr>
      </a:lvl4pPr>
      <a:lvl5pPr marL="2011507" algn="l" defTabSz="1005754" rtl="0" eaLnBrk="1" latinLnBrk="0" hangingPunct="1">
        <a:defRPr sz="1980" kern="1200">
          <a:solidFill>
            <a:schemeClr val="tx1"/>
          </a:solidFill>
          <a:latin typeface="+mn-lt"/>
          <a:ea typeface="+mn-ea"/>
          <a:cs typeface="+mn-cs"/>
        </a:defRPr>
      </a:lvl5pPr>
      <a:lvl6pPr marL="2514384" algn="l" defTabSz="1005754" rtl="0" eaLnBrk="1" latinLnBrk="0" hangingPunct="1">
        <a:defRPr sz="1980" kern="1200">
          <a:solidFill>
            <a:schemeClr val="tx1"/>
          </a:solidFill>
          <a:latin typeface="+mn-lt"/>
          <a:ea typeface="+mn-ea"/>
          <a:cs typeface="+mn-cs"/>
        </a:defRPr>
      </a:lvl6pPr>
      <a:lvl7pPr marL="3017259" algn="l" defTabSz="1005754" rtl="0" eaLnBrk="1" latinLnBrk="0" hangingPunct="1">
        <a:defRPr sz="1980" kern="1200">
          <a:solidFill>
            <a:schemeClr val="tx1"/>
          </a:solidFill>
          <a:latin typeface="+mn-lt"/>
          <a:ea typeface="+mn-ea"/>
          <a:cs typeface="+mn-cs"/>
        </a:defRPr>
      </a:lvl7pPr>
      <a:lvl8pPr marL="3520137" algn="l" defTabSz="1005754" rtl="0" eaLnBrk="1" latinLnBrk="0" hangingPunct="1">
        <a:defRPr sz="1980" kern="1200">
          <a:solidFill>
            <a:schemeClr val="tx1"/>
          </a:solidFill>
          <a:latin typeface="+mn-lt"/>
          <a:ea typeface="+mn-ea"/>
          <a:cs typeface="+mn-cs"/>
        </a:defRPr>
      </a:lvl8pPr>
      <a:lvl9pPr marL="4023015" algn="l" defTabSz="1005754"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5CF8-1710-47E3-B7D4-0256A290F40B}"/>
              </a:ext>
            </a:extLst>
          </p:cNvPr>
          <p:cNvSpPr>
            <a:spLocks noGrp="1"/>
          </p:cNvSpPr>
          <p:nvPr>
            <p:ph type="title"/>
          </p:nvPr>
        </p:nvSpPr>
        <p:spPr>
          <a:xfrm>
            <a:off x="0" y="3247445"/>
            <a:ext cx="13817600" cy="1277510"/>
          </a:xfrm>
        </p:spPr>
        <p:txBody>
          <a:bodyPr>
            <a:normAutofit/>
          </a:bodyPr>
          <a:lstStyle/>
          <a:p>
            <a:pPr algn="ctr"/>
            <a:r>
              <a:rPr lang="en-US" sz="3600">
                <a:cs typeface="Times New Roman" panose="02020603050405020304" pitchFamily="18" charset="0"/>
              </a:rPr>
              <a:t>RFP Lean Process Improvement</a:t>
            </a:r>
          </a:p>
        </p:txBody>
      </p:sp>
      <p:sp>
        <p:nvSpPr>
          <p:cNvPr id="3" name="Text Placeholder 2">
            <a:extLst>
              <a:ext uri="{FF2B5EF4-FFF2-40B4-BE49-F238E27FC236}">
                <a16:creationId xmlns:a16="http://schemas.microsoft.com/office/drawing/2014/main" id="{C12C5BB7-C617-44A2-B2EB-9A42AC43A342}"/>
              </a:ext>
            </a:extLst>
          </p:cNvPr>
          <p:cNvSpPr>
            <a:spLocks noGrp="1"/>
          </p:cNvSpPr>
          <p:nvPr>
            <p:ph type="body" sz="quarter" idx="13"/>
          </p:nvPr>
        </p:nvSpPr>
        <p:spPr>
          <a:xfrm>
            <a:off x="274650" y="6846236"/>
            <a:ext cx="7218258" cy="1151467"/>
          </a:xfrm>
        </p:spPr>
        <p:txBody>
          <a:bodyPr lIns="182880" tIns="0" rIns="182880" bIns="0" anchor="t">
            <a:noAutofit/>
          </a:bodyPr>
          <a:lstStyle/>
          <a:p>
            <a:r>
              <a:rPr lang="en-US" sz="1950" dirty="0">
                <a:latin typeface="+mj-lt"/>
              </a:rPr>
              <a:t>PMPD Presentation</a:t>
            </a:r>
            <a:br>
              <a:rPr lang="en-US" sz="1950" dirty="0">
                <a:latin typeface="+mj-lt"/>
              </a:rPr>
            </a:br>
            <a:r>
              <a:rPr lang="en-US" sz="1950" dirty="0">
                <a:latin typeface="+mj-lt"/>
              </a:rPr>
              <a:t>September 25, 2025</a:t>
            </a:r>
          </a:p>
        </p:txBody>
      </p:sp>
    </p:spTree>
    <p:extLst>
      <p:ext uri="{BB962C8B-B14F-4D97-AF65-F5344CB8AC3E}">
        <p14:creationId xmlns:p14="http://schemas.microsoft.com/office/powerpoint/2010/main" val="363649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3CBD6-4998-5AAA-03AD-FD671B3168C2}"/>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37141A2-7AE8-F09C-522E-3FD81ABE63EC}"/>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8550B7DB-93CA-74FB-8860-813A114B6474}"/>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EAA30C30-B145-09B3-14B1-99BB918A76B3}"/>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6A42E3D9-C23B-CF51-012A-C627B54124E6}"/>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66FBB240-208D-7488-912A-832B51996ED7}"/>
              </a:ext>
            </a:extLst>
          </p:cNvPr>
          <p:cNvSpPr txBox="1">
            <a:spLocks/>
          </p:cNvSpPr>
          <p:nvPr/>
        </p:nvSpPr>
        <p:spPr>
          <a:xfrm>
            <a:off x="3450028" y="472309"/>
            <a:ext cx="7000961" cy="90057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Proposed Trimble Process View</a:t>
            </a:r>
          </a:p>
        </p:txBody>
      </p:sp>
      <p:pic>
        <p:nvPicPr>
          <p:cNvPr id="3" name="Picture 2" descr="A screenshot of a computer&#10;&#10;AI-generated content may be incorrect.">
            <a:extLst>
              <a:ext uri="{FF2B5EF4-FFF2-40B4-BE49-F238E27FC236}">
                <a16:creationId xmlns:a16="http://schemas.microsoft.com/office/drawing/2014/main" id="{260F8DD3-E82F-81C7-7D17-F08875B82D28}"/>
              </a:ext>
            </a:extLst>
          </p:cNvPr>
          <p:cNvPicPr>
            <a:picLocks noChangeAspect="1"/>
          </p:cNvPicPr>
          <p:nvPr/>
        </p:nvPicPr>
        <p:blipFill>
          <a:blip r:embed="rId4"/>
          <a:stretch>
            <a:fillRect/>
          </a:stretch>
        </p:blipFill>
        <p:spPr>
          <a:xfrm>
            <a:off x="2054245" y="1263110"/>
            <a:ext cx="9811374" cy="6336665"/>
          </a:xfrm>
          <a:prstGeom prst="rect">
            <a:avLst/>
          </a:prstGeom>
        </p:spPr>
      </p:pic>
    </p:spTree>
    <p:extLst>
      <p:ext uri="{BB962C8B-B14F-4D97-AF65-F5344CB8AC3E}">
        <p14:creationId xmlns:p14="http://schemas.microsoft.com/office/powerpoint/2010/main" val="80144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E713-2DC0-32BD-5AA4-7068EC27AB7F}"/>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E1263A9-F233-4071-D89D-B8494E6E25BB}"/>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D91E66D9-D1D2-52A0-FFB4-FD98EAA700D3}"/>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52D6A57A-60AB-8CFB-E887-99B0007B1380}"/>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79660553-DD36-2FB3-404A-E6813DEF6B14}"/>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C27BF822-E70B-3442-2345-5465A4A0E908}"/>
              </a:ext>
            </a:extLst>
          </p:cNvPr>
          <p:cNvSpPr txBox="1">
            <a:spLocks/>
          </p:cNvSpPr>
          <p:nvPr/>
        </p:nvSpPr>
        <p:spPr>
          <a:xfrm>
            <a:off x="3616579" y="472309"/>
            <a:ext cx="7000961" cy="90057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Proposed Trimble Process View</a:t>
            </a:r>
          </a:p>
        </p:txBody>
      </p:sp>
      <p:pic>
        <p:nvPicPr>
          <p:cNvPr id="5" name="Picture 4" descr="A screenshot of a computer&#10;&#10;AI-generated content may be incorrect.">
            <a:extLst>
              <a:ext uri="{FF2B5EF4-FFF2-40B4-BE49-F238E27FC236}">
                <a16:creationId xmlns:a16="http://schemas.microsoft.com/office/drawing/2014/main" id="{55849535-511A-52BA-ECE9-E71340DA1A22}"/>
              </a:ext>
            </a:extLst>
          </p:cNvPr>
          <p:cNvPicPr>
            <a:picLocks noChangeAspect="1"/>
          </p:cNvPicPr>
          <p:nvPr/>
        </p:nvPicPr>
        <p:blipFill>
          <a:blip r:embed="rId4"/>
          <a:srcRect l="13577" t="1796" r="7772" b="6281"/>
          <a:stretch>
            <a:fillRect/>
          </a:stretch>
        </p:blipFill>
        <p:spPr>
          <a:xfrm>
            <a:off x="2569461" y="1494935"/>
            <a:ext cx="9069606" cy="6004354"/>
          </a:xfrm>
          <a:prstGeom prst="rect">
            <a:avLst/>
          </a:prstGeom>
        </p:spPr>
      </p:pic>
    </p:spTree>
    <p:extLst>
      <p:ext uri="{BB962C8B-B14F-4D97-AF65-F5344CB8AC3E}">
        <p14:creationId xmlns:p14="http://schemas.microsoft.com/office/powerpoint/2010/main" val="227293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BF4C-1D7F-5DE9-92AE-204F93BE224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D7E16E5-BB23-21B4-27A3-67AE8E54D32B}"/>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3EF9A5F3-2EBC-41A1-E7C1-F024C9FAB6D6}"/>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C2DB579A-D9A6-64B1-107C-2C823450E6F8}"/>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582DD85F-E0F6-FE4A-DC71-0CA2A3FBE4D7}"/>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1AD768A9-7CEB-A7EF-99A5-B71338EBC888}"/>
              </a:ext>
            </a:extLst>
          </p:cNvPr>
          <p:cNvSpPr txBox="1">
            <a:spLocks/>
          </p:cNvSpPr>
          <p:nvPr/>
        </p:nvSpPr>
        <p:spPr>
          <a:xfrm>
            <a:off x="3547183" y="472309"/>
            <a:ext cx="7000961" cy="90057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Proposed Trimble Process View</a:t>
            </a:r>
          </a:p>
        </p:txBody>
      </p:sp>
      <p:pic>
        <p:nvPicPr>
          <p:cNvPr id="2" name="Picture 1" descr="A screenshot of a computer&#10;&#10;AI-generated content may be incorrect.">
            <a:extLst>
              <a:ext uri="{FF2B5EF4-FFF2-40B4-BE49-F238E27FC236}">
                <a16:creationId xmlns:a16="http://schemas.microsoft.com/office/drawing/2014/main" id="{8F30D1FF-A8DE-7E02-F62C-EBA9E42340E7}"/>
              </a:ext>
            </a:extLst>
          </p:cNvPr>
          <p:cNvPicPr>
            <a:picLocks noChangeAspect="1"/>
          </p:cNvPicPr>
          <p:nvPr/>
        </p:nvPicPr>
        <p:blipFill>
          <a:blip r:embed="rId4"/>
          <a:srcRect t="354" r="7897" b="6341"/>
          <a:stretch>
            <a:fillRect/>
          </a:stretch>
        </p:blipFill>
        <p:spPr>
          <a:xfrm>
            <a:off x="1624223" y="1459744"/>
            <a:ext cx="10863878" cy="6169268"/>
          </a:xfrm>
          <a:prstGeom prst="rect">
            <a:avLst/>
          </a:prstGeom>
        </p:spPr>
      </p:pic>
    </p:spTree>
    <p:extLst>
      <p:ext uri="{BB962C8B-B14F-4D97-AF65-F5344CB8AC3E}">
        <p14:creationId xmlns:p14="http://schemas.microsoft.com/office/powerpoint/2010/main" val="194690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4440-15F5-8C13-628C-B5367B3C544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04F1B88-E968-DE9C-174E-5F4568D9F51C}"/>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1202B8F2-218D-48A9-6DE5-EB73E7F9879F}"/>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F4CC9C7C-1A66-2E9A-A2ED-C644211CF9C2}"/>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CA98B898-202C-20D5-969F-8D0A2BEAC21E}"/>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13F9E021-5B64-A113-E7C5-52AF51F209B9}"/>
              </a:ext>
            </a:extLst>
          </p:cNvPr>
          <p:cNvSpPr txBox="1">
            <a:spLocks/>
          </p:cNvSpPr>
          <p:nvPr/>
        </p:nvSpPr>
        <p:spPr>
          <a:xfrm>
            <a:off x="-398355" y="465484"/>
            <a:ext cx="4009240" cy="1266208"/>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dirty="0">
                <a:latin typeface="Helvetica"/>
                <a:cs typeface="Helvetica"/>
              </a:rPr>
              <a:t>Design Agreement Decision Tree</a:t>
            </a:r>
          </a:p>
        </p:txBody>
      </p:sp>
      <p:pic>
        <p:nvPicPr>
          <p:cNvPr id="3" name="Picture 2" descr="A diagram of a company">
            <a:extLst>
              <a:ext uri="{FF2B5EF4-FFF2-40B4-BE49-F238E27FC236}">
                <a16:creationId xmlns:a16="http://schemas.microsoft.com/office/drawing/2014/main" id="{3574B050-4907-6EB2-C290-2B83787751C3}"/>
              </a:ext>
            </a:extLst>
          </p:cNvPr>
          <p:cNvPicPr>
            <a:picLocks noChangeAspect="1"/>
          </p:cNvPicPr>
          <p:nvPr/>
        </p:nvPicPr>
        <p:blipFill>
          <a:blip r:embed="rId4"/>
          <a:stretch>
            <a:fillRect/>
          </a:stretch>
        </p:blipFill>
        <p:spPr>
          <a:xfrm>
            <a:off x="3605632" y="474648"/>
            <a:ext cx="7411083" cy="7346867"/>
          </a:xfrm>
          <a:prstGeom prst="rect">
            <a:avLst/>
          </a:prstGeom>
        </p:spPr>
      </p:pic>
    </p:spTree>
    <p:extLst>
      <p:ext uri="{BB962C8B-B14F-4D97-AF65-F5344CB8AC3E}">
        <p14:creationId xmlns:p14="http://schemas.microsoft.com/office/powerpoint/2010/main" val="11696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2C1F-5184-35BC-4046-085F65F6FA3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C6355CA-41AD-D81D-45CE-170A2E6922B5}"/>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B58E3755-681B-F03E-2B29-A9DBD08BA42F}"/>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23BB19E7-32A9-0940-38BB-A86851BF24FA}"/>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432706B6-BACB-3633-DEB4-B07291BBDDF3}"/>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AFF88594-092C-FD0E-7AB0-893E0C24DBC5}"/>
              </a:ext>
            </a:extLst>
          </p:cNvPr>
          <p:cNvSpPr txBox="1">
            <a:spLocks/>
          </p:cNvSpPr>
          <p:nvPr/>
        </p:nvSpPr>
        <p:spPr>
          <a:xfrm>
            <a:off x="2404764" y="465997"/>
            <a:ext cx="8647607" cy="695118"/>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dirty="0">
                <a:latin typeface="Helvetica"/>
                <a:cs typeface="Helvetica"/>
              </a:rPr>
              <a:t>Template Process Committee Updates</a:t>
            </a:r>
          </a:p>
        </p:txBody>
      </p:sp>
      <p:sp>
        <p:nvSpPr>
          <p:cNvPr id="11" name="TextBox 10">
            <a:extLst>
              <a:ext uri="{FF2B5EF4-FFF2-40B4-BE49-F238E27FC236}">
                <a16:creationId xmlns:a16="http://schemas.microsoft.com/office/drawing/2014/main" id="{0445F11E-4010-2119-37AF-EB54699F283E}"/>
              </a:ext>
            </a:extLst>
          </p:cNvPr>
          <p:cNvSpPr txBox="1"/>
          <p:nvPr/>
        </p:nvSpPr>
        <p:spPr>
          <a:xfrm>
            <a:off x="403573" y="1458792"/>
            <a:ext cx="12671712" cy="4939814"/>
          </a:xfrm>
          <a:prstGeom prst="rect">
            <a:avLst/>
          </a:prstGeom>
          <a:noFill/>
        </p:spPr>
        <p:txBody>
          <a:bodyPr wrap="square" lIns="91440" tIns="45720" rIns="91440" bIns="45720" anchor="t">
            <a:spAutoFit/>
          </a:bodyPr>
          <a:lstStyle/>
          <a:p>
            <a:pPr marL="457200" indent="-457200">
              <a:spcBef>
                <a:spcPts val="1000"/>
              </a:spcBef>
              <a:buFont typeface="+mj-lt"/>
              <a:buAutoNum type="arabicPeriod"/>
            </a:pPr>
            <a:r>
              <a:rPr lang="en-US" sz="2400" dirty="0">
                <a:latin typeface="Helvetica"/>
                <a:ea typeface="Calibri"/>
                <a:cs typeface="Helvetica"/>
              </a:rPr>
              <a:t>RFP Templates (Endowed and Campus Let):</a:t>
            </a:r>
          </a:p>
          <a:p>
            <a:pPr marL="966470" lvl="1" indent="-457200">
              <a:spcBef>
                <a:spcPts val="1000"/>
              </a:spcBef>
              <a:buFont typeface="Arial"/>
              <a:buChar char="•"/>
            </a:pPr>
            <a:r>
              <a:rPr lang="en-US" sz="2400" dirty="0">
                <a:latin typeface="Helvetica"/>
                <a:ea typeface="Calibri"/>
                <a:cs typeface="Helvetica"/>
              </a:rPr>
              <a:t>Design Agreements – Architect/Engineer/Consultant </a:t>
            </a:r>
            <a:endParaRPr lang="en-US" sz="2400" dirty="0">
              <a:latin typeface="Helvetica" panose="020B0604020202020204" pitchFamily="34" charset="0"/>
              <a:ea typeface="Calibri"/>
              <a:cs typeface="Helvetica" panose="020B0604020202020204" pitchFamily="34" charset="0"/>
            </a:endParaRPr>
          </a:p>
          <a:p>
            <a:pPr marL="966470" lvl="1" indent="-457200">
              <a:spcBef>
                <a:spcPts val="1000"/>
              </a:spcBef>
              <a:buFont typeface="Arial"/>
              <a:buChar char="•"/>
            </a:pPr>
            <a:r>
              <a:rPr lang="en-US" sz="2400" b="1" dirty="0">
                <a:latin typeface="Helvetica"/>
                <a:ea typeface="Calibri"/>
                <a:cs typeface="Helvetica"/>
              </a:rPr>
              <a:t>Limited Services – Study</a:t>
            </a:r>
            <a:r>
              <a:rPr lang="en-US" sz="2400" dirty="0">
                <a:latin typeface="Helvetica"/>
                <a:ea typeface="Calibri"/>
                <a:cs typeface="Helvetica"/>
              </a:rPr>
              <a:t> </a:t>
            </a:r>
            <a:endParaRPr lang="en-US" dirty="0"/>
          </a:p>
          <a:p>
            <a:pPr marL="457200" indent="-457200">
              <a:spcBef>
                <a:spcPts val="1000"/>
              </a:spcBef>
              <a:buAutoNum type="arabicPeriod"/>
            </a:pPr>
            <a:r>
              <a:rPr lang="en-US" sz="2400" dirty="0">
                <a:latin typeface="Helvetica"/>
                <a:ea typeface="Calibri"/>
                <a:cs typeface="Helvetica"/>
              </a:rPr>
              <a:t>Design Agreement Templates (Endowed and Campus Let):</a:t>
            </a:r>
            <a:endParaRPr lang="en-US" sz="2400" dirty="0">
              <a:latin typeface="Helvetica" panose="020B0604020202020204" pitchFamily="34" charset="0"/>
              <a:ea typeface="Calibri"/>
              <a:cs typeface="Helvetica" panose="020B0604020202020204" pitchFamily="34" charset="0"/>
            </a:endParaRPr>
          </a:p>
          <a:p>
            <a:pPr marL="966470" lvl="1" indent="-457200">
              <a:spcBef>
                <a:spcPts val="1000"/>
              </a:spcBef>
              <a:buFont typeface="Arial"/>
              <a:buChar char="•"/>
            </a:pPr>
            <a:r>
              <a:rPr lang="en-US" sz="2400" dirty="0">
                <a:latin typeface="Helvetica"/>
                <a:ea typeface="Calibri"/>
                <a:cs typeface="Helvetica"/>
              </a:rPr>
              <a:t>Long Form</a:t>
            </a:r>
            <a:endParaRPr lang="en-US" sz="2400" dirty="0">
              <a:latin typeface="Helvetica" panose="020B0604020202020204" pitchFamily="34" charset="0"/>
              <a:ea typeface="Calibri"/>
              <a:cs typeface="Helvetica" panose="020B0604020202020204" pitchFamily="34" charset="0"/>
            </a:endParaRPr>
          </a:p>
          <a:p>
            <a:pPr marL="966470" lvl="1" indent="-457200">
              <a:spcBef>
                <a:spcPts val="1000"/>
              </a:spcBef>
              <a:buFont typeface="Arial"/>
              <a:buChar char="•"/>
            </a:pPr>
            <a:r>
              <a:rPr lang="en-US" sz="2400" dirty="0">
                <a:latin typeface="Helvetica"/>
                <a:ea typeface="Calibri"/>
                <a:cs typeface="Helvetica"/>
              </a:rPr>
              <a:t>Short Form</a:t>
            </a:r>
          </a:p>
          <a:p>
            <a:pPr marL="966470" lvl="1" indent="-457200">
              <a:spcBef>
                <a:spcPts val="1000"/>
              </a:spcBef>
              <a:buFont typeface="Arial"/>
              <a:buChar char="•"/>
            </a:pPr>
            <a:r>
              <a:rPr lang="en-US" sz="2400" dirty="0">
                <a:latin typeface="Helvetica"/>
                <a:ea typeface="Calibri"/>
                <a:cs typeface="Helvetica"/>
              </a:rPr>
              <a:t>Short Form Combined Design Phase</a:t>
            </a:r>
            <a:endParaRPr lang="en-US" dirty="0"/>
          </a:p>
          <a:p>
            <a:pPr marL="966470" lvl="1" indent="-457200">
              <a:spcBef>
                <a:spcPts val="1000"/>
              </a:spcBef>
              <a:buFont typeface="Arial"/>
              <a:buChar char="•"/>
            </a:pPr>
            <a:r>
              <a:rPr lang="en-US" sz="2400" dirty="0">
                <a:latin typeface="Helvetica"/>
                <a:ea typeface="Calibri"/>
                <a:cs typeface="Helvetica"/>
              </a:rPr>
              <a:t>Limited Services</a:t>
            </a:r>
            <a:endParaRPr lang="en-US" sz="2400" dirty="0">
              <a:latin typeface="Helvetica" panose="020B0604020202020204" pitchFamily="34" charset="0"/>
              <a:ea typeface="Calibri"/>
              <a:cs typeface="Helvetica" panose="020B0604020202020204" pitchFamily="34" charset="0"/>
            </a:endParaRPr>
          </a:p>
          <a:p>
            <a:pPr marL="457200" indent="-457200">
              <a:spcBef>
                <a:spcPts val="1000"/>
              </a:spcBef>
              <a:buAutoNum type="arabicPeriod"/>
            </a:pPr>
            <a:r>
              <a:rPr lang="en-US" sz="2400" b="1" dirty="0">
                <a:latin typeface="Helvetica"/>
                <a:ea typeface="Calibri"/>
                <a:cs typeface="Helvetica"/>
              </a:rPr>
              <a:t>New Template for the Document Submittal Requirements</a:t>
            </a:r>
            <a:endParaRPr lang="en-US" sz="2400" b="1" dirty="0">
              <a:latin typeface="Helvetica" panose="020B0604020202020204" pitchFamily="34" charset="0"/>
              <a:ea typeface="Calibri"/>
              <a:cs typeface="Helvetica" panose="020B0604020202020204" pitchFamily="34" charset="0"/>
            </a:endParaRPr>
          </a:p>
          <a:p>
            <a:pPr marL="966470" lvl="1" indent="-457200">
              <a:spcBef>
                <a:spcPts val="1000"/>
              </a:spcBef>
              <a:buFont typeface="Arial"/>
              <a:buChar char="•"/>
            </a:pPr>
            <a:r>
              <a:rPr lang="en-US" sz="2400" b="1" dirty="0">
                <a:latin typeface="Helvetica"/>
                <a:ea typeface="Calibri"/>
                <a:cs typeface="Helvetica"/>
              </a:rPr>
              <a:t>An Excel Spreadsheet  replaces the cumbersome Word table </a:t>
            </a:r>
            <a:endParaRPr lang="en-US" sz="2800" b="1" dirty="0">
              <a:latin typeface="Helvetica" panose="020B0604020202020204" pitchFamily="34" charset="0"/>
              <a:ea typeface="Calibri"/>
              <a:cs typeface="Helvetica" panose="020B0604020202020204" pitchFamily="34" charset="0"/>
            </a:endParaRPr>
          </a:p>
        </p:txBody>
      </p:sp>
    </p:spTree>
    <p:extLst>
      <p:ext uri="{BB962C8B-B14F-4D97-AF65-F5344CB8AC3E}">
        <p14:creationId xmlns:p14="http://schemas.microsoft.com/office/powerpoint/2010/main" val="318715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0ACE3-2E54-DD70-E8D0-7FDC75C9386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E9ED5F4-03F7-1900-0E0C-53B0DAACCB1A}"/>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5B566179-F67A-5343-744E-7676274364A3}"/>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A2556D09-A653-725C-B7CB-D22FF192AC1F}"/>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5815ED37-6B0B-9E05-BF16-3A2462D675EA}"/>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22E48C61-674C-A86C-4D41-BAB286589FA9}"/>
              </a:ext>
            </a:extLst>
          </p:cNvPr>
          <p:cNvSpPr txBox="1">
            <a:spLocks/>
          </p:cNvSpPr>
          <p:nvPr/>
        </p:nvSpPr>
        <p:spPr>
          <a:xfrm>
            <a:off x="4435423" y="465157"/>
            <a:ext cx="4942485"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dirty="0">
                <a:latin typeface="Helvetica" panose="020B0604020202020204" pitchFamily="34" charset="0"/>
                <a:cs typeface="Helvetica" panose="020B0604020202020204" pitchFamily="34" charset="0"/>
              </a:rPr>
              <a:t>RFP Design</a:t>
            </a:r>
          </a:p>
        </p:txBody>
      </p:sp>
      <p:pic>
        <p:nvPicPr>
          <p:cNvPr id="8" name="Picture 7">
            <a:extLst>
              <a:ext uri="{FF2B5EF4-FFF2-40B4-BE49-F238E27FC236}">
                <a16:creationId xmlns:a16="http://schemas.microsoft.com/office/drawing/2014/main" id="{89B116DB-C28A-3BAD-5791-1FA5F61CF09E}"/>
              </a:ext>
            </a:extLst>
          </p:cNvPr>
          <p:cNvPicPr>
            <a:picLocks noChangeAspect="1"/>
          </p:cNvPicPr>
          <p:nvPr/>
        </p:nvPicPr>
        <p:blipFill>
          <a:blip r:embed="rId4"/>
          <a:stretch>
            <a:fillRect/>
          </a:stretch>
        </p:blipFill>
        <p:spPr>
          <a:xfrm>
            <a:off x="2057400" y="1395412"/>
            <a:ext cx="9696450" cy="4981575"/>
          </a:xfrm>
          <a:prstGeom prst="rect">
            <a:avLst/>
          </a:prstGeom>
        </p:spPr>
      </p:pic>
    </p:spTree>
    <p:extLst>
      <p:ext uri="{BB962C8B-B14F-4D97-AF65-F5344CB8AC3E}">
        <p14:creationId xmlns:p14="http://schemas.microsoft.com/office/powerpoint/2010/main" val="128028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768E-4844-0741-3A65-0B9642A0D28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2CC5061A-2C45-0EBC-C1EA-F62FD9442550}"/>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F04E7A64-7D2D-C170-6213-F4EFF5A76C26}"/>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C42B9EB6-5F7B-FB52-354B-EAE4ED114564}"/>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BDCE0506-4F96-FED6-4BF3-3DA118221D2A}"/>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32F61518-8648-CF5E-3DAE-89E9F98219B6}"/>
              </a:ext>
            </a:extLst>
          </p:cNvPr>
          <p:cNvSpPr txBox="1">
            <a:spLocks/>
          </p:cNvSpPr>
          <p:nvPr/>
        </p:nvSpPr>
        <p:spPr>
          <a:xfrm>
            <a:off x="4435423" y="465157"/>
            <a:ext cx="4942485"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dirty="0">
                <a:latin typeface="Helvetica"/>
                <a:cs typeface="Helvetica"/>
              </a:rPr>
              <a:t>RFP Study</a:t>
            </a:r>
            <a:endParaRPr lang="en-US" sz="3600" dirty="0">
              <a:latin typeface="Helvetica" panose="020B0604020202020204" pitchFamily="34" charset="0"/>
              <a:cs typeface="Helvetica" panose="020B0604020202020204" pitchFamily="34" charset="0"/>
            </a:endParaRPr>
          </a:p>
        </p:txBody>
      </p:sp>
      <p:pic>
        <p:nvPicPr>
          <p:cNvPr id="5" name="Picture 4" descr="A screenshot of a project&#10;&#10;AI-generated content may be incorrect.">
            <a:extLst>
              <a:ext uri="{FF2B5EF4-FFF2-40B4-BE49-F238E27FC236}">
                <a16:creationId xmlns:a16="http://schemas.microsoft.com/office/drawing/2014/main" id="{BDFA4103-78CA-45C1-C6C5-1FB8565763C4}"/>
              </a:ext>
            </a:extLst>
          </p:cNvPr>
          <p:cNvPicPr>
            <a:picLocks noChangeAspect="1"/>
          </p:cNvPicPr>
          <p:nvPr/>
        </p:nvPicPr>
        <p:blipFill>
          <a:blip r:embed="rId4"/>
          <a:stretch>
            <a:fillRect/>
          </a:stretch>
        </p:blipFill>
        <p:spPr>
          <a:xfrm>
            <a:off x="2056190" y="1443038"/>
            <a:ext cx="9677400" cy="4886325"/>
          </a:xfrm>
          <a:prstGeom prst="rect">
            <a:avLst/>
          </a:prstGeom>
        </p:spPr>
      </p:pic>
    </p:spTree>
    <p:extLst>
      <p:ext uri="{BB962C8B-B14F-4D97-AF65-F5344CB8AC3E}">
        <p14:creationId xmlns:p14="http://schemas.microsoft.com/office/powerpoint/2010/main" val="166836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00E6E-5DE7-6B84-F779-E1352099BB2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C9B27E4F-0928-CA41-B3E2-6793ABB7CC36}"/>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D79DA0B7-D689-015A-1426-344C20181CD5}"/>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102D3EAD-ADAC-0C33-8EDF-C20BA9614DC5}"/>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004574D7-DF22-08ED-508E-F993C89C2565}"/>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49265814-3DE7-C9F2-0377-135FCC0B82ED}"/>
              </a:ext>
            </a:extLst>
          </p:cNvPr>
          <p:cNvSpPr txBox="1">
            <a:spLocks/>
          </p:cNvSpPr>
          <p:nvPr/>
        </p:nvSpPr>
        <p:spPr>
          <a:xfrm>
            <a:off x="4435423" y="465157"/>
            <a:ext cx="4942485"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dirty="0">
                <a:latin typeface="Helvetica"/>
                <a:cs typeface="Helvetica"/>
              </a:rPr>
              <a:t>RFP Study</a:t>
            </a:r>
            <a:endParaRPr lang="en-US" sz="3600" dirty="0">
              <a:latin typeface="Helvetica" panose="020B0604020202020204" pitchFamily="34" charset="0"/>
              <a:cs typeface="Helvetica" panose="020B0604020202020204" pitchFamily="34" charset="0"/>
            </a:endParaRPr>
          </a:p>
        </p:txBody>
      </p:sp>
      <p:pic>
        <p:nvPicPr>
          <p:cNvPr id="2" name="Picture 1" descr="A yellow text on a white background&#10;&#10;AI-generated content may be incorrect.">
            <a:extLst>
              <a:ext uri="{FF2B5EF4-FFF2-40B4-BE49-F238E27FC236}">
                <a16:creationId xmlns:a16="http://schemas.microsoft.com/office/drawing/2014/main" id="{DFF9FB5D-671F-D789-1241-ACCCC97ECD6B}"/>
              </a:ext>
            </a:extLst>
          </p:cNvPr>
          <p:cNvPicPr>
            <a:picLocks noChangeAspect="1"/>
          </p:cNvPicPr>
          <p:nvPr/>
        </p:nvPicPr>
        <p:blipFill>
          <a:blip r:embed="rId4"/>
          <a:stretch>
            <a:fillRect/>
          </a:stretch>
        </p:blipFill>
        <p:spPr>
          <a:xfrm>
            <a:off x="2091947" y="1463562"/>
            <a:ext cx="9648825" cy="3857625"/>
          </a:xfrm>
          <a:prstGeom prst="rect">
            <a:avLst/>
          </a:prstGeom>
        </p:spPr>
      </p:pic>
      <p:pic>
        <p:nvPicPr>
          <p:cNvPr id="3" name="Picture 2" descr="A screenshot of a report&#10;&#10;AI-generated content may be incorrect.">
            <a:extLst>
              <a:ext uri="{FF2B5EF4-FFF2-40B4-BE49-F238E27FC236}">
                <a16:creationId xmlns:a16="http://schemas.microsoft.com/office/drawing/2014/main" id="{3B11CF96-DBC4-A101-242E-FF30EE35BE0D}"/>
              </a:ext>
            </a:extLst>
          </p:cNvPr>
          <p:cNvPicPr>
            <a:picLocks noChangeAspect="1"/>
          </p:cNvPicPr>
          <p:nvPr/>
        </p:nvPicPr>
        <p:blipFill>
          <a:blip r:embed="rId5"/>
          <a:srcRect l="372" r="-149" b="64211"/>
          <a:stretch>
            <a:fillRect/>
          </a:stretch>
        </p:blipFill>
        <p:spPr>
          <a:xfrm>
            <a:off x="2091947" y="5297005"/>
            <a:ext cx="9655810" cy="2202182"/>
          </a:xfrm>
          <a:prstGeom prst="rect">
            <a:avLst/>
          </a:prstGeom>
        </p:spPr>
      </p:pic>
    </p:spTree>
    <p:extLst>
      <p:ext uri="{BB962C8B-B14F-4D97-AF65-F5344CB8AC3E}">
        <p14:creationId xmlns:p14="http://schemas.microsoft.com/office/powerpoint/2010/main" val="108174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5D3DB-8E64-B50A-544C-7F722A5CBB3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12DDC90-57FB-BF2E-88CB-7D5AB33B34E7}"/>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53A5BEE4-86F9-7445-8133-5CA3CEAC119B}"/>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B0103736-A726-26CB-3C67-61D7A101DAF6}"/>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46544734-7B0F-0EB2-8B91-A617778C29FF}"/>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CE2131DA-346D-C36A-5664-E000FF6D5B37}"/>
              </a:ext>
            </a:extLst>
          </p:cNvPr>
          <p:cNvSpPr txBox="1">
            <a:spLocks/>
          </p:cNvSpPr>
          <p:nvPr/>
        </p:nvSpPr>
        <p:spPr>
          <a:xfrm>
            <a:off x="3125709" y="465157"/>
            <a:ext cx="7565670"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Design Agreement – Short Form</a:t>
            </a:r>
            <a:endParaRPr lang="en-US" sz="3600" dirty="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194AEE18-D5B0-C55A-0537-67ABAFC6F33B}"/>
              </a:ext>
            </a:extLst>
          </p:cNvPr>
          <p:cNvPicPr>
            <a:picLocks noChangeAspect="1"/>
          </p:cNvPicPr>
          <p:nvPr/>
        </p:nvPicPr>
        <p:blipFill>
          <a:blip r:embed="rId4"/>
          <a:srcRect r="219" b="40428"/>
          <a:stretch>
            <a:fillRect/>
          </a:stretch>
        </p:blipFill>
        <p:spPr>
          <a:xfrm>
            <a:off x="2184126" y="1781760"/>
            <a:ext cx="9461142" cy="4630152"/>
          </a:xfrm>
          <a:prstGeom prst="rect">
            <a:avLst/>
          </a:prstGeom>
        </p:spPr>
      </p:pic>
    </p:spTree>
    <p:extLst>
      <p:ext uri="{BB962C8B-B14F-4D97-AF65-F5344CB8AC3E}">
        <p14:creationId xmlns:p14="http://schemas.microsoft.com/office/powerpoint/2010/main" val="382167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43DA-160A-DB51-4D51-517627F263E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21FF86A-5CD5-8A37-6B20-766AD9C6E4AB}"/>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82525749-AD88-40EC-654C-E18EB5A22A8E}"/>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180BA637-6D8B-6228-F19E-D6AD4EBC6E92}"/>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E8900370-7436-9917-676A-616A8B2101AF}"/>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8773C85F-8AFF-75EB-524A-A536E369F40D}"/>
              </a:ext>
            </a:extLst>
          </p:cNvPr>
          <p:cNvSpPr txBox="1">
            <a:spLocks/>
          </p:cNvSpPr>
          <p:nvPr/>
        </p:nvSpPr>
        <p:spPr>
          <a:xfrm>
            <a:off x="4437557" y="443824"/>
            <a:ext cx="4942485"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panose="020B0604020202020204" pitchFamily="34" charset="0"/>
                <a:cs typeface="Helvetica" panose="020B0604020202020204" pitchFamily="34" charset="0"/>
              </a:rPr>
              <a:t>PM Training</a:t>
            </a:r>
          </a:p>
        </p:txBody>
      </p:sp>
      <p:sp>
        <p:nvSpPr>
          <p:cNvPr id="11" name="TextBox 10">
            <a:extLst>
              <a:ext uri="{FF2B5EF4-FFF2-40B4-BE49-F238E27FC236}">
                <a16:creationId xmlns:a16="http://schemas.microsoft.com/office/drawing/2014/main" id="{8ADE6169-084C-A2E6-5649-8FCFE2B92BA0}"/>
              </a:ext>
            </a:extLst>
          </p:cNvPr>
          <p:cNvSpPr txBox="1"/>
          <p:nvPr/>
        </p:nvSpPr>
        <p:spPr>
          <a:xfrm>
            <a:off x="403573" y="1458792"/>
            <a:ext cx="13038742" cy="6417141"/>
          </a:xfrm>
          <a:prstGeom prst="rect">
            <a:avLst/>
          </a:prstGeom>
          <a:noFill/>
        </p:spPr>
        <p:txBody>
          <a:bodyPr wrap="square" lIns="91440" tIns="45720" rIns="91440" bIns="45720" anchor="t">
            <a:spAutoFit/>
          </a:bodyPr>
          <a:lstStyle/>
          <a:p>
            <a:pPr marL="457200" indent="-457200">
              <a:spcBef>
                <a:spcPts val="1000"/>
              </a:spcBef>
              <a:buFont typeface="+mj-lt"/>
              <a:buAutoNum type="arabicPeriod"/>
            </a:pPr>
            <a:r>
              <a:rPr lang="en-US" sz="2800" dirty="0">
                <a:latin typeface="Helvetica"/>
                <a:ea typeface="Calibri"/>
                <a:cs typeface="Helvetica"/>
              </a:rPr>
              <a:t>Project Management Director to develop and execute training</a:t>
            </a:r>
          </a:p>
          <a:p>
            <a:pPr marL="457200" indent="-457200">
              <a:spcBef>
                <a:spcPts val="1000"/>
              </a:spcBef>
              <a:buAutoNum type="arabicPeriod"/>
            </a:pPr>
            <a:r>
              <a:rPr lang="en-US" sz="2800" dirty="0">
                <a:latin typeface="Helvetica"/>
                <a:ea typeface="Calibri"/>
                <a:cs typeface="Helvetica"/>
              </a:rPr>
              <a:t>Identify complexities with the project ahead of RFP submission and work with Facilites Contracts to develop proper language as needed</a:t>
            </a:r>
            <a:endParaRPr lang="en-US" dirty="0"/>
          </a:p>
          <a:p>
            <a:pPr marL="514350" indent="-514350">
              <a:spcBef>
                <a:spcPts val="1000"/>
              </a:spcBef>
              <a:buAutoNum type="arabicPeriod"/>
            </a:pPr>
            <a:r>
              <a:rPr lang="en-US" sz="2800" dirty="0">
                <a:latin typeface="Helvetica"/>
                <a:ea typeface="Calibri"/>
                <a:cs typeface="Helvetica"/>
              </a:rPr>
              <a:t>Emphasize the importance of grammar and clarity w</a:t>
            </a:r>
            <a:r>
              <a:rPr lang="en-US" sz="2800" dirty="0">
                <a:latin typeface="Helvetica"/>
                <a:ea typeface="Calibri"/>
                <a:cs typeface="Segoe UI"/>
              </a:rPr>
              <a:t>hen drafting documents. Strong writing skills reflects attention to detail and professionalism.</a:t>
            </a:r>
            <a:endParaRPr lang="en-US" sz="2800" dirty="0">
              <a:latin typeface="Helvetica"/>
              <a:ea typeface="Calibri"/>
              <a:cs typeface="Helvetica"/>
            </a:endParaRPr>
          </a:p>
          <a:p>
            <a:pPr marL="457200" indent="-457200">
              <a:spcBef>
                <a:spcPts val="1000"/>
              </a:spcBef>
              <a:buAutoNum type="arabicPeriod"/>
            </a:pPr>
            <a:r>
              <a:rPr lang="en-US" sz="2800" dirty="0">
                <a:latin typeface="Helvetica"/>
                <a:ea typeface="Calibri"/>
                <a:cs typeface="Helvetica"/>
              </a:rPr>
              <a:t>Refer to Trimble Resource Guidance Document</a:t>
            </a:r>
            <a:endParaRPr lang="en-US" dirty="0">
              <a:latin typeface="Helvetica"/>
              <a:ea typeface="Calibri"/>
              <a:cs typeface="Helvetica"/>
            </a:endParaRPr>
          </a:p>
          <a:p>
            <a:pPr marL="457200" indent="-457200">
              <a:spcBef>
                <a:spcPts val="1000"/>
              </a:spcBef>
              <a:buFont typeface="+mj-lt"/>
              <a:buAutoNum type="arabicPeriod"/>
            </a:pPr>
            <a:r>
              <a:rPr lang="en-US" sz="2800" dirty="0">
                <a:latin typeface="Helvetica"/>
                <a:ea typeface="Calibri"/>
                <a:cs typeface="Helvetica"/>
              </a:rPr>
              <a:t>Utilize Project Charter to gather pertinent information</a:t>
            </a:r>
          </a:p>
          <a:p>
            <a:pPr marL="457200" indent="-457200">
              <a:spcBef>
                <a:spcPts val="1000"/>
              </a:spcBef>
              <a:buFont typeface="+mj-lt"/>
              <a:buAutoNum type="arabicPeriod"/>
            </a:pPr>
            <a:r>
              <a:rPr lang="en-US" sz="2800" dirty="0">
                <a:latin typeface="Helvetica"/>
                <a:ea typeface="Calibri"/>
                <a:cs typeface="Helvetica"/>
              </a:rPr>
              <a:t>Refer to and use examples in Trimble Resources of sample projects</a:t>
            </a:r>
          </a:p>
          <a:p>
            <a:pPr marL="457200" indent="-457200">
              <a:spcBef>
                <a:spcPts val="1000"/>
              </a:spcBef>
              <a:buFont typeface="+mj-lt"/>
              <a:buAutoNum type="arabicPeriod"/>
            </a:pPr>
            <a:r>
              <a:rPr lang="en-US" sz="2800" dirty="0">
                <a:latin typeface="Helvetica"/>
                <a:ea typeface="Calibri"/>
                <a:cs typeface="Helvetica"/>
              </a:rPr>
              <a:t>Utilize the Consultant Agreement Decision Tree</a:t>
            </a:r>
          </a:p>
          <a:p>
            <a:pPr marL="457200" indent="-457200">
              <a:spcBef>
                <a:spcPts val="1000"/>
              </a:spcBef>
              <a:buAutoNum type="arabicPeriod"/>
            </a:pPr>
            <a:r>
              <a:rPr lang="en-US" sz="2800" dirty="0">
                <a:latin typeface="Helvetica"/>
                <a:ea typeface="Calibri"/>
                <a:cs typeface="Helvetica"/>
              </a:rPr>
              <a:t>Training for the use of the new required submissions excel sheet</a:t>
            </a:r>
          </a:p>
          <a:p>
            <a:pPr marL="457200" indent="-457200">
              <a:spcBef>
                <a:spcPts val="1000"/>
              </a:spcBef>
              <a:buAutoNum type="arabicPeriod"/>
            </a:pPr>
            <a:r>
              <a:rPr lang="en-US" sz="2800" dirty="0">
                <a:latin typeface="Helvetica"/>
                <a:ea typeface="Calibri"/>
                <a:cs typeface="Helvetica"/>
              </a:rPr>
              <a:t>If you are not sure always contact Facilities Contracts</a:t>
            </a:r>
            <a:endParaRPr lang="en-US" sz="2800" dirty="0">
              <a:latin typeface="Helvetica" panose="020B0604020202020204" pitchFamily="34" charset="0"/>
              <a:ea typeface="Calibri" panose="020F0502020204030204" pitchFamily="34" charset="0"/>
              <a:cs typeface="Helvetica" panose="020B0604020202020204" pitchFamily="34" charset="0"/>
            </a:endParaRPr>
          </a:p>
          <a:p>
            <a:pPr marL="457200" indent="-457200">
              <a:spcBef>
                <a:spcPts val="1000"/>
              </a:spcBef>
              <a:buFont typeface="Calibri"/>
              <a:buAutoNum type="arabicPeriod"/>
            </a:pPr>
            <a:endParaRPr lang="en-US" sz="2800">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1468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319A-2DCE-AFCF-E7AB-4890391C83FD}"/>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A675B69-AD49-62DC-742B-86C81467805E}"/>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4B226711-67F6-27A0-2448-924B87414E40}"/>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69737C80-6FEA-6EE6-889E-E83926F40221}"/>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EBE44357-742A-6186-7F80-04D8BF2A66E6}"/>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41E037FB-A37A-F00E-1940-B6FC5E714798}"/>
              </a:ext>
            </a:extLst>
          </p:cNvPr>
          <p:cNvSpPr txBox="1">
            <a:spLocks/>
          </p:cNvSpPr>
          <p:nvPr/>
        </p:nvSpPr>
        <p:spPr>
          <a:xfrm>
            <a:off x="3551968" y="466897"/>
            <a:ext cx="6713663"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panose="020B0604020202020204"/>
                <a:cs typeface="Helvetica" panose="020B0604020202020204"/>
              </a:rPr>
              <a:t>Agenda</a:t>
            </a:r>
          </a:p>
        </p:txBody>
      </p:sp>
      <p:sp>
        <p:nvSpPr>
          <p:cNvPr id="11" name="TextBox 10">
            <a:extLst>
              <a:ext uri="{FF2B5EF4-FFF2-40B4-BE49-F238E27FC236}">
                <a16:creationId xmlns:a16="http://schemas.microsoft.com/office/drawing/2014/main" id="{2AA11F39-8D5A-E16A-8331-206A54EDAF2C}"/>
              </a:ext>
            </a:extLst>
          </p:cNvPr>
          <p:cNvSpPr txBox="1"/>
          <p:nvPr/>
        </p:nvSpPr>
        <p:spPr>
          <a:xfrm>
            <a:off x="403573" y="1682042"/>
            <a:ext cx="12855227" cy="3318857"/>
          </a:xfrm>
          <a:prstGeom prst="rect">
            <a:avLst/>
          </a:prstGeom>
          <a:noFill/>
        </p:spPr>
        <p:txBody>
          <a:bodyPr wrap="square" lIns="91440" tIns="45720" rIns="91440" bIns="45720" anchor="t">
            <a:spAutoFit/>
          </a:bodyPr>
          <a:lstStyle/>
          <a:p>
            <a:pPr marL="457200" indent="-457200">
              <a:spcBef>
                <a:spcPts val="1000"/>
              </a:spcBef>
              <a:buFont typeface="+mj-lt"/>
              <a:buAutoNum type="arabicPeriod"/>
            </a:pPr>
            <a:r>
              <a:rPr lang="en-US" sz="2800" dirty="0">
                <a:latin typeface="Helvetica" panose="020B0604020202020204"/>
                <a:ea typeface="Calibri"/>
                <a:cs typeface="Helvetica" panose="020B0604020202020204"/>
              </a:rPr>
              <a:t>Lean Process Team</a:t>
            </a:r>
          </a:p>
          <a:p>
            <a:pPr marL="457200" indent="-457200">
              <a:spcBef>
                <a:spcPts val="1000"/>
              </a:spcBef>
              <a:buFont typeface="+mj-lt"/>
              <a:buAutoNum type="arabicPeriod"/>
            </a:pPr>
            <a:r>
              <a:rPr lang="en-US" sz="2800" dirty="0">
                <a:latin typeface="Helvetica" panose="020B0604020202020204"/>
                <a:ea typeface="Times New Roman" panose="02020603050405020304" pitchFamily="18" charset="0"/>
                <a:cs typeface="Helvetica" panose="020B0604020202020204"/>
              </a:rPr>
              <a:t>Trimble Process </a:t>
            </a:r>
          </a:p>
          <a:p>
            <a:pPr marL="457200" indent="-457200">
              <a:spcBef>
                <a:spcPts val="1000"/>
              </a:spcBef>
              <a:buFont typeface="+mj-lt"/>
              <a:buAutoNum type="arabicPeriod"/>
            </a:pPr>
            <a:r>
              <a:rPr lang="en-US" sz="2800" dirty="0">
                <a:latin typeface="Helvetica" panose="020B0604020202020204"/>
                <a:ea typeface="Times New Roman" panose="02020603050405020304" pitchFamily="18" charset="0"/>
                <a:cs typeface="Helvetica" panose="020B0604020202020204"/>
              </a:rPr>
              <a:t>Templates </a:t>
            </a:r>
          </a:p>
          <a:p>
            <a:pPr marL="457200" indent="-457200">
              <a:spcBef>
                <a:spcPts val="1000"/>
              </a:spcBef>
              <a:buFont typeface="+mj-lt"/>
              <a:buAutoNum type="arabicPeriod"/>
            </a:pPr>
            <a:r>
              <a:rPr lang="en-US" sz="2800" dirty="0">
                <a:latin typeface="Helvetica" panose="020B0604020202020204"/>
                <a:ea typeface="Times New Roman" panose="02020603050405020304" pitchFamily="18" charset="0"/>
                <a:cs typeface="Helvetica" panose="020B0604020202020204"/>
              </a:rPr>
              <a:t>Training </a:t>
            </a:r>
          </a:p>
          <a:p>
            <a:pPr marL="457200" indent="-457200">
              <a:spcBef>
                <a:spcPts val="1000"/>
              </a:spcBef>
              <a:buAutoNum type="arabicPeriod"/>
            </a:pPr>
            <a:r>
              <a:rPr lang="en-US" sz="2800" dirty="0">
                <a:latin typeface="Helvetica" panose="020B0604020202020204"/>
                <a:ea typeface="Times New Roman" panose="02020603050405020304" pitchFamily="18" charset="0"/>
                <a:cs typeface="Helvetica" panose="020B0604020202020204"/>
              </a:rPr>
              <a:t>Implementation</a:t>
            </a:r>
          </a:p>
          <a:p>
            <a:pPr marL="457200" indent="-457200">
              <a:spcBef>
                <a:spcPts val="1000"/>
              </a:spcBef>
              <a:buFont typeface="+mj-lt"/>
              <a:buAutoNum type="arabicPeriod"/>
            </a:pPr>
            <a:r>
              <a:rPr lang="en-US" sz="2800" dirty="0">
                <a:latin typeface="Helvetica" panose="020B0604020202020204"/>
                <a:ea typeface="Times New Roman" panose="02020603050405020304" pitchFamily="18" charset="0"/>
                <a:cs typeface="Helvetica" panose="020B0604020202020204"/>
              </a:rPr>
              <a:t>Recommendations/Next Steps</a:t>
            </a:r>
          </a:p>
        </p:txBody>
      </p:sp>
    </p:spTree>
    <p:extLst>
      <p:ext uri="{BB962C8B-B14F-4D97-AF65-F5344CB8AC3E}">
        <p14:creationId xmlns:p14="http://schemas.microsoft.com/office/powerpoint/2010/main" val="344415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76A2F-5998-EA50-91CD-84FCC3ED1A6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28393CB-580E-D7B7-A1A3-28C374CBF42F}"/>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83204BBA-C516-FD72-7663-596CEDC34055}"/>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BC47D87F-3846-FFC1-A6CC-1D96CD74F5AF}"/>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78B0A7DF-8AEC-F80B-A9A1-0ADF2568270F}"/>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6E6B4E10-8007-E0F4-77E5-4D80FA285D71}"/>
              </a:ext>
            </a:extLst>
          </p:cNvPr>
          <p:cNvSpPr txBox="1">
            <a:spLocks/>
          </p:cNvSpPr>
          <p:nvPr/>
        </p:nvSpPr>
        <p:spPr>
          <a:xfrm>
            <a:off x="3913262" y="443750"/>
            <a:ext cx="5968010" cy="781826"/>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Facilites Contracts Training</a:t>
            </a:r>
          </a:p>
        </p:txBody>
      </p:sp>
      <p:sp>
        <p:nvSpPr>
          <p:cNvPr id="11" name="TextBox 10">
            <a:extLst>
              <a:ext uri="{FF2B5EF4-FFF2-40B4-BE49-F238E27FC236}">
                <a16:creationId xmlns:a16="http://schemas.microsoft.com/office/drawing/2014/main" id="{0184A386-29F0-A842-6C8F-38F9F59CD4AC}"/>
              </a:ext>
            </a:extLst>
          </p:cNvPr>
          <p:cNvSpPr txBox="1"/>
          <p:nvPr/>
        </p:nvSpPr>
        <p:spPr>
          <a:xfrm>
            <a:off x="403573" y="1458792"/>
            <a:ext cx="12855227" cy="2200602"/>
          </a:xfrm>
          <a:prstGeom prst="rect">
            <a:avLst/>
          </a:prstGeom>
          <a:noFill/>
        </p:spPr>
        <p:txBody>
          <a:bodyPr wrap="square" lIns="91440" tIns="45720" rIns="91440" bIns="45720" anchor="t">
            <a:spAutoFit/>
          </a:bodyPr>
          <a:lstStyle/>
          <a:p>
            <a:pPr marL="457200" indent="-457200">
              <a:spcBef>
                <a:spcPts val="1000"/>
              </a:spcBef>
              <a:buAutoNum type="arabicPeriod"/>
            </a:pPr>
            <a:r>
              <a:rPr lang="en-US" sz="2800" dirty="0">
                <a:latin typeface="Helvetica"/>
                <a:ea typeface="Calibri"/>
                <a:cs typeface="Helvetica"/>
              </a:rPr>
              <a:t>Contracts Lead and Manager to develop and execute training</a:t>
            </a:r>
          </a:p>
          <a:p>
            <a:pPr marL="966470" lvl="1" indent="-457200">
              <a:spcBef>
                <a:spcPts val="1000"/>
              </a:spcBef>
              <a:buFont typeface="Arial"/>
              <a:buChar char="•"/>
            </a:pPr>
            <a:r>
              <a:rPr lang="en-US" sz="2800" dirty="0">
                <a:latin typeface="Helvetica"/>
                <a:ea typeface="Calibri"/>
                <a:cs typeface="Helvetica"/>
              </a:rPr>
              <a:t>RFP triage process and setup for document review</a:t>
            </a:r>
          </a:p>
          <a:p>
            <a:pPr marL="966470" lvl="1" indent="-457200">
              <a:spcBef>
                <a:spcPts val="1000"/>
              </a:spcBef>
              <a:buFont typeface="Arial"/>
              <a:buChar char="•"/>
            </a:pPr>
            <a:r>
              <a:rPr lang="en-US" sz="2800" dirty="0">
                <a:latin typeface="Helvetica"/>
                <a:ea typeface="Calibri"/>
                <a:cs typeface="Helvetica"/>
              </a:rPr>
              <a:t>Prepare the documents for successful responses</a:t>
            </a:r>
          </a:p>
          <a:p>
            <a:pPr marL="457200" indent="-457200">
              <a:spcBef>
                <a:spcPts val="1000"/>
              </a:spcBef>
              <a:buAutoNum type="arabicPeriod"/>
            </a:pPr>
            <a:endParaRPr lang="en-US" sz="2800">
              <a:latin typeface="Helvetica"/>
              <a:ea typeface="Calibri"/>
              <a:cs typeface="Helvetica"/>
            </a:endParaRPr>
          </a:p>
        </p:txBody>
      </p:sp>
    </p:spTree>
    <p:extLst>
      <p:ext uri="{BB962C8B-B14F-4D97-AF65-F5344CB8AC3E}">
        <p14:creationId xmlns:p14="http://schemas.microsoft.com/office/powerpoint/2010/main" val="4040394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9B87-EE59-BC50-B6B1-2A8C1C1BA86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29DA427-5F69-4F7C-7DE6-44889D7FFB71}"/>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7A6FBAD4-742D-A02B-996E-DBE246ED7C43}"/>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B4C2AA28-2072-5C16-8D2B-3487FC1DE69D}"/>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92F5B2A7-DCA2-9FC4-9134-B11345A7C350}"/>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C63DE65D-9DB1-0E0C-BA1E-F8AB570BFA55}"/>
              </a:ext>
            </a:extLst>
          </p:cNvPr>
          <p:cNvSpPr txBox="1">
            <a:spLocks/>
          </p:cNvSpPr>
          <p:nvPr/>
        </p:nvSpPr>
        <p:spPr>
          <a:xfrm>
            <a:off x="4437557" y="443824"/>
            <a:ext cx="4942485"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panose="020B0604020202020204" pitchFamily="34" charset="0"/>
                <a:cs typeface="Helvetica" panose="020B0604020202020204" pitchFamily="34" charset="0"/>
              </a:rPr>
              <a:t>Stakeholders Training</a:t>
            </a:r>
          </a:p>
        </p:txBody>
      </p:sp>
      <p:sp>
        <p:nvSpPr>
          <p:cNvPr id="11" name="TextBox 10">
            <a:extLst>
              <a:ext uri="{FF2B5EF4-FFF2-40B4-BE49-F238E27FC236}">
                <a16:creationId xmlns:a16="http://schemas.microsoft.com/office/drawing/2014/main" id="{A8418CB9-450B-62F4-65E8-7E89ABE09230}"/>
              </a:ext>
            </a:extLst>
          </p:cNvPr>
          <p:cNvSpPr txBox="1"/>
          <p:nvPr/>
        </p:nvSpPr>
        <p:spPr>
          <a:xfrm>
            <a:off x="403573" y="1458792"/>
            <a:ext cx="12855227" cy="1082348"/>
          </a:xfrm>
          <a:prstGeom prst="rect">
            <a:avLst/>
          </a:prstGeom>
          <a:noFill/>
        </p:spPr>
        <p:txBody>
          <a:bodyPr wrap="square" lIns="91440" tIns="45720" rIns="91440" bIns="45720" anchor="t">
            <a:spAutoFit/>
          </a:bodyPr>
          <a:lstStyle/>
          <a:p>
            <a:pPr marL="457200" indent="-457200">
              <a:spcBef>
                <a:spcPts val="1000"/>
              </a:spcBef>
              <a:buFont typeface="+mj-lt"/>
              <a:buAutoNum type="arabicPeriod"/>
            </a:pPr>
            <a:r>
              <a:rPr lang="en-US" sz="2800" dirty="0">
                <a:latin typeface="Helvetica"/>
                <a:ea typeface="Calibri"/>
                <a:cs typeface="Helvetica"/>
              </a:rPr>
              <a:t>Convey direction on how to provide comments.</a:t>
            </a:r>
          </a:p>
          <a:p>
            <a:pPr marL="457200" indent="-457200">
              <a:spcBef>
                <a:spcPts val="1000"/>
              </a:spcBef>
              <a:buAutoNum type="arabicPeriod"/>
            </a:pPr>
            <a:r>
              <a:rPr lang="en-US" sz="2800" dirty="0">
                <a:latin typeface="Helvetica"/>
                <a:ea typeface="Calibri"/>
                <a:cs typeface="Helvetica"/>
              </a:rPr>
              <a:t>Identify the areas of focus for review.</a:t>
            </a:r>
          </a:p>
        </p:txBody>
      </p:sp>
    </p:spTree>
    <p:extLst>
      <p:ext uri="{BB962C8B-B14F-4D97-AF65-F5344CB8AC3E}">
        <p14:creationId xmlns:p14="http://schemas.microsoft.com/office/powerpoint/2010/main" val="1228905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102DE-630F-5699-DFB7-369153C7EAD4}"/>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71BE958-83C3-A1A4-F6A3-73B99D45E918}"/>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BFE3F8F9-25D2-6F85-2266-54223A6ECDB0}"/>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88CF8C92-F6B2-C3EE-47C3-623CFEA50F16}"/>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EB93D307-4974-DB0D-E180-B44C5EB48BAF}"/>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8F3EE632-9929-955C-5BE6-D775641D09E6}"/>
              </a:ext>
            </a:extLst>
          </p:cNvPr>
          <p:cNvSpPr txBox="1">
            <a:spLocks/>
          </p:cNvSpPr>
          <p:nvPr/>
        </p:nvSpPr>
        <p:spPr>
          <a:xfrm>
            <a:off x="3812098" y="445817"/>
            <a:ext cx="6167253"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dirty="0">
                <a:latin typeface="Helvetica"/>
                <a:cs typeface="Helvetica"/>
              </a:rPr>
              <a:t>Implementation</a:t>
            </a:r>
            <a:endParaRPr lang="en-US" sz="3600"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5A681C8E-E397-DED3-CB60-536BAB5755DD}"/>
              </a:ext>
            </a:extLst>
          </p:cNvPr>
          <p:cNvSpPr txBox="1"/>
          <p:nvPr/>
        </p:nvSpPr>
        <p:spPr>
          <a:xfrm>
            <a:off x="403573" y="1458792"/>
            <a:ext cx="12855227" cy="6114494"/>
          </a:xfrm>
          <a:prstGeom prst="rect">
            <a:avLst/>
          </a:prstGeom>
          <a:noFill/>
        </p:spPr>
        <p:txBody>
          <a:bodyPr wrap="square" lIns="91440" tIns="45720" rIns="91440" bIns="45720" anchor="t">
            <a:spAutoFit/>
          </a:bodyPr>
          <a:lstStyle/>
          <a:p>
            <a:pPr marL="457200" indent="-457200">
              <a:spcBef>
                <a:spcPts val="1000"/>
              </a:spcBef>
              <a:buAutoNum type="arabicPeriod"/>
            </a:pPr>
            <a:r>
              <a:rPr lang="en-US" sz="2800" dirty="0">
                <a:latin typeface="Helvetica"/>
                <a:ea typeface="Calibri"/>
                <a:cs typeface="Calibri"/>
              </a:rPr>
              <a:t>New templates uploaded to Trimble on October 1st for immediate use.</a:t>
            </a:r>
            <a:endParaRPr lang="en-US" sz="2800" dirty="0">
              <a:latin typeface="Helvetica"/>
              <a:ea typeface="Calibri"/>
              <a:cs typeface="Helvetica"/>
            </a:endParaRPr>
          </a:p>
          <a:p>
            <a:pPr marL="457200" indent="-457200">
              <a:spcBef>
                <a:spcPts val="1000"/>
              </a:spcBef>
              <a:buAutoNum type="arabicPeriod"/>
            </a:pPr>
            <a:r>
              <a:rPr lang="en-US" sz="2800" dirty="0">
                <a:latin typeface="Helvetica"/>
                <a:ea typeface="Calibri"/>
                <a:cs typeface="Helvetica"/>
              </a:rPr>
              <a:t>Formalize the proposed Trimble Workflow and Process view</a:t>
            </a:r>
          </a:p>
          <a:p>
            <a:pPr marL="457200" indent="-457200">
              <a:spcBef>
                <a:spcPts val="1000"/>
              </a:spcBef>
              <a:buAutoNum type="arabicPeriod"/>
            </a:pPr>
            <a:r>
              <a:rPr lang="en-US" sz="2800" dirty="0">
                <a:latin typeface="Helvetica"/>
                <a:ea typeface="Calibri"/>
                <a:cs typeface="Helvetica"/>
              </a:rPr>
              <a:t>Pilot a test project with users not engaged with the LEAN process</a:t>
            </a:r>
          </a:p>
          <a:p>
            <a:pPr marL="457200" indent="-457200">
              <a:spcBef>
                <a:spcPts val="1000"/>
              </a:spcBef>
              <a:buFont typeface="+mj-lt"/>
              <a:buAutoNum type="arabicPeriod"/>
            </a:pPr>
            <a:r>
              <a:rPr lang="en-US" sz="2800" dirty="0">
                <a:latin typeface="Helvetica"/>
                <a:ea typeface="Calibri"/>
                <a:cs typeface="Helvetica"/>
              </a:rPr>
              <a:t>Stakeholder Liaison Meetings</a:t>
            </a:r>
          </a:p>
          <a:p>
            <a:pPr marL="457200" indent="-457200">
              <a:spcBef>
                <a:spcPts val="1000"/>
              </a:spcBef>
              <a:buFont typeface="+mj-lt"/>
              <a:buAutoNum type="arabicPeriod"/>
            </a:pPr>
            <a:r>
              <a:rPr lang="en-US" sz="2800" dirty="0">
                <a:latin typeface="Helvetica"/>
                <a:ea typeface="Calibri"/>
                <a:cs typeface="Helvetica"/>
              </a:rPr>
              <a:t>Combined FCS and Stakeholder workshop (Partnership and Collaboration)</a:t>
            </a:r>
          </a:p>
          <a:p>
            <a:pPr marL="457200" indent="-457200">
              <a:spcBef>
                <a:spcPts val="1000"/>
              </a:spcBef>
              <a:buFont typeface="+mj-lt"/>
              <a:buAutoNum type="arabicPeriod"/>
            </a:pPr>
            <a:r>
              <a:rPr lang="en-US" sz="2800" dirty="0">
                <a:latin typeface="Helvetica"/>
                <a:ea typeface="Calibri"/>
                <a:cs typeface="Helvetica"/>
              </a:rPr>
              <a:t>Live RFP development (video training)</a:t>
            </a:r>
          </a:p>
          <a:p>
            <a:pPr marL="457200" indent="-457200">
              <a:spcBef>
                <a:spcPts val="1000"/>
              </a:spcBef>
              <a:buFont typeface="+mj-lt"/>
              <a:buAutoNum type="arabicPeriod"/>
            </a:pPr>
            <a:r>
              <a:rPr lang="en-US" sz="2800" dirty="0">
                <a:latin typeface="Helvetica"/>
                <a:ea typeface="Calibri"/>
                <a:cs typeface="Helvetica"/>
              </a:rPr>
              <a:t>Onboarding – Using Training documents and meetings to get up to speed.</a:t>
            </a:r>
          </a:p>
          <a:p>
            <a:pPr marL="457200" indent="-457200">
              <a:spcBef>
                <a:spcPts val="1000"/>
              </a:spcBef>
              <a:buAutoNum type="arabicPeriod"/>
            </a:pPr>
            <a:r>
              <a:rPr lang="en-US" sz="2800" dirty="0">
                <a:latin typeface="Helvetica"/>
                <a:ea typeface="Calibri"/>
                <a:cs typeface="Helvetica"/>
              </a:rPr>
              <a:t>Communication plan</a:t>
            </a:r>
          </a:p>
          <a:p>
            <a:pPr marL="457200" indent="-457200">
              <a:spcBef>
                <a:spcPts val="1000"/>
              </a:spcBef>
              <a:buAutoNum type="arabicPeriod"/>
            </a:pPr>
            <a:r>
              <a:rPr lang="en-US" sz="2800" dirty="0">
                <a:latin typeface="Helvetica"/>
                <a:ea typeface="Calibri"/>
                <a:cs typeface="Helvetica"/>
              </a:rPr>
              <a:t>Ongoing Support</a:t>
            </a:r>
            <a:endParaRPr lang="en-US" sz="2800" dirty="0">
              <a:latin typeface="Helvetica" panose="020B0604020202020204" pitchFamily="34" charset="0"/>
              <a:ea typeface="Calibri" panose="020F0502020204030204" pitchFamily="34" charset="0"/>
              <a:cs typeface="Helvetica" panose="020B0604020202020204" pitchFamily="34" charset="0"/>
            </a:endParaRPr>
          </a:p>
          <a:p>
            <a:pPr>
              <a:spcBef>
                <a:spcPts val="1000"/>
              </a:spcBef>
            </a:pPr>
            <a:endParaRPr lang="en-US" sz="2800">
              <a:latin typeface="Helvetica" panose="020B0604020202020204" pitchFamily="34" charset="0"/>
              <a:ea typeface="Calibri" panose="020F0502020204030204" pitchFamily="34" charset="0"/>
              <a:cs typeface="Helvetica" panose="020B0604020202020204" pitchFamily="34" charset="0"/>
            </a:endParaRPr>
          </a:p>
          <a:p>
            <a:pPr marL="457200" indent="-457200">
              <a:spcBef>
                <a:spcPts val="1000"/>
              </a:spcBef>
              <a:buFont typeface="Calibri"/>
              <a:buAutoNum type="arabicPeriod"/>
            </a:pPr>
            <a:endParaRPr lang="en-US" sz="2800">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82867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55457-82C1-3B88-6D5B-AE62F4130BC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A93E63A-7B6C-402C-F286-944910C78FF6}"/>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932E52BE-771C-5ACC-B41C-D15C3CB4492F}"/>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255021F6-B1E2-6C95-F522-53AC61C01D75}"/>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35CEDE4F-61AA-A01C-C458-B89922FB0158}"/>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83178986-67BF-2FB2-2B0A-FBF20E64E412}"/>
              </a:ext>
            </a:extLst>
          </p:cNvPr>
          <p:cNvSpPr txBox="1">
            <a:spLocks/>
          </p:cNvSpPr>
          <p:nvPr/>
        </p:nvSpPr>
        <p:spPr>
          <a:xfrm>
            <a:off x="2933076" y="457805"/>
            <a:ext cx="7951448"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panose="020B0604020202020204" pitchFamily="34" charset="0"/>
                <a:cs typeface="Helvetica" panose="020B0604020202020204" pitchFamily="34" charset="0"/>
              </a:rPr>
              <a:t>Recommendations/Next Steps</a:t>
            </a:r>
          </a:p>
        </p:txBody>
      </p:sp>
      <p:sp>
        <p:nvSpPr>
          <p:cNvPr id="11" name="TextBox 10">
            <a:extLst>
              <a:ext uri="{FF2B5EF4-FFF2-40B4-BE49-F238E27FC236}">
                <a16:creationId xmlns:a16="http://schemas.microsoft.com/office/drawing/2014/main" id="{92AD10C2-36B4-FE45-8186-A588946DD9AC}"/>
              </a:ext>
            </a:extLst>
          </p:cNvPr>
          <p:cNvSpPr txBox="1"/>
          <p:nvPr/>
        </p:nvSpPr>
        <p:spPr>
          <a:xfrm>
            <a:off x="222249" y="1244895"/>
            <a:ext cx="12855227" cy="4437112"/>
          </a:xfrm>
          <a:prstGeom prst="rect">
            <a:avLst/>
          </a:prstGeom>
          <a:noFill/>
        </p:spPr>
        <p:txBody>
          <a:bodyPr wrap="square" lIns="91440" tIns="45720" rIns="91440" bIns="45720" anchor="t">
            <a:spAutoFit/>
          </a:bodyPr>
          <a:lstStyle/>
          <a:p>
            <a:pPr marL="457200" indent="-457200">
              <a:spcBef>
                <a:spcPts val="1000"/>
              </a:spcBef>
              <a:buAutoNum type="arabicPeriod"/>
            </a:pPr>
            <a:r>
              <a:rPr lang="en-US" sz="2800" dirty="0">
                <a:latin typeface="Helvetica"/>
                <a:ea typeface="Calibri"/>
                <a:cs typeface="Helvetica"/>
              </a:rPr>
              <a:t>Target implementation dates/deliverables:</a:t>
            </a:r>
            <a:endParaRPr lang="en-US" sz="2800" dirty="0">
              <a:latin typeface="Helvetica" panose="020B0604020202020204" pitchFamily="34" charset="0"/>
              <a:ea typeface="Calibri"/>
              <a:cs typeface="Helvetica" panose="020B0604020202020204" pitchFamily="34" charset="0"/>
            </a:endParaRPr>
          </a:p>
          <a:p>
            <a:pPr marL="966470" lvl="1" indent="-457200">
              <a:spcBef>
                <a:spcPts val="1000"/>
              </a:spcBef>
              <a:buFont typeface="Arial"/>
              <a:buChar char="•"/>
            </a:pPr>
            <a:r>
              <a:rPr lang="en-US" sz="2800" dirty="0">
                <a:latin typeface="Helvetica"/>
                <a:ea typeface="Calibri"/>
                <a:cs typeface="Helvetica"/>
              </a:rPr>
              <a:t>Release revised templates for use (Sept)</a:t>
            </a:r>
          </a:p>
          <a:p>
            <a:pPr marL="966470" lvl="1" indent="-457200">
              <a:spcBef>
                <a:spcPts val="1000"/>
              </a:spcBef>
              <a:buFont typeface="Arial"/>
              <a:buChar char="•"/>
            </a:pPr>
            <a:r>
              <a:rPr lang="en-US" sz="2800" dirty="0">
                <a:latin typeface="Helvetica"/>
                <a:ea typeface="Calibri"/>
                <a:cs typeface="Helvetica"/>
              </a:rPr>
              <a:t>Create pilot process flow and view (Oct)</a:t>
            </a:r>
          </a:p>
          <a:p>
            <a:pPr marL="966470" lvl="1" indent="-457200">
              <a:spcBef>
                <a:spcPts val="1000"/>
              </a:spcBef>
              <a:buFont typeface="Arial"/>
              <a:buChar char="•"/>
            </a:pPr>
            <a:r>
              <a:rPr lang="en-US" sz="2800" dirty="0">
                <a:latin typeface="Helvetica"/>
                <a:ea typeface="Calibri"/>
                <a:cs typeface="Helvetica"/>
              </a:rPr>
              <a:t>Draft guidance (Oct)</a:t>
            </a:r>
          </a:p>
          <a:p>
            <a:pPr marL="966470" lvl="1" indent="-457200">
              <a:spcBef>
                <a:spcPts val="1000"/>
              </a:spcBef>
              <a:buFont typeface="Arial"/>
              <a:buChar char="•"/>
            </a:pPr>
            <a:r>
              <a:rPr lang="en-US" sz="2800" dirty="0">
                <a:latin typeface="Helvetica"/>
                <a:ea typeface="Calibri"/>
                <a:cs typeface="Helvetica"/>
              </a:rPr>
              <a:t>Run the pilot (Nov)</a:t>
            </a:r>
          </a:p>
          <a:p>
            <a:pPr marL="966470" lvl="1" indent="-457200">
              <a:spcBef>
                <a:spcPts val="1000"/>
              </a:spcBef>
              <a:buFont typeface="Arial"/>
              <a:buChar char="•"/>
            </a:pPr>
            <a:r>
              <a:rPr lang="en-US" sz="2800" dirty="0">
                <a:latin typeface="Helvetica"/>
                <a:ea typeface="Calibri"/>
                <a:cs typeface="Helvetica"/>
              </a:rPr>
              <a:t>Finalize guidance documents (Nov)</a:t>
            </a:r>
          </a:p>
          <a:p>
            <a:pPr marL="966470" lvl="1" indent="-457200">
              <a:spcBef>
                <a:spcPts val="1000"/>
              </a:spcBef>
              <a:buFont typeface="Arial"/>
              <a:buChar char="•"/>
            </a:pPr>
            <a:r>
              <a:rPr lang="en-US" sz="2800" dirty="0">
                <a:latin typeface="Helvetica"/>
                <a:ea typeface="Calibri"/>
                <a:cs typeface="Helvetica"/>
              </a:rPr>
              <a:t>Communication (Dec)</a:t>
            </a:r>
          </a:p>
          <a:p>
            <a:pPr marL="966470" lvl="1" indent="-457200">
              <a:spcBef>
                <a:spcPts val="1000"/>
              </a:spcBef>
              <a:buFont typeface="Arial"/>
              <a:buChar char="•"/>
            </a:pPr>
            <a:r>
              <a:rPr lang="en-US" sz="2800" dirty="0">
                <a:latin typeface="Helvetica"/>
                <a:ea typeface="Calibri"/>
                <a:cs typeface="Helvetica"/>
              </a:rPr>
              <a:t>Training (Ongoing)</a:t>
            </a:r>
            <a:endParaRPr lang="en-US" sz="2800" dirty="0">
              <a:latin typeface="Helvetica" panose="020B0604020202020204" pitchFamily="34" charset="0"/>
              <a:ea typeface="Calibri"/>
              <a:cs typeface="Helvetica" panose="020B0604020202020204" pitchFamily="34" charset="0"/>
            </a:endParaRPr>
          </a:p>
        </p:txBody>
      </p:sp>
    </p:spTree>
    <p:extLst>
      <p:ext uri="{BB962C8B-B14F-4D97-AF65-F5344CB8AC3E}">
        <p14:creationId xmlns:p14="http://schemas.microsoft.com/office/powerpoint/2010/main" val="231236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B125F-3B7B-1E01-0C0D-811C904B803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409745A-6539-1EB4-1994-68AECF92B9C6}"/>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A4945C8F-29F8-7054-C5CF-36220993E8E6}"/>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0D9331DC-FAFB-D0C0-672F-46706ABDF5A8}"/>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8CEC1694-307A-4433-A654-41C2D136E977}"/>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C0A1E70F-3067-6BAB-015D-6CF9C1D60B31}"/>
              </a:ext>
            </a:extLst>
          </p:cNvPr>
          <p:cNvSpPr txBox="1">
            <a:spLocks/>
          </p:cNvSpPr>
          <p:nvPr/>
        </p:nvSpPr>
        <p:spPr>
          <a:xfrm>
            <a:off x="3551966" y="392696"/>
            <a:ext cx="6713663"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200" dirty="0">
                <a:latin typeface="Helvetica" panose="020B0604020202020204"/>
                <a:cs typeface="Helvetica" panose="020B0604020202020204"/>
              </a:rPr>
              <a:t>Lean Process Team</a:t>
            </a:r>
          </a:p>
        </p:txBody>
      </p:sp>
      <p:sp>
        <p:nvSpPr>
          <p:cNvPr id="11" name="TextBox 10">
            <a:extLst>
              <a:ext uri="{FF2B5EF4-FFF2-40B4-BE49-F238E27FC236}">
                <a16:creationId xmlns:a16="http://schemas.microsoft.com/office/drawing/2014/main" id="{89C92D3A-9BFA-F557-996D-9FA284A84D9B}"/>
              </a:ext>
            </a:extLst>
          </p:cNvPr>
          <p:cNvSpPr txBox="1"/>
          <p:nvPr/>
        </p:nvSpPr>
        <p:spPr>
          <a:xfrm>
            <a:off x="466685" y="1071914"/>
            <a:ext cx="13348412" cy="5170646"/>
          </a:xfrm>
          <a:prstGeom prst="rect">
            <a:avLst/>
          </a:prstGeom>
          <a:noFill/>
        </p:spPr>
        <p:txBody>
          <a:bodyPr wrap="square" lIns="91440" tIns="45720" rIns="91440" bIns="45720" anchor="t">
            <a:spAutoFit/>
          </a:bodyPr>
          <a:lstStyle/>
          <a:p>
            <a:r>
              <a:rPr lang="en-US" sz="2200" b="1" dirty="0">
                <a:ea typeface="Calibri"/>
                <a:cs typeface="Calibri"/>
              </a:rPr>
              <a:t>Bridgette Brady – Lean Process Facilitator</a:t>
            </a:r>
          </a:p>
          <a:p>
            <a:r>
              <a:rPr lang="en-US" sz="2200" b="1" dirty="0">
                <a:ea typeface="Calibri"/>
                <a:cs typeface="Calibri"/>
              </a:rPr>
              <a:t>Brenda Frank – Contracts</a:t>
            </a:r>
          </a:p>
          <a:p>
            <a:r>
              <a:rPr lang="en-US" sz="2200" b="1" dirty="0">
                <a:ea typeface="Calibri"/>
                <a:cs typeface="Calibri"/>
              </a:rPr>
              <a:t>Tanner Leto – Contracts</a:t>
            </a:r>
          </a:p>
          <a:p>
            <a:r>
              <a:rPr lang="en-US" sz="2200" b="1" dirty="0">
                <a:ea typeface="Calibri"/>
                <a:cs typeface="Calibri"/>
              </a:rPr>
              <a:t>J </a:t>
            </a:r>
            <a:r>
              <a:rPr lang="en-US" sz="2200" b="1" dirty="0" err="1">
                <a:ea typeface="Calibri"/>
                <a:cs typeface="Calibri"/>
              </a:rPr>
              <a:t>Shermeta</a:t>
            </a:r>
            <a:r>
              <a:rPr lang="en-US" sz="2200" b="1" dirty="0">
                <a:ea typeface="Calibri"/>
                <a:cs typeface="Calibri"/>
              </a:rPr>
              <a:t> – OUA</a:t>
            </a:r>
            <a:endParaRPr lang="en-US" dirty="0">
              <a:ea typeface="Calibri"/>
              <a:cs typeface="Calibri"/>
            </a:endParaRPr>
          </a:p>
          <a:p>
            <a:r>
              <a:rPr lang="en-US" sz="2200" b="1" dirty="0">
                <a:ea typeface="Calibri"/>
                <a:cs typeface="Calibri"/>
              </a:rPr>
              <a:t>Danielle Cox - CCF</a:t>
            </a:r>
            <a:endParaRPr lang="en-US" sz="2000" dirty="0">
              <a:ea typeface="Calibri"/>
              <a:cs typeface="Calibri"/>
            </a:endParaRPr>
          </a:p>
          <a:p>
            <a:r>
              <a:rPr lang="en-US" sz="2200" b="1" dirty="0">
                <a:ea typeface="Calibri"/>
                <a:cs typeface="Calibri"/>
              </a:rPr>
              <a:t>Deb Melanson – E&amp;PM</a:t>
            </a:r>
          </a:p>
          <a:p>
            <a:r>
              <a:rPr lang="en-US" sz="2200" b="1" dirty="0">
                <a:ea typeface="Calibri"/>
                <a:cs typeface="Calibri"/>
              </a:rPr>
              <a:t>Jessie Dimick – E&amp;PM</a:t>
            </a:r>
          </a:p>
          <a:p>
            <a:r>
              <a:rPr lang="en-US" sz="2200" b="1" dirty="0">
                <a:ea typeface="Calibri"/>
                <a:cs typeface="Calibri"/>
              </a:rPr>
              <a:t>Jason Cragle – E&amp;PM</a:t>
            </a:r>
          </a:p>
          <a:p>
            <a:r>
              <a:rPr lang="en-US" sz="2200" b="1" dirty="0">
                <a:ea typeface="Calibri"/>
                <a:cs typeface="Calibri"/>
              </a:rPr>
              <a:t>Travis Fisher – E&amp;PM</a:t>
            </a:r>
          </a:p>
          <a:p>
            <a:r>
              <a:rPr lang="en-US" sz="2200" b="1" dirty="0">
                <a:ea typeface="Calibri"/>
                <a:cs typeface="Calibri"/>
              </a:rPr>
              <a:t>Stacey Edwards – Utilities</a:t>
            </a:r>
          </a:p>
          <a:p>
            <a:r>
              <a:rPr lang="en-US" sz="2200" b="1" dirty="0">
                <a:ea typeface="Calibri"/>
                <a:cs typeface="Calibri"/>
              </a:rPr>
              <a:t>Brian Fish – CALS</a:t>
            </a:r>
          </a:p>
          <a:p>
            <a:r>
              <a:rPr lang="en-US" sz="2200" b="1" dirty="0">
                <a:ea typeface="Calibri"/>
                <a:cs typeface="Calibri"/>
              </a:rPr>
              <a:t>Cole Tucker – E&amp;S</a:t>
            </a:r>
          </a:p>
          <a:p>
            <a:r>
              <a:rPr lang="en-US" sz="2200" b="1" dirty="0">
                <a:ea typeface="Calibri"/>
                <a:cs typeface="Calibri"/>
              </a:rPr>
              <a:t>Maddie Conklin - Finance</a:t>
            </a:r>
          </a:p>
          <a:p>
            <a:endParaRPr lang="en-US" sz="2200" dirty="0">
              <a:ea typeface="Calibri"/>
              <a:cs typeface="Calibri"/>
            </a:endParaRPr>
          </a:p>
          <a:p>
            <a:r>
              <a:rPr lang="en-US" sz="2200" b="1" dirty="0"/>
              <a:t>Goal:  </a:t>
            </a:r>
            <a:r>
              <a:rPr lang="en-US" sz="2200" dirty="0"/>
              <a:t>Improve throughput, build teamwork, enhance relationships with design &amp; construction industry partners</a:t>
            </a:r>
            <a:endParaRPr lang="en-US" sz="2200" dirty="0">
              <a:ea typeface="Calibri"/>
              <a:cs typeface="Calibri"/>
            </a:endParaRPr>
          </a:p>
        </p:txBody>
      </p:sp>
    </p:spTree>
    <p:extLst>
      <p:ext uri="{BB962C8B-B14F-4D97-AF65-F5344CB8AC3E}">
        <p14:creationId xmlns:p14="http://schemas.microsoft.com/office/powerpoint/2010/main" val="361863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5C43E-4679-BEC1-8229-89B443594119}"/>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0991DF01-CB32-CF8A-C0D2-F0E852758A5F}"/>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21076AEA-29B1-1B59-ED34-C13203E01AB4}"/>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A59ED1B5-EDBA-6408-5F6F-EB162FE5808E}"/>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CE33065F-3738-AD3A-1997-DD86D34B0B4A}"/>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B7A94F3B-855D-E657-48AF-2791265C7CD4}"/>
              </a:ext>
            </a:extLst>
          </p:cNvPr>
          <p:cNvSpPr txBox="1">
            <a:spLocks/>
          </p:cNvSpPr>
          <p:nvPr/>
        </p:nvSpPr>
        <p:spPr>
          <a:xfrm>
            <a:off x="598205" y="470063"/>
            <a:ext cx="12855227"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panose="020B0604020202020204"/>
                <a:cs typeface="Helvetica" panose="020B0604020202020204"/>
              </a:rPr>
              <a:t>Considerations for RFP Process Improvement </a:t>
            </a:r>
          </a:p>
        </p:txBody>
      </p:sp>
      <p:sp>
        <p:nvSpPr>
          <p:cNvPr id="11" name="TextBox 10">
            <a:extLst>
              <a:ext uri="{FF2B5EF4-FFF2-40B4-BE49-F238E27FC236}">
                <a16:creationId xmlns:a16="http://schemas.microsoft.com/office/drawing/2014/main" id="{0B8B9355-A0AB-4367-9D42-1390B5BFEB4A}"/>
              </a:ext>
            </a:extLst>
          </p:cNvPr>
          <p:cNvSpPr txBox="1"/>
          <p:nvPr/>
        </p:nvSpPr>
        <p:spPr>
          <a:xfrm>
            <a:off x="481185" y="1682042"/>
            <a:ext cx="12855227" cy="6483826"/>
          </a:xfrm>
          <a:prstGeom prst="rect">
            <a:avLst/>
          </a:prstGeom>
          <a:noFill/>
        </p:spPr>
        <p:txBody>
          <a:bodyPr wrap="square" lIns="91440" tIns="45720" rIns="91440" bIns="45720" anchor="t">
            <a:spAutoFit/>
          </a:bodyPr>
          <a:lstStyle>
            <a:defPPr>
              <a:defRPr lang="en-US"/>
            </a:defPPr>
            <a:lvl1pPr marL="457200" indent="-457200">
              <a:spcBef>
                <a:spcPts val="1000"/>
              </a:spcBef>
              <a:buFont typeface="+mj-lt"/>
              <a:buAutoNum type="arabicPeriod"/>
              <a:defRPr sz="2800">
                <a:latin typeface="Helvetica" panose="020B0604020202020204"/>
                <a:ea typeface="Calibri"/>
                <a:cs typeface="Helvetica" panose="020B0604020202020204"/>
              </a:defRPr>
            </a:lvl1pPr>
          </a:lstStyle>
          <a:p>
            <a:pPr marL="0" indent="0">
              <a:buNone/>
            </a:pPr>
            <a:r>
              <a:rPr lang="en-US" u="sng" dirty="0"/>
              <a:t>Standards and expectations</a:t>
            </a:r>
            <a:r>
              <a:rPr lang="en-US" dirty="0"/>
              <a:t>: Maintain level of professionalism with consultants and contractors and create a fair and equitable process</a:t>
            </a:r>
          </a:p>
          <a:p>
            <a:pPr marL="0" indent="0">
              <a:buNone/>
            </a:pPr>
            <a:endParaRPr lang="en-US" sz="800"/>
          </a:p>
          <a:p>
            <a:pPr marL="0" indent="0">
              <a:buNone/>
            </a:pPr>
            <a:r>
              <a:rPr lang="en-US" u="sng" dirty="0"/>
              <a:t>Schedule</a:t>
            </a:r>
            <a:r>
              <a:rPr lang="en-US" dirty="0"/>
              <a:t>: Deliver projects on tight timelines</a:t>
            </a:r>
          </a:p>
          <a:p>
            <a:pPr marL="0" indent="0">
              <a:buNone/>
            </a:pPr>
            <a:endParaRPr lang="en-US" sz="800"/>
          </a:p>
          <a:p>
            <a:pPr marL="0" indent="0">
              <a:buNone/>
            </a:pPr>
            <a:r>
              <a:rPr lang="en-US" u="sng" dirty="0"/>
              <a:t>Quality</a:t>
            </a:r>
            <a:r>
              <a:rPr lang="en-US" dirty="0"/>
              <a:t>: Attract the most capable service provider, consultant, or contractor in the available market   </a:t>
            </a:r>
          </a:p>
          <a:p>
            <a:pPr marL="0" indent="0">
              <a:buNone/>
            </a:pPr>
            <a:endParaRPr lang="en-US" sz="800">
              <a:latin typeface="Calibri" panose="020F0502020204030204" pitchFamily="34" charset="0"/>
              <a:cs typeface="Calibri" panose="020F0502020204030204" pitchFamily="34" charset="0"/>
            </a:endParaRPr>
          </a:p>
          <a:p>
            <a:pPr marL="0" indent="0">
              <a:buNone/>
            </a:pPr>
            <a:r>
              <a:rPr lang="en-US" u="sng" dirty="0"/>
              <a:t>Partnership</a:t>
            </a:r>
            <a:r>
              <a:rPr lang="en-US" dirty="0">
                <a:latin typeface="Calibri"/>
                <a:cs typeface="Calibri"/>
              </a:rPr>
              <a:t>: R</a:t>
            </a:r>
            <a:r>
              <a:rPr lang="en-US" dirty="0"/>
              <a:t>elationship in which we are jointly committed to the success of whatever project, process, or endeavor we are involved in.</a:t>
            </a:r>
          </a:p>
          <a:p>
            <a:pPr marL="0" indent="0">
              <a:buNone/>
            </a:pPr>
            <a:endParaRPr lang="en-US" u="sng"/>
          </a:p>
          <a:p>
            <a:pPr marL="0" indent="0">
              <a:buNone/>
            </a:pPr>
            <a:endParaRPr lang="en-US"/>
          </a:p>
          <a:p>
            <a:endParaRPr lang="en-US"/>
          </a:p>
          <a:p>
            <a:endParaRPr lang="en-US"/>
          </a:p>
        </p:txBody>
      </p:sp>
    </p:spTree>
    <p:extLst>
      <p:ext uri="{BB962C8B-B14F-4D97-AF65-F5344CB8AC3E}">
        <p14:creationId xmlns:p14="http://schemas.microsoft.com/office/powerpoint/2010/main" val="86979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7B074-3824-59E6-44C9-569ED0AD2A5F}"/>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27F3C2E-1B82-6DAF-A613-31E32724164C}"/>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FEFCCBEA-B934-3042-A309-FCF24A568304}"/>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BAAEA2FF-49DD-F515-618B-D487C6B74028}"/>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A7F7E1DE-E949-C818-5D95-8B538654D439}"/>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1AE72C07-08E6-22E3-72DD-179ADA5DD2E2}"/>
              </a:ext>
            </a:extLst>
          </p:cNvPr>
          <p:cNvSpPr txBox="1">
            <a:spLocks/>
          </p:cNvSpPr>
          <p:nvPr/>
        </p:nvSpPr>
        <p:spPr>
          <a:xfrm>
            <a:off x="4437557" y="433068"/>
            <a:ext cx="4942485"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panose="020B0604020202020204" pitchFamily="34" charset="0"/>
                <a:cs typeface="Helvetica" panose="020B0604020202020204" pitchFamily="34" charset="0"/>
              </a:rPr>
              <a:t>Roles</a:t>
            </a:r>
          </a:p>
        </p:txBody>
      </p:sp>
      <p:sp>
        <p:nvSpPr>
          <p:cNvPr id="11" name="TextBox 10">
            <a:extLst>
              <a:ext uri="{FF2B5EF4-FFF2-40B4-BE49-F238E27FC236}">
                <a16:creationId xmlns:a16="http://schemas.microsoft.com/office/drawing/2014/main" id="{620EBBC2-7AC0-0455-E4F6-55F85603EDD1}"/>
              </a:ext>
            </a:extLst>
          </p:cNvPr>
          <p:cNvSpPr txBox="1"/>
          <p:nvPr/>
        </p:nvSpPr>
        <p:spPr>
          <a:xfrm>
            <a:off x="403573" y="1458792"/>
            <a:ext cx="12855227" cy="4401205"/>
          </a:xfrm>
          <a:prstGeom prst="rect">
            <a:avLst/>
          </a:prstGeom>
          <a:noFill/>
        </p:spPr>
        <p:txBody>
          <a:bodyPr wrap="square" lIns="91440" tIns="45720" rIns="91440" bIns="45720" anchor="t">
            <a:spAutoFit/>
          </a:bodyPr>
          <a:lstStyle/>
          <a:p>
            <a:r>
              <a:rPr lang="en-US" sz="2800" dirty="0">
                <a:latin typeface="Helvetica" panose="020B0604020202020204"/>
                <a:cs typeface="Helvetica" panose="020B0604020202020204"/>
              </a:rPr>
              <a:t>E&amp;PM/Unit PM:  Project Manager, Project Director – Prepares and reviews RFP and design agreement for submission to Contracts.  Works with Contracts and Stakeholders to make any revisions necessary.</a:t>
            </a:r>
          </a:p>
          <a:p>
            <a:endParaRPr lang="en-US" sz="2800">
              <a:latin typeface="Helvetica" panose="020B0604020202020204"/>
              <a:cs typeface="Helvetica" panose="020B0604020202020204"/>
            </a:endParaRPr>
          </a:p>
          <a:p>
            <a:r>
              <a:rPr lang="en-US" sz="2800" dirty="0">
                <a:latin typeface="Helvetica" panose="020B0604020202020204"/>
                <a:cs typeface="Helvetica" panose="020B0604020202020204"/>
              </a:rPr>
              <a:t>Stakeholders: University Architect, Contract College Facilities Director, Unit Representative – Reviews and comments on RFP and Design Agreement.  Engages with Project Team prior to the RFP process.</a:t>
            </a:r>
            <a:endParaRPr lang="en-US" dirty="0"/>
          </a:p>
          <a:p>
            <a:endParaRPr lang="en-US" sz="2800">
              <a:latin typeface="Helvetica" panose="020B0604020202020204"/>
              <a:cs typeface="Helvetica" panose="020B0604020202020204"/>
            </a:endParaRPr>
          </a:p>
          <a:p>
            <a:r>
              <a:rPr lang="en-US" sz="2800" dirty="0">
                <a:latin typeface="Helvetica" panose="020B0604020202020204"/>
                <a:cs typeface="Helvetica" panose="020B0604020202020204"/>
              </a:rPr>
              <a:t>Facilities Contracts:  Reviews and finalizes RFP and Design Agreement for distribution to invited consultants.</a:t>
            </a:r>
          </a:p>
        </p:txBody>
      </p:sp>
    </p:spTree>
    <p:extLst>
      <p:ext uri="{BB962C8B-B14F-4D97-AF65-F5344CB8AC3E}">
        <p14:creationId xmlns:p14="http://schemas.microsoft.com/office/powerpoint/2010/main" val="134694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9D2C3-487A-2941-1214-4309B99D4AE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EB35D7A4-6916-D1F8-C0EE-7033EE320A3A}"/>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2CA66A65-45F6-4128-2DEE-2D74CDF1DE43}"/>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C2C9A65D-A29B-9BFA-44B5-545F68C2DE07}"/>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9AC9DBC5-9977-6B4A-1915-BF1CAD449885}"/>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8C1AD27A-44B5-257B-1934-C45FFAAFBAA2}"/>
              </a:ext>
            </a:extLst>
          </p:cNvPr>
          <p:cNvSpPr txBox="1">
            <a:spLocks/>
          </p:cNvSpPr>
          <p:nvPr/>
        </p:nvSpPr>
        <p:spPr>
          <a:xfrm>
            <a:off x="3729713" y="474706"/>
            <a:ext cx="6196097"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dirty="0">
                <a:latin typeface="Helvetica"/>
                <a:cs typeface="Helvetica"/>
              </a:rPr>
              <a:t>Sub Committee Approach</a:t>
            </a:r>
            <a:endParaRPr lang="en-US" sz="3600"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2CFF04CE-EAC5-EAD1-12BD-71648983F1E7}"/>
              </a:ext>
            </a:extLst>
          </p:cNvPr>
          <p:cNvSpPr txBox="1"/>
          <p:nvPr/>
        </p:nvSpPr>
        <p:spPr>
          <a:xfrm>
            <a:off x="403573" y="1458792"/>
            <a:ext cx="12855227" cy="5822107"/>
          </a:xfrm>
          <a:prstGeom prst="rect">
            <a:avLst/>
          </a:prstGeom>
          <a:noFill/>
        </p:spPr>
        <p:txBody>
          <a:bodyPr wrap="square" lIns="91440" tIns="45720" rIns="91440" bIns="45720" anchor="t">
            <a:spAutoFit/>
          </a:bodyPr>
          <a:lstStyle/>
          <a:p>
            <a:r>
              <a:rPr lang="en-US" sz="2800" dirty="0">
                <a:latin typeface="Helvetica" panose="020B0604020202020204"/>
                <a:cs typeface="Helvetica" panose="020B0604020202020204"/>
              </a:rPr>
              <a:t>Trimble Process:  Review and enhance the existing Trimble workflow and process view to streamline and improve efficiency. Clarify roles and expectations for all process stakeholders.  (Brenda, Jessie, Travis, J)</a:t>
            </a:r>
            <a:endParaRPr lang="en-US" sz="2200" dirty="0">
              <a:latin typeface="Calibri"/>
              <a:ea typeface="Calibri"/>
              <a:cs typeface="Calibri"/>
            </a:endParaRPr>
          </a:p>
          <a:p>
            <a:endParaRPr lang="en-US" sz="2800">
              <a:latin typeface="Helvetica" panose="020B0604020202020204"/>
              <a:cs typeface="Helvetica" panose="020B0604020202020204"/>
            </a:endParaRPr>
          </a:p>
          <a:p>
            <a:r>
              <a:rPr lang="en-US" sz="2800" dirty="0">
                <a:latin typeface="Helvetica" panose="020B0604020202020204"/>
                <a:cs typeface="Helvetica" panose="020B0604020202020204"/>
              </a:rPr>
              <a:t>Templates: Provide clarity on which Template to use, and how to use them. (Deb, Stacey, Brenda, Jason)</a:t>
            </a:r>
            <a:endParaRPr lang="en-US" sz="2200" dirty="0">
              <a:latin typeface="Calibri"/>
              <a:ea typeface="Calibri"/>
              <a:cs typeface="Calibri"/>
            </a:endParaRPr>
          </a:p>
          <a:p>
            <a:endParaRPr lang="en-US" sz="2800">
              <a:latin typeface="Helvetica" panose="020B0604020202020204"/>
              <a:cs typeface="Helvetica" panose="020B0604020202020204"/>
            </a:endParaRPr>
          </a:p>
          <a:p>
            <a:pPr>
              <a:spcBef>
                <a:spcPts val="1000"/>
              </a:spcBef>
            </a:pPr>
            <a:r>
              <a:rPr lang="en-US" sz="2800" dirty="0">
                <a:latin typeface="Helvetica" panose="020B0604020202020204"/>
                <a:cs typeface="Helvetica" panose="020B0604020202020204"/>
              </a:rPr>
              <a:t>Training:  Develop a comprehensive training program and standardized checklists for those engaged in the RFP process. This initiative is necessary to promote consistency and uniformity across all project management teams, reduce the number of revisions ("touches"), improve the quality of RFPs, and streamline the issuance process for low-complexity projects. (Danielle, Brian, Tanner, Travis)</a:t>
            </a:r>
            <a:endParaRPr lang="en-US" sz="2800" dirty="0">
              <a:latin typeface="Helvetica"/>
              <a:ea typeface="Calibri"/>
              <a:cs typeface="Helvetica"/>
            </a:endParaRPr>
          </a:p>
        </p:txBody>
      </p:sp>
    </p:spTree>
    <p:extLst>
      <p:ext uri="{BB962C8B-B14F-4D97-AF65-F5344CB8AC3E}">
        <p14:creationId xmlns:p14="http://schemas.microsoft.com/office/powerpoint/2010/main" val="161627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00CBC-D0E7-1C01-C7C1-2DD9A5DF5304}"/>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8A9F519-C94F-399F-5CEF-95795078712A}"/>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EC15DAC5-02BC-24A8-4BEE-6FBF5A92B7B8}"/>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2DEC3BEE-08EF-DCC4-51D6-A608403C2243}"/>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176ACDAD-13F4-062E-CB7B-539D84919259}"/>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5FE9759E-51AC-0FB0-A4D2-EAD531504E8F}"/>
              </a:ext>
            </a:extLst>
          </p:cNvPr>
          <p:cNvSpPr txBox="1">
            <a:spLocks/>
          </p:cNvSpPr>
          <p:nvPr/>
        </p:nvSpPr>
        <p:spPr>
          <a:xfrm>
            <a:off x="2656575" y="481209"/>
            <a:ext cx="8502355"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Trimble Process Committee Purpose</a:t>
            </a:r>
            <a:endParaRPr lang="en-US" sz="360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1CFDB8C0-154C-3DB7-32F5-0EB70CED48B0}"/>
              </a:ext>
            </a:extLst>
          </p:cNvPr>
          <p:cNvSpPr txBox="1"/>
          <p:nvPr/>
        </p:nvSpPr>
        <p:spPr>
          <a:xfrm>
            <a:off x="478868" y="1265176"/>
            <a:ext cx="12855227" cy="5498941"/>
          </a:xfrm>
          <a:prstGeom prst="rect">
            <a:avLst/>
          </a:prstGeom>
          <a:noFill/>
        </p:spPr>
        <p:txBody>
          <a:bodyPr wrap="square" lIns="91440" tIns="45720" rIns="91440" bIns="45720" anchor="t">
            <a:spAutoFit/>
          </a:bodyPr>
          <a:lstStyle/>
          <a:p>
            <a:pPr marL="457200" indent="-457200">
              <a:spcBef>
                <a:spcPts val="1000"/>
              </a:spcBef>
              <a:buAutoNum type="arabicPeriod"/>
            </a:pPr>
            <a:r>
              <a:rPr lang="en-US" sz="2400" dirty="0">
                <a:latin typeface="Helvetica" panose="020B0604020202020204"/>
                <a:ea typeface="Calibri"/>
                <a:cs typeface="Helvetica" panose="020B0604020202020204"/>
              </a:rPr>
              <a:t>Define level of complexity for projects</a:t>
            </a:r>
            <a:endParaRPr lang="en-US" dirty="0"/>
          </a:p>
          <a:p>
            <a:pPr marL="966470" lvl="1" indent="-457200">
              <a:spcBef>
                <a:spcPts val="1000"/>
              </a:spcBef>
              <a:buAutoNum type="alphaLcParenR"/>
            </a:pPr>
            <a:r>
              <a:rPr lang="en-US" sz="2400" dirty="0">
                <a:latin typeface="Helvetica" panose="020B0604020202020204"/>
                <a:ea typeface="Calibri"/>
                <a:cs typeface="Helvetica" panose="020B0604020202020204"/>
              </a:rPr>
              <a:t>Align project complexity with appropriate process flow</a:t>
            </a:r>
          </a:p>
          <a:p>
            <a:pPr marL="457200" indent="-457200">
              <a:spcBef>
                <a:spcPts val="1000"/>
              </a:spcBef>
              <a:buAutoNum type="arabicPeriod"/>
            </a:pPr>
            <a:r>
              <a:rPr lang="en-US" sz="2400" dirty="0">
                <a:latin typeface="Helvetica" panose="020B0604020202020204"/>
                <a:ea typeface="Calibri"/>
                <a:cs typeface="Helvetica" panose="020B0604020202020204"/>
              </a:rPr>
              <a:t>Improve Workflow Diagram</a:t>
            </a:r>
          </a:p>
          <a:p>
            <a:pPr marL="966470" lvl="1" indent="-457200">
              <a:spcBef>
                <a:spcPts val="1000"/>
              </a:spcBef>
              <a:buAutoNum type="alphaLcParenR"/>
            </a:pPr>
            <a:r>
              <a:rPr lang="en-US" sz="2400" dirty="0">
                <a:latin typeface="Helvetica" panose="020B0604020202020204"/>
                <a:ea typeface="Calibri"/>
                <a:cs typeface="Helvetica" panose="020B0604020202020204"/>
              </a:rPr>
              <a:t>Review and adjust to Stakeholders at each step </a:t>
            </a:r>
          </a:p>
          <a:p>
            <a:pPr marL="966470" lvl="1" indent="-457200">
              <a:spcBef>
                <a:spcPts val="1000"/>
              </a:spcBef>
              <a:buAutoNum type="alphaLcParenR"/>
            </a:pPr>
            <a:r>
              <a:rPr lang="en-US" sz="2400" dirty="0">
                <a:latin typeface="Helvetica" panose="020B0604020202020204"/>
                <a:ea typeface="Calibri"/>
                <a:cs typeface="Helvetica" panose="020B0604020202020204"/>
              </a:rPr>
              <a:t>Consolidate collaboration at each step </a:t>
            </a:r>
          </a:p>
          <a:p>
            <a:pPr marL="966470" lvl="1" indent="-457200">
              <a:spcBef>
                <a:spcPts val="1000"/>
              </a:spcBef>
              <a:buAutoNum type="alphaLcParenR"/>
            </a:pPr>
            <a:r>
              <a:rPr lang="en-US" sz="2400" dirty="0">
                <a:latin typeface="Helvetica" panose="020B0604020202020204"/>
                <a:ea typeface="Calibri"/>
                <a:cs typeface="Helvetica" panose="020B0604020202020204"/>
              </a:rPr>
              <a:t>Reduce steps</a:t>
            </a:r>
          </a:p>
          <a:p>
            <a:pPr marL="457200" indent="-457200">
              <a:spcBef>
                <a:spcPts val="1000"/>
              </a:spcBef>
              <a:buAutoNum type="arabicPeriod"/>
            </a:pPr>
            <a:r>
              <a:rPr lang="en-US" sz="2400" dirty="0">
                <a:latin typeface="Helvetica" panose="020B0604020202020204"/>
                <a:ea typeface="Calibri"/>
                <a:cs typeface="Helvetica" panose="020B0604020202020204"/>
              </a:rPr>
              <a:t>Process View </a:t>
            </a:r>
          </a:p>
          <a:p>
            <a:pPr marL="966470" lvl="1" indent="-457200">
              <a:spcBef>
                <a:spcPts val="1000"/>
              </a:spcBef>
              <a:buAutoNum type="alphaLcParenR"/>
            </a:pPr>
            <a:r>
              <a:rPr lang="en-US" sz="2400" dirty="0">
                <a:latin typeface="Helvetica" panose="020B0604020202020204"/>
                <a:ea typeface="Calibri"/>
                <a:cs typeface="Helvetica" panose="020B0604020202020204"/>
              </a:rPr>
              <a:t>Review and edit required information</a:t>
            </a:r>
          </a:p>
          <a:p>
            <a:pPr marL="966470" lvl="1" indent="-457200">
              <a:spcBef>
                <a:spcPts val="1000"/>
              </a:spcBef>
              <a:buAutoNum type="alphaLcParenR"/>
            </a:pPr>
            <a:r>
              <a:rPr lang="en-US" sz="2400" dirty="0">
                <a:latin typeface="Helvetica" panose="020B0604020202020204"/>
                <a:ea typeface="Calibri"/>
                <a:cs typeface="Helvetica" panose="020B0604020202020204"/>
              </a:rPr>
              <a:t>Embedded guidance</a:t>
            </a:r>
          </a:p>
          <a:p>
            <a:pPr marL="966470" lvl="1" indent="-457200">
              <a:spcBef>
                <a:spcPts val="1000"/>
              </a:spcBef>
              <a:buAutoNum type="alphaLcParenR"/>
            </a:pPr>
            <a:r>
              <a:rPr lang="en-US" sz="2400" dirty="0">
                <a:latin typeface="Helvetica" panose="020B0604020202020204"/>
                <a:ea typeface="Calibri"/>
                <a:cs typeface="Helvetica" panose="020B0604020202020204"/>
              </a:rPr>
              <a:t>Simplified navigation</a:t>
            </a:r>
          </a:p>
          <a:p>
            <a:pPr marL="966470" lvl="1" indent="-457200">
              <a:spcBef>
                <a:spcPts val="1000"/>
              </a:spcBef>
              <a:buAutoNum type="arabicPeriod"/>
            </a:pPr>
            <a:endParaRPr lang="en-US" sz="2800">
              <a:latin typeface="Times New Roman"/>
              <a:ea typeface="Calibri"/>
              <a:cs typeface="Times New Roman"/>
            </a:endParaRPr>
          </a:p>
        </p:txBody>
      </p:sp>
    </p:spTree>
    <p:extLst>
      <p:ext uri="{BB962C8B-B14F-4D97-AF65-F5344CB8AC3E}">
        <p14:creationId xmlns:p14="http://schemas.microsoft.com/office/powerpoint/2010/main" val="338855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45E5F-8972-6E13-8D16-A774B71B55E4}"/>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0CC0C31-EDBE-2D79-E6C8-10FB52ABA40E}"/>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F7C4095D-FE89-FCCB-F312-45F60FE67DA3}"/>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18B7AECE-0181-3670-AEBD-FAB8D96C4D64}"/>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D2B62F6B-A705-3832-FB00-E6993DBDAE29}"/>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D346B1AD-0A94-C9D8-11E6-727B591D59AB}"/>
              </a:ext>
            </a:extLst>
          </p:cNvPr>
          <p:cNvSpPr txBox="1">
            <a:spLocks/>
          </p:cNvSpPr>
          <p:nvPr/>
        </p:nvSpPr>
        <p:spPr>
          <a:xfrm>
            <a:off x="3764047" y="469379"/>
            <a:ext cx="6245311"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Existing Trimble Workflow</a:t>
            </a:r>
          </a:p>
        </p:txBody>
      </p:sp>
      <p:pic>
        <p:nvPicPr>
          <p:cNvPr id="2" name="Picture 1" descr="A diagram of a process&#10;&#10;AI-generated content may be incorrect.">
            <a:extLst>
              <a:ext uri="{FF2B5EF4-FFF2-40B4-BE49-F238E27FC236}">
                <a16:creationId xmlns:a16="http://schemas.microsoft.com/office/drawing/2014/main" id="{0892CFC0-857A-B3E1-A1AA-B10E46EAABDB}"/>
              </a:ext>
            </a:extLst>
          </p:cNvPr>
          <p:cNvPicPr>
            <a:picLocks noChangeAspect="1"/>
          </p:cNvPicPr>
          <p:nvPr/>
        </p:nvPicPr>
        <p:blipFill>
          <a:blip r:embed="rId4"/>
          <a:stretch>
            <a:fillRect/>
          </a:stretch>
        </p:blipFill>
        <p:spPr>
          <a:xfrm>
            <a:off x="1979064" y="1937240"/>
            <a:ext cx="9863455" cy="5602605"/>
          </a:xfrm>
          <a:prstGeom prst="rect">
            <a:avLst/>
          </a:prstGeom>
        </p:spPr>
      </p:pic>
    </p:spTree>
    <p:extLst>
      <p:ext uri="{BB962C8B-B14F-4D97-AF65-F5344CB8AC3E}">
        <p14:creationId xmlns:p14="http://schemas.microsoft.com/office/powerpoint/2010/main" val="335344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FF48B-BE58-F86C-F89C-3CB14387921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20064FE-0CA2-FE30-5528-87A18B694B9E}"/>
              </a:ext>
            </a:extLst>
          </p:cNvPr>
          <p:cNvSpPr/>
          <p:nvPr/>
        </p:nvSpPr>
        <p:spPr>
          <a:xfrm>
            <a:off x="0" y="0"/>
            <a:ext cx="13817600" cy="466897"/>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B1B"/>
              </a:solidFill>
            </a:endParaRPr>
          </a:p>
        </p:txBody>
      </p:sp>
      <p:sp>
        <p:nvSpPr>
          <p:cNvPr id="28" name="TextBox 27">
            <a:extLst>
              <a:ext uri="{FF2B5EF4-FFF2-40B4-BE49-F238E27FC236}">
                <a16:creationId xmlns:a16="http://schemas.microsoft.com/office/drawing/2014/main" id="{1DE2C64F-EF1B-70C4-C2AB-C7DF307F12FC}"/>
              </a:ext>
            </a:extLst>
          </p:cNvPr>
          <p:cNvSpPr txBox="1"/>
          <p:nvPr/>
        </p:nvSpPr>
        <p:spPr>
          <a:xfrm>
            <a:off x="1888298" y="46939"/>
            <a:ext cx="10049702" cy="400110"/>
          </a:xfrm>
          <a:prstGeom prst="rect">
            <a:avLst/>
          </a:prstGeom>
          <a:noFill/>
        </p:spPr>
        <p:txBody>
          <a:bodyPr wrap="square" rtlCol="0">
            <a:spAutoFit/>
          </a:bodyPr>
          <a:lstStyle/>
          <a:p>
            <a:pPr algn="ctr"/>
            <a:r>
              <a:rPr lang="en-US" sz="2000">
                <a:solidFill>
                  <a:prstClr val="white"/>
                </a:solidFill>
                <a:latin typeface="Helvetica" panose="020B0604020202020204" pitchFamily="34" charset="0"/>
                <a:cs typeface="Helvetica" panose="020B0604020202020204" pitchFamily="34" charset="0"/>
              </a:rPr>
              <a:t>RFP Lean Process Improvement</a:t>
            </a:r>
          </a:p>
        </p:txBody>
      </p:sp>
      <p:pic>
        <p:nvPicPr>
          <p:cNvPr id="21" name="Picture 20">
            <a:extLst>
              <a:ext uri="{FF2B5EF4-FFF2-40B4-BE49-F238E27FC236}">
                <a16:creationId xmlns:a16="http://schemas.microsoft.com/office/drawing/2014/main" id="{CEA08B42-97E1-C88C-E1DE-DD8A6EF70770}"/>
              </a:ext>
            </a:extLst>
          </p:cNvPr>
          <p:cNvPicPr>
            <a:picLocks noChangeAspect="1"/>
          </p:cNvPicPr>
          <p:nvPr/>
        </p:nvPicPr>
        <p:blipFill>
          <a:blip r:embed="rId3"/>
          <a:stretch>
            <a:fillRect/>
          </a:stretch>
        </p:blipFill>
        <p:spPr>
          <a:xfrm>
            <a:off x="222249" y="37474"/>
            <a:ext cx="1657350" cy="409575"/>
          </a:xfrm>
          <a:prstGeom prst="rect">
            <a:avLst/>
          </a:prstGeom>
        </p:spPr>
      </p:pic>
      <p:sp>
        <p:nvSpPr>
          <p:cNvPr id="4" name="Title 1">
            <a:extLst>
              <a:ext uri="{FF2B5EF4-FFF2-40B4-BE49-F238E27FC236}">
                <a16:creationId xmlns:a16="http://schemas.microsoft.com/office/drawing/2014/main" id="{F0E5A46F-F79E-C520-F896-FC79C5137CC2}"/>
              </a:ext>
            </a:extLst>
          </p:cNvPr>
          <p:cNvSpPr txBox="1">
            <a:spLocks/>
          </p:cNvSpPr>
          <p:nvPr/>
        </p:nvSpPr>
        <p:spPr>
          <a:xfrm>
            <a:off x="143454" y="678159"/>
            <a:ext cx="2277111" cy="792621"/>
          </a:xfrm>
          <a:prstGeom prst="rect">
            <a:avLst/>
          </a:prstGeom>
        </p:spPr>
        <p:txBody>
          <a:bodyPr lIns="91440" tIns="45720" rIns="91440" bIns="45720" anchor="t"/>
          <a:lst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43" algn="ctr" rtl="0" fontAlgn="base">
              <a:spcBef>
                <a:spcPct val="0"/>
              </a:spcBef>
              <a:spcAft>
                <a:spcPct val="0"/>
              </a:spcAft>
              <a:defRPr sz="4840">
                <a:solidFill>
                  <a:schemeClr val="tx1"/>
                </a:solidFill>
                <a:latin typeface="Calibri" pitchFamily="34" charset="0"/>
              </a:defRPr>
            </a:lvl6pPr>
            <a:lvl7pPr marL="1005686" algn="ctr" rtl="0" fontAlgn="base">
              <a:spcBef>
                <a:spcPct val="0"/>
              </a:spcBef>
              <a:spcAft>
                <a:spcPct val="0"/>
              </a:spcAft>
              <a:defRPr sz="4840">
                <a:solidFill>
                  <a:schemeClr val="tx1"/>
                </a:solidFill>
                <a:latin typeface="Calibri" pitchFamily="34" charset="0"/>
              </a:defRPr>
            </a:lvl7pPr>
            <a:lvl8pPr marL="1508527" algn="ctr" rtl="0" fontAlgn="base">
              <a:spcBef>
                <a:spcPct val="0"/>
              </a:spcBef>
              <a:spcAft>
                <a:spcPct val="0"/>
              </a:spcAft>
              <a:defRPr sz="4840">
                <a:solidFill>
                  <a:schemeClr val="tx1"/>
                </a:solidFill>
                <a:latin typeface="Calibri" pitchFamily="34" charset="0"/>
              </a:defRPr>
            </a:lvl8pPr>
            <a:lvl9pPr marL="2011370" algn="ctr" rtl="0" fontAlgn="base">
              <a:spcBef>
                <a:spcPct val="0"/>
              </a:spcBef>
              <a:spcAft>
                <a:spcPct val="0"/>
              </a:spcAft>
              <a:defRPr sz="4840">
                <a:solidFill>
                  <a:schemeClr val="tx1"/>
                </a:solidFill>
                <a:latin typeface="Calibri" pitchFamily="34" charset="0"/>
              </a:defRPr>
            </a:lvl9pPr>
          </a:lstStyle>
          <a:p>
            <a:pPr defTabSz="914400"/>
            <a:endParaRPr lang="en-US" sz="4800">
              <a:latin typeface="Helvetica" panose="020B0604020202020204" pitchFamily="34" charset="0"/>
              <a:cs typeface="Helvetica" panose="020B0604020202020204" pitchFamily="34" charset="0"/>
            </a:endParaRPr>
          </a:p>
        </p:txBody>
      </p:sp>
      <p:sp>
        <p:nvSpPr>
          <p:cNvPr id="10" name="object 4">
            <a:extLst>
              <a:ext uri="{FF2B5EF4-FFF2-40B4-BE49-F238E27FC236}">
                <a16:creationId xmlns:a16="http://schemas.microsoft.com/office/drawing/2014/main" id="{E94AEC65-C1A4-5A97-0D11-E2B8E83212B9}"/>
              </a:ext>
            </a:extLst>
          </p:cNvPr>
          <p:cNvSpPr txBox="1">
            <a:spLocks/>
          </p:cNvSpPr>
          <p:nvPr/>
        </p:nvSpPr>
        <p:spPr>
          <a:xfrm>
            <a:off x="3764047" y="469379"/>
            <a:ext cx="6245311" cy="792621"/>
          </a:xfrm>
          <a:prstGeom prst="rect">
            <a:avLst/>
          </a:prstGeom>
          <a:noFill/>
        </p:spPr>
        <p:txBody>
          <a:bodyPr vert="horz" lIns="182880" tIns="182880" rIns="182880" bIns="45720" rtlCol="0" anchor="t">
            <a:noAutofit/>
          </a:bodyPr>
          <a:lstStyle>
            <a:lvl1pPr defTabSz="1005754">
              <a:spcBef>
                <a:spcPct val="0"/>
              </a:spcBef>
              <a:buNone/>
              <a:defRPr sz="3519" baseline="0">
                <a:latin typeface="+mj-lt"/>
                <a:ea typeface="+mj-ea"/>
                <a:cs typeface="+mj-cs"/>
              </a:defRPr>
            </a:lvl1pPr>
          </a:lstStyle>
          <a:p>
            <a:pPr algn="ctr"/>
            <a:r>
              <a:rPr lang="en-US" sz="3600">
                <a:latin typeface="Helvetica"/>
                <a:cs typeface="Helvetica"/>
              </a:rPr>
              <a:t>Proposed Trimble Workflow</a:t>
            </a:r>
          </a:p>
        </p:txBody>
      </p:sp>
      <p:pic>
        <p:nvPicPr>
          <p:cNvPr id="3" name="Picture 2" descr="A diagram of a process&#10;&#10;AI-generated content may be incorrect.">
            <a:extLst>
              <a:ext uri="{FF2B5EF4-FFF2-40B4-BE49-F238E27FC236}">
                <a16:creationId xmlns:a16="http://schemas.microsoft.com/office/drawing/2014/main" id="{102B2D89-516F-DE95-E28A-CCC91C5F3B71}"/>
              </a:ext>
            </a:extLst>
          </p:cNvPr>
          <p:cNvPicPr>
            <a:picLocks noChangeAspect="1"/>
          </p:cNvPicPr>
          <p:nvPr/>
        </p:nvPicPr>
        <p:blipFill>
          <a:blip r:embed="rId4"/>
          <a:stretch>
            <a:fillRect/>
          </a:stretch>
        </p:blipFill>
        <p:spPr>
          <a:xfrm>
            <a:off x="0" y="2005505"/>
            <a:ext cx="13811250" cy="3739990"/>
          </a:xfrm>
          <a:prstGeom prst="rect">
            <a:avLst/>
          </a:prstGeom>
        </p:spPr>
      </p:pic>
      <p:sp>
        <p:nvSpPr>
          <p:cNvPr id="2" name="Rectangle: Rounded Corners 1">
            <a:extLst>
              <a:ext uri="{FF2B5EF4-FFF2-40B4-BE49-F238E27FC236}">
                <a16:creationId xmlns:a16="http://schemas.microsoft.com/office/drawing/2014/main" id="{AED89F74-EFE0-C803-48D7-51E09ECFBDAB}"/>
              </a:ext>
            </a:extLst>
          </p:cNvPr>
          <p:cNvSpPr/>
          <p:nvPr/>
        </p:nvSpPr>
        <p:spPr>
          <a:xfrm>
            <a:off x="3385839" y="2484004"/>
            <a:ext cx="1289466" cy="893924"/>
          </a:xfrm>
          <a:custGeom>
            <a:avLst/>
            <a:gdLst>
              <a:gd name="connsiteX0" fmla="*/ 0 w 1289466"/>
              <a:gd name="connsiteY0" fmla="*/ 148990 h 893924"/>
              <a:gd name="connsiteX1" fmla="*/ 148990 w 1289466"/>
              <a:gd name="connsiteY1" fmla="*/ 0 h 893924"/>
              <a:gd name="connsiteX2" fmla="*/ 664563 w 1289466"/>
              <a:gd name="connsiteY2" fmla="*/ 0 h 893924"/>
              <a:gd name="connsiteX3" fmla="*/ 1140476 w 1289466"/>
              <a:gd name="connsiteY3" fmla="*/ 0 h 893924"/>
              <a:gd name="connsiteX4" fmla="*/ 1289466 w 1289466"/>
              <a:gd name="connsiteY4" fmla="*/ 148990 h 893924"/>
              <a:gd name="connsiteX5" fmla="*/ 1289466 w 1289466"/>
              <a:gd name="connsiteY5" fmla="*/ 744934 h 893924"/>
              <a:gd name="connsiteX6" fmla="*/ 1140476 w 1289466"/>
              <a:gd name="connsiteY6" fmla="*/ 893924 h 893924"/>
              <a:gd name="connsiteX7" fmla="*/ 674478 w 1289466"/>
              <a:gd name="connsiteY7" fmla="*/ 893924 h 893924"/>
              <a:gd name="connsiteX8" fmla="*/ 148990 w 1289466"/>
              <a:gd name="connsiteY8" fmla="*/ 893924 h 893924"/>
              <a:gd name="connsiteX9" fmla="*/ 0 w 1289466"/>
              <a:gd name="connsiteY9" fmla="*/ 744934 h 893924"/>
              <a:gd name="connsiteX10" fmla="*/ 0 w 1289466"/>
              <a:gd name="connsiteY10" fmla="*/ 148990 h 89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9466" h="893924" extrusionOk="0">
                <a:moveTo>
                  <a:pt x="0" y="148990"/>
                </a:moveTo>
                <a:cubicBezTo>
                  <a:pt x="-3586" y="55447"/>
                  <a:pt x="60043" y="574"/>
                  <a:pt x="148990" y="0"/>
                </a:cubicBezTo>
                <a:cubicBezTo>
                  <a:pt x="288061" y="518"/>
                  <a:pt x="484404" y="-25359"/>
                  <a:pt x="664563" y="0"/>
                </a:cubicBezTo>
                <a:cubicBezTo>
                  <a:pt x="844722" y="25359"/>
                  <a:pt x="929935" y="13862"/>
                  <a:pt x="1140476" y="0"/>
                </a:cubicBezTo>
                <a:cubicBezTo>
                  <a:pt x="1215420" y="5095"/>
                  <a:pt x="1282607" y="60533"/>
                  <a:pt x="1289466" y="148990"/>
                </a:cubicBezTo>
                <a:cubicBezTo>
                  <a:pt x="1289573" y="292331"/>
                  <a:pt x="1315246" y="456159"/>
                  <a:pt x="1289466" y="744934"/>
                </a:cubicBezTo>
                <a:cubicBezTo>
                  <a:pt x="1286589" y="831372"/>
                  <a:pt x="1226809" y="908768"/>
                  <a:pt x="1140476" y="893924"/>
                </a:cubicBezTo>
                <a:cubicBezTo>
                  <a:pt x="996219" y="892803"/>
                  <a:pt x="778333" y="897001"/>
                  <a:pt x="674478" y="893924"/>
                </a:cubicBezTo>
                <a:cubicBezTo>
                  <a:pt x="570623" y="890847"/>
                  <a:pt x="371916" y="890103"/>
                  <a:pt x="148990" y="893924"/>
                </a:cubicBezTo>
                <a:cubicBezTo>
                  <a:pt x="60593" y="890181"/>
                  <a:pt x="3138" y="828142"/>
                  <a:pt x="0" y="744934"/>
                </a:cubicBezTo>
                <a:cubicBezTo>
                  <a:pt x="-19538" y="512536"/>
                  <a:pt x="-11762" y="435258"/>
                  <a:pt x="0" y="148990"/>
                </a:cubicBezTo>
                <a:close/>
              </a:path>
            </a:pathLst>
          </a:custGeom>
          <a:noFill/>
          <a:ln w="57150">
            <a:solidFill>
              <a:srgbClr val="FF5050"/>
            </a:solidFill>
            <a:prstDash val="sysDot"/>
            <a:extLst>
              <a:ext uri="{C807C97D-BFC1-408E-A445-0C87EB9F89A2}">
                <ask:lineSketchStyleProps xmlns:ask="http://schemas.microsoft.com/office/drawing/2018/sketchyshapes" sd="349921161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AF4B965-6358-3126-A56B-9645EED3CE94}"/>
              </a:ext>
            </a:extLst>
          </p:cNvPr>
          <p:cNvCxnSpPr/>
          <p:nvPr/>
        </p:nvCxnSpPr>
        <p:spPr>
          <a:xfrm>
            <a:off x="5260708" y="3061494"/>
            <a:ext cx="340166" cy="68824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A34F8AB1-33D5-472D-538C-FBED43E754B0}"/>
              </a:ext>
            </a:extLst>
          </p:cNvPr>
          <p:cNvSpPr/>
          <p:nvPr/>
        </p:nvSpPr>
        <p:spPr>
          <a:xfrm>
            <a:off x="7537341" y="3473888"/>
            <a:ext cx="1289466" cy="893924"/>
          </a:xfrm>
          <a:custGeom>
            <a:avLst/>
            <a:gdLst>
              <a:gd name="connsiteX0" fmla="*/ 0 w 1289466"/>
              <a:gd name="connsiteY0" fmla="*/ 148990 h 893924"/>
              <a:gd name="connsiteX1" fmla="*/ 148990 w 1289466"/>
              <a:gd name="connsiteY1" fmla="*/ 0 h 893924"/>
              <a:gd name="connsiteX2" fmla="*/ 664563 w 1289466"/>
              <a:gd name="connsiteY2" fmla="*/ 0 h 893924"/>
              <a:gd name="connsiteX3" fmla="*/ 1140476 w 1289466"/>
              <a:gd name="connsiteY3" fmla="*/ 0 h 893924"/>
              <a:gd name="connsiteX4" fmla="*/ 1289466 w 1289466"/>
              <a:gd name="connsiteY4" fmla="*/ 148990 h 893924"/>
              <a:gd name="connsiteX5" fmla="*/ 1289466 w 1289466"/>
              <a:gd name="connsiteY5" fmla="*/ 744934 h 893924"/>
              <a:gd name="connsiteX6" fmla="*/ 1140476 w 1289466"/>
              <a:gd name="connsiteY6" fmla="*/ 893924 h 893924"/>
              <a:gd name="connsiteX7" fmla="*/ 674478 w 1289466"/>
              <a:gd name="connsiteY7" fmla="*/ 893924 h 893924"/>
              <a:gd name="connsiteX8" fmla="*/ 148990 w 1289466"/>
              <a:gd name="connsiteY8" fmla="*/ 893924 h 893924"/>
              <a:gd name="connsiteX9" fmla="*/ 0 w 1289466"/>
              <a:gd name="connsiteY9" fmla="*/ 744934 h 893924"/>
              <a:gd name="connsiteX10" fmla="*/ 0 w 1289466"/>
              <a:gd name="connsiteY10" fmla="*/ 148990 h 89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9466" h="893924" extrusionOk="0">
                <a:moveTo>
                  <a:pt x="0" y="148990"/>
                </a:moveTo>
                <a:cubicBezTo>
                  <a:pt x="-3586" y="55447"/>
                  <a:pt x="60043" y="574"/>
                  <a:pt x="148990" y="0"/>
                </a:cubicBezTo>
                <a:cubicBezTo>
                  <a:pt x="288061" y="518"/>
                  <a:pt x="484404" y="-25359"/>
                  <a:pt x="664563" y="0"/>
                </a:cubicBezTo>
                <a:cubicBezTo>
                  <a:pt x="844722" y="25359"/>
                  <a:pt x="929935" y="13862"/>
                  <a:pt x="1140476" y="0"/>
                </a:cubicBezTo>
                <a:cubicBezTo>
                  <a:pt x="1215420" y="5095"/>
                  <a:pt x="1282607" y="60533"/>
                  <a:pt x="1289466" y="148990"/>
                </a:cubicBezTo>
                <a:cubicBezTo>
                  <a:pt x="1289573" y="292331"/>
                  <a:pt x="1315246" y="456159"/>
                  <a:pt x="1289466" y="744934"/>
                </a:cubicBezTo>
                <a:cubicBezTo>
                  <a:pt x="1286589" y="831372"/>
                  <a:pt x="1226809" y="908768"/>
                  <a:pt x="1140476" y="893924"/>
                </a:cubicBezTo>
                <a:cubicBezTo>
                  <a:pt x="996219" y="892803"/>
                  <a:pt x="778333" y="897001"/>
                  <a:pt x="674478" y="893924"/>
                </a:cubicBezTo>
                <a:cubicBezTo>
                  <a:pt x="570623" y="890847"/>
                  <a:pt x="371916" y="890103"/>
                  <a:pt x="148990" y="893924"/>
                </a:cubicBezTo>
                <a:cubicBezTo>
                  <a:pt x="60593" y="890181"/>
                  <a:pt x="3138" y="828142"/>
                  <a:pt x="0" y="744934"/>
                </a:cubicBezTo>
                <a:cubicBezTo>
                  <a:pt x="-19538" y="512536"/>
                  <a:pt x="-11762" y="435258"/>
                  <a:pt x="0" y="148990"/>
                </a:cubicBezTo>
                <a:close/>
              </a:path>
            </a:pathLst>
          </a:custGeom>
          <a:noFill/>
          <a:ln w="57150">
            <a:solidFill>
              <a:srgbClr val="FF5050"/>
            </a:solidFill>
            <a:prstDash val="sysDot"/>
            <a:extLst>
              <a:ext uri="{C807C97D-BFC1-408E-A445-0C87EB9F89A2}">
                <ask:lineSketchStyleProps xmlns:ask="http://schemas.microsoft.com/office/drawing/2018/sketchyshapes" sd="349921161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740610"/>
      </p:ext>
    </p:extLst>
  </p:cSld>
  <p:clrMapOvr>
    <a:masterClrMapping/>
  </p:clrMapOvr>
</p:sld>
</file>

<file path=ppt/theme/theme1.xml><?xml version="1.0" encoding="utf-8"?>
<a:theme xmlns:a="http://schemas.openxmlformats.org/drawingml/2006/main" name="Photo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4771E6C-6BE1-41BD-8008-99A28FD5E404}" vid="{68B167C4-37B5-4305-B454-A6CA822BCCAA}"/>
    </a:ext>
  </a:extLst>
</a:theme>
</file>

<file path=ppt/theme/theme2.xml><?xml version="1.0" encoding="utf-8"?>
<a:theme xmlns:a="http://schemas.openxmlformats.org/drawingml/2006/main" name="PC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hoto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4771E6C-6BE1-41BD-8008-99A28FD5E404}" vid="{68B167C4-37B5-4305-B454-A6CA822BCCAA}"/>
    </a:ext>
  </a:extLst>
</a:theme>
</file>

<file path=ppt/theme/theme7.xml><?xml version="1.0" encoding="utf-8"?>
<a:theme xmlns:a="http://schemas.openxmlformats.org/drawingml/2006/main" name="1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9102808-967D-7C45-B952-F50DCD98AF33}" vid="{CF8696D2-C8CE-2B49-849F-4350B185046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0D4D1F497A2B4CBF097129763B3B92" ma:contentTypeVersion="6" ma:contentTypeDescription="Create a new document." ma:contentTypeScope="" ma:versionID="9c4831eefd364026c21213e83d90f3a8">
  <xsd:schema xmlns:xsd="http://www.w3.org/2001/XMLSchema" xmlns:xs="http://www.w3.org/2001/XMLSchema" xmlns:p="http://schemas.microsoft.com/office/2006/metadata/properties" xmlns:ns2="1b12d052-645c-4e35-a038-3574e6297318" xmlns:ns3="6b9eb8d5-54f0-4dba-8f11-e757ca1ddf77" targetNamespace="http://schemas.microsoft.com/office/2006/metadata/properties" ma:root="true" ma:fieldsID="ecfd51cf265313bcea38aa4f76d14268" ns2:_="" ns3:_="">
    <xsd:import namespace="1b12d052-645c-4e35-a038-3574e6297318"/>
    <xsd:import namespace="6b9eb8d5-54f0-4dba-8f11-e757ca1ddf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2d052-645c-4e35-a038-3574e629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9eb8d5-54f0-4dba-8f11-e757ca1ddf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35B5F7-3740-4A24-AAB3-66AF4FB8FBE8}">
  <ds:schemaRefs>
    <ds:schemaRef ds:uri="http://schemas.microsoft.com/sharepoint/v3/contenttype/forms"/>
  </ds:schemaRefs>
</ds:datastoreItem>
</file>

<file path=customXml/itemProps2.xml><?xml version="1.0" encoding="utf-8"?>
<ds:datastoreItem xmlns:ds="http://schemas.openxmlformats.org/officeDocument/2006/customXml" ds:itemID="{36B5957A-9A0B-4AB7-BE0A-5BF7560E3CC4}">
  <ds:schemaRefs>
    <ds:schemaRef ds:uri="1b12d052-645c-4e35-a038-3574e6297318"/>
    <ds:schemaRef ds:uri="6b9eb8d5-54f0-4dba-8f11-e757ca1ddf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01D0DF-02C0-450E-AB13-F3F8F783FD09}">
  <ds:schemaRefs>
    <ds:schemaRef ds:uri="1b12d052-645c-4e35-a038-3574e6297318"/>
    <ds:schemaRef ds:uri="6b9eb8d5-54f0-4dba-8f11-e757ca1ddf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Mockup Template 11-20</Template>
  <Application>Microsoft Office PowerPoint</Application>
  <PresentationFormat>Custom</PresentationFormat>
  <Slides>23</Slides>
  <Notes>22</Notes>
  <HiddenSlides>0</HiddenSlide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Photo Layout</vt:lpstr>
      <vt:lpstr>PC Layout</vt:lpstr>
      <vt:lpstr>Custom Design</vt:lpstr>
      <vt:lpstr>1_Default Design</vt:lpstr>
      <vt:lpstr>1_Custom Design</vt:lpstr>
      <vt:lpstr>1_Photo Layout</vt:lpstr>
      <vt:lpstr>1_Office Theme</vt:lpstr>
      <vt:lpstr>RFP Lean Process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Stemkoski</dc:creator>
  <cp:revision>522</cp:revision>
  <cp:lastPrinted>2023-10-20T16:36:26Z</cp:lastPrinted>
  <dcterms:created xsi:type="dcterms:W3CDTF">2014-11-26T14:58:46Z</dcterms:created>
  <dcterms:modified xsi:type="dcterms:W3CDTF">2025-09-25T14:17:38Z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0x010100C80D4D1F497A2B4CBF097129763B3B92</vt:lpwstr>
  </property>
</Properties>
</file>