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7.jpg" ContentType="image/jpg"/>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8" r:id="rId5"/>
    <p:sldMasterId id="2147483718" r:id="rId6"/>
    <p:sldMasterId id="2147483728" r:id="rId7"/>
  </p:sldMasterIdLst>
  <p:notesMasterIdLst>
    <p:notesMasterId r:id="rId20"/>
  </p:notesMasterIdLst>
  <p:sldIdLst>
    <p:sldId id="256" r:id="rId8"/>
    <p:sldId id="257" r:id="rId9"/>
    <p:sldId id="565" r:id="rId10"/>
    <p:sldId id="555" r:id="rId11"/>
    <p:sldId id="564" r:id="rId12"/>
    <p:sldId id="324" r:id="rId13"/>
    <p:sldId id="349" r:id="rId14"/>
    <p:sldId id="265" r:id="rId15"/>
    <p:sldId id="566" r:id="rId16"/>
    <p:sldId id="350" r:id="rId17"/>
    <p:sldId id="556" r:id="rId18"/>
    <p:sldId id="562"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45" autoAdjust="0"/>
    <p:restoredTop sz="88862" autoAdjust="0"/>
  </p:normalViewPr>
  <p:slideViewPr>
    <p:cSldViewPr>
      <p:cViewPr varScale="1">
        <p:scale>
          <a:sx n="98" d="100"/>
          <a:sy n="98" d="100"/>
        </p:scale>
        <p:origin x="2040" y="10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070C50C-F46C-8A4B-8A41-6A6FBB958D92}" type="datetimeFigureOut">
              <a:rPr lang="en-US" smtClean="0"/>
              <a:t>9/24/2025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153D443-CBAC-934A-8506-FB4DF260D863}" type="slidenum">
              <a:rPr lang="en-US" smtClean="0"/>
              <a:t>‹#›</a:t>
            </a:fld>
            <a:endParaRPr lang="en-US"/>
          </a:p>
        </p:txBody>
      </p:sp>
    </p:spTree>
    <p:extLst>
      <p:ext uri="{BB962C8B-B14F-4D97-AF65-F5344CB8AC3E}">
        <p14:creationId xmlns:p14="http://schemas.microsoft.com/office/powerpoint/2010/main" val="756898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August 14</a:t>
            </a:r>
          </a:p>
        </p:txBody>
      </p:sp>
      <p:sp>
        <p:nvSpPr>
          <p:cNvPr id="4" name="Slide Number Placeholder 3"/>
          <p:cNvSpPr>
            <a:spLocks noGrp="1"/>
          </p:cNvSpPr>
          <p:nvPr>
            <p:ph type="sldNum" sz="quarter" idx="5"/>
          </p:nvPr>
        </p:nvSpPr>
        <p:spPr/>
        <p:txBody>
          <a:bodyPr/>
          <a:lstStyle/>
          <a:p>
            <a:fld id="{3153D443-CBAC-934A-8506-FB4DF260D863}" type="slidenum">
              <a:rPr lang="en-US" smtClean="0"/>
              <a:t>1</a:t>
            </a:fld>
            <a:endParaRPr lang="en-US"/>
          </a:p>
        </p:txBody>
      </p:sp>
    </p:spTree>
    <p:extLst>
      <p:ext uri="{BB962C8B-B14F-4D97-AF65-F5344CB8AC3E}">
        <p14:creationId xmlns:p14="http://schemas.microsoft.com/office/powerpoint/2010/main" val="2444139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2</a:t>
            </a:fld>
            <a:endParaRPr lang="en-US"/>
          </a:p>
        </p:txBody>
      </p:sp>
    </p:spTree>
    <p:extLst>
      <p:ext uri="{BB962C8B-B14F-4D97-AF65-F5344CB8AC3E}">
        <p14:creationId xmlns:p14="http://schemas.microsoft.com/office/powerpoint/2010/main" val="3063010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PCO folder – PM guidance, description samples, PCO forms</a:t>
            </a:r>
          </a:p>
          <a:p>
            <a:r>
              <a:rPr lang="en-US" dirty="0"/>
              <a:t>CO Folder – guidance</a:t>
            </a:r>
          </a:p>
          <a:p>
            <a:r>
              <a:rPr lang="en-US" dirty="0"/>
              <a:t>Our guidance - Best practices, red flags, change orders for state projects, </a:t>
            </a:r>
          </a:p>
        </p:txBody>
      </p:sp>
      <p:sp>
        <p:nvSpPr>
          <p:cNvPr id="4" name="Slide Number Placeholder 3"/>
          <p:cNvSpPr>
            <a:spLocks noGrp="1"/>
          </p:cNvSpPr>
          <p:nvPr>
            <p:ph type="sldNum" sz="quarter" idx="5"/>
          </p:nvPr>
        </p:nvSpPr>
        <p:spPr/>
        <p:txBody>
          <a:bodyPr/>
          <a:lstStyle/>
          <a:p>
            <a:fld id="{3153D443-CBAC-934A-8506-FB4DF260D863}" type="slidenum">
              <a:rPr lang="en-US" smtClean="0"/>
              <a:t>3</a:t>
            </a:fld>
            <a:endParaRPr lang="en-US"/>
          </a:p>
        </p:txBody>
      </p:sp>
    </p:spTree>
    <p:extLst>
      <p:ext uri="{BB962C8B-B14F-4D97-AF65-F5344CB8AC3E}">
        <p14:creationId xmlns:p14="http://schemas.microsoft.com/office/powerpoint/2010/main" val="2199335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FF8642-BD10-4F73-A3B1-AD1F99A149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3802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look with descriptions! Fill it out in the same manner but check </a:t>
            </a:r>
            <a:r>
              <a:rPr lang="en-US"/>
              <a:t>out the new fields.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FF8642-BD10-4F73-A3B1-AD1F99A149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1295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EB0C8-A542-8FE7-131F-C67901989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E986C5-C455-768B-3BC4-88B4D8080D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2C9E51-DEDF-05D6-D4DA-C225E02FE17A}"/>
              </a:ext>
            </a:extLst>
          </p:cNvPr>
          <p:cNvSpPr>
            <a:spLocks noGrp="1"/>
          </p:cNvSpPr>
          <p:nvPr>
            <p:ph type="body" idx="1"/>
          </p:nvPr>
        </p:nvSpPr>
        <p:spPr/>
        <p:txBody>
          <a:bodyPr/>
          <a:lstStyle/>
          <a:p>
            <a:pPr marL="342900" marR="0" lvl="0" indent="-342900">
              <a:buFont typeface="+mj-lt"/>
              <a:buAutoNum type="arabicPeriod"/>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Estimated Total Project cost field is replaced by the new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Order of Magnitude Budget field</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buFont typeface="+mj-lt"/>
              <a:buAutoNum type="alphaLcPeriod"/>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This is a new field. </a:t>
            </a:r>
          </a:p>
          <a:p>
            <a:pPr marL="742950" marR="0" lvl="1" indent="-285750">
              <a:buFont typeface="+mj-lt"/>
              <a:buAutoNum type="alphaLcPeriod"/>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Enter the preliminary budget using historical cost by facility type. This should be based on a reasonably defined scope without a specific facility solution. (Low scope understanding. schedule certainty, and dollar value confidence level) Leave cells formatted as General Numbers - do not include $, commas, or decimals. This field is entered by the Project Advocate in the SPIF and will not be edited after the project is imported.</a:t>
            </a:r>
          </a:p>
          <a:p>
            <a:pPr marL="342900" marR="0" lvl="0" indent="-342900">
              <a:buFont typeface="+mj-lt"/>
              <a:buAutoNum type="arabicPeriod"/>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IECS Code Supplement Applicable field</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is new and required</a:t>
            </a:r>
          </a:p>
          <a:p>
            <a:pPr marL="742950" marR="0" lvl="1" indent="-285750">
              <a:buFont typeface="+mj-lt"/>
              <a:buAutoNum type="alphaLcPeriod"/>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Select Yes/No. This field is a yes or no drop down that indicates that the project will need to adhere to the Ithaca Energy Code Supplement. It applies to projects applying for City or Town of Ithaca building permit that are the following:</a:t>
            </a:r>
          </a:p>
          <a:p>
            <a:pPr marL="1143000" marR="0" lvl="2" indent="-228600">
              <a:buFont typeface="+mj-lt"/>
              <a:buAutoNum type="romanLcPeriod"/>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All new construction</a:t>
            </a:r>
          </a:p>
          <a:p>
            <a:pPr marL="1143000" marR="0" lvl="2" indent="-228600">
              <a:buFont typeface="+mj-lt"/>
              <a:buAutoNum type="romanLcPeriod"/>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All additions 1,000 square feet or larger</a:t>
            </a:r>
          </a:p>
          <a:p>
            <a:pPr marL="1143000" marR="0" lvl="2" indent="-228600">
              <a:buFont typeface="+mj-lt"/>
              <a:buAutoNum type="romanLcPeriod"/>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Major renovations &gt; 75% of floor area"</a:t>
            </a:r>
          </a:p>
          <a:p>
            <a:pPr marL="342900" marR="0" lvl="0" indent="-342900">
              <a:buFont typeface="+mj-lt"/>
              <a:buAutoNum type="arabicPeriod"/>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The following fields are now REQUIRED:</a:t>
            </a:r>
          </a:p>
          <a:p>
            <a:pPr marL="742950" marR="0" lvl="1" indent="-285750">
              <a:buFont typeface="+mj-lt"/>
              <a:buAutoNum type="alphaLcPeriod"/>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Purpose and Need</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buFont typeface="+mj-lt"/>
              <a:buAutoNum type="alphaLcPeriod"/>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Maintenance Planner</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buFont typeface="+mj-lt"/>
              <a:buAutoNum type="arabicPeriod"/>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We have removed:</a:t>
            </a:r>
          </a:p>
          <a:p>
            <a:pPr marL="742950" marR="0" lvl="1" indent="-285750">
              <a:buFont typeface="+mj-lt"/>
              <a:buAutoNum type="alphaLcPeriod"/>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Activate project immediately?</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 please just let us know if you would like to do this</a:t>
            </a:r>
          </a:p>
          <a:p>
            <a:pPr marL="457200" marR="0" lvl="1" indent="0">
              <a:buFont typeface="+mj-lt"/>
              <a:buNone/>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indent="0">
              <a:buFont typeface="+mj-l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*Will be updating the SPIF in Trimble folder structure within the next day and will send out an email as a follow up with all this information</a:t>
            </a:r>
          </a:p>
          <a:p>
            <a:pPr marL="0" marR="0">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endParaRPr lang="en-US" dirty="0"/>
          </a:p>
        </p:txBody>
      </p:sp>
      <p:sp>
        <p:nvSpPr>
          <p:cNvPr id="4" name="Slide Number Placeholder 3">
            <a:extLst>
              <a:ext uri="{FF2B5EF4-FFF2-40B4-BE49-F238E27FC236}">
                <a16:creationId xmlns:a16="http://schemas.microsoft.com/office/drawing/2014/main" id="{3147BBCE-C4F8-BAA6-180F-4118466E8D4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FF8642-BD10-4F73-A3B1-AD1F99A149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2057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dirty="0">
                <a:solidFill>
                  <a:srgbClr val="000000"/>
                </a:solidFill>
                <a:effectLst/>
                <a:latin typeface="Calibri" panose="020F0502020204030204" pitchFamily="34" charset="0"/>
              </a:rPr>
              <a:t>Order of Magnitude Budget</a:t>
            </a:r>
            <a:r>
              <a:rPr lang="en-US" sz="1800" b="0" i="0" u="none" strike="noStrike" dirty="0">
                <a:solidFill>
                  <a:srgbClr val="000000"/>
                </a:solidFill>
                <a:effectLst/>
                <a:latin typeface="Calibri" panose="020F0502020204030204" pitchFamily="34" charset="0"/>
              </a:rPr>
              <a:t>: Preliminary Budget using historical cost by facility type. Based on a reasonably defined scope without a specific facility solution.</a:t>
            </a:r>
          </a:p>
          <a:p>
            <a:endParaRPr lang="en-US" sz="1800" b="0" i="0" u="none" strike="noStrike" dirty="0">
              <a:solidFill>
                <a:srgbClr val="000000"/>
              </a:solidFill>
              <a:effectLst/>
              <a:latin typeface="Calibri" panose="020F0502020204030204" pitchFamily="34" charset="0"/>
            </a:endParaRPr>
          </a:p>
          <a:p>
            <a:r>
              <a:rPr lang="en-US" sz="1800" b="1" i="0" u="none" strike="noStrike" dirty="0">
                <a:solidFill>
                  <a:srgbClr val="000000"/>
                </a:solidFill>
                <a:effectLst/>
                <a:latin typeface="Calibri" panose="020F0502020204030204" pitchFamily="34" charset="0"/>
              </a:rPr>
              <a:t>Benchmark Budget: </a:t>
            </a:r>
            <a:r>
              <a:rPr lang="en-US" sz="1800" b="0" i="0" u="none" strike="noStrike" dirty="0">
                <a:solidFill>
                  <a:srgbClr val="000000"/>
                </a:solidFill>
                <a:effectLst/>
                <a:latin typeface="Calibri" panose="020F0502020204030204" pitchFamily="34" charset="0"/>
              </a:rPr>
              <a:t>Opinion of internal subject matter experts informed by scope, intended schedule, and project limit lines  but not yet fully informed by confirmed scope and schedule and existing conditions.</a:t>
            </a:r>
          </a:p>
          <a:p>
            <a:endParaRPr lang="en-US" sz="1800" b="0" i="0" u="none" strike="noStrike" dirty="0">
              <a:solidFill>
                <a:srgbClr val="000000"/>
              </a:solidFill>
              <a:effectLst/>
              <a:latin typeface="Calibri" panose="020F0502020204030204" pitchFamily="34" charset="0"/>
            </a:endParaRPr>
          </a:p>
          <a:p>
            <a:r>
              <a:rPr lang="en-US" sz="1800" b="1" i="0" u="none" strike="noStrike" dirty="0">
                <a:solidFill>
                  <a:srgbClr val="000000"/>
                </a:solidFill>
                <a:effectLst/>
                <a:latin typeface="Calibri" panose="020F0502020204030204" pitchFamily="34" charset="0"/>
              </a:rPr>
              <a:t>Design Phase Estimate: </a:t>
            </a:r>
            <a:r>
              <a:rPr lang="en-US" sz="1800" b="0" i="0" u="none" strike="noStrike" dirty="0">
                <a:solidFill>
                  <a:srgbClr val="000000"/>
                </a:solidFill>
                <a:effectLst/>
                <a:latin typeface="Calibri" panose="020F0502020204030204" pitchFamily="34" charset="0"/>
              </a:rPr>
              <a:t>Cost estimate from AE Team based on design phase documents (schematic, design development).</a:t>
            </a:r>
          </a:p>
          <a:p>
            <a:endParaRPr lang="en-US" sz="1800" b="0" i="0" u="none" strike="noStrike" dirty="0">
              <a:solidFill>
                <a:srgbClr val="000000"/>
              </a:solidFill>
              <a:effectLst/>
              <a:latin typeface="Calibri" panose="020F0502020204030204" pitchFamily="34" charset="0"/>
            </a:endParaRPr>
          </a:p>
          <a:p>
            <a:r>
              <a:rPr lang="en-US" sz="1800" b="1" i="0" u="none" strike="noStrike" dirty="0">
                <a:solidFill>
                  <a:srgbClr val="000000"/>
                </a:solidFill>
                <a:effectLst/>
                <a:latin typeface="Calibri" panose="020F0502020204030204" pitchFamily="34" charset="0"/>
              </a:rPr>
              <a:t>Final Project Cost: </a:t>
            </a:r>
            <a:r>
              <a:rPr lang="en-US" sz="1800" b="0" i="0" u="none" strike="noStrike" dirty="0">
                <a:solidFill>
                  <a:srgbClr val="000000"/>
                </a:solidFill>
                <a:effectLst/>
                <a:latin typeface="Calibri" panose="020F0502020204030204" pitchFamily="34" charset="0"/>
              </a:rPr>
              <a:t>Authorized construction FPAR value based on a contractors bid.</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314D2A-DFD2-DE47-8248-7F236BBF33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6713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7DE82-5A6E-C72B-18FE-2C64C1DAC5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3BA3-69C4-DC04-B0CF-4AA991FB3F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DF0E6F-9A76-E9A2-87F0-18D70BDA4AB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053C45-E8BB-C2B9-3D6F-006C3C3BD46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FF8642-BD10-4F73-A3B1-AD1F99A149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0643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0889_10_C_lr.jpg"/>
          <p:cNvPicPr>
            <a:picLocks noChangeAspect="1"/>
          </p:cNvPicPr>
          <p:nvPr userDrawn="1"/>
        </p:nvPicPr>
        <p:blipFill rotWithShape="1">
          <a:blip r:embed="rId2">
            <a:extLst>
              <a:ext uri="{28A0092B-C50C-407E-A947-70E740481C1C}">
                <a14:useLocalDpi xmlns:a14="http://schemas.microsoft.com/office/drawing/2010/main" val="0"/>
              </a:ext>
            </a:extLst>
          </a:blip>
          <a:srcRect l="3170" r="7962"/>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840601E4-3F87-485E-BCF1-0932C51EED9D}"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pic>
        <p:nvPicPr>
          <p:cNvPr id="8" name="Picture 7" descr="cu white lrg.psd"/>
          <p:cNvPicPr>
            <a:picLocks noChangeAspect="1"/>
          </p:cNvPicPr>
          <p:nvPr userDrawn="1"/>
        </p:nvPicPr>
        <p:blipFill rotWithShape="1">
          <a:blip r:embed="rId3" cstate="print">
            <a:extLst>
              <a:ext uri="{28A0092B-C50C-407E-A947-70E740481C1C}">
                <a14:useLocalDpi xmlns:a14="http://schemas.microsoft.com/office/drawing/2010/main" val="0"/>
              </a:ext>
            </a:extLst>
          </a:blip>
          <a:srcRect r="72186"/>
          <a:stretch/>
        </p:blipFill>
        <p:spPr>
          <a:xfrm>
            <a:off x="182033" y="402168"/>
            <a:ext cx="1299634" cy="1267968"/>
          </a:xfrm>
          <a:prstGeom prst="rect">
            <a:avLst/>
          </a:prstGeom>
        </p:spPr>
      </p:pic>
      <p:sp>
        <p:nvSpPr>
          <p:cNvPr id="9" name="Rectangle 8"/>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itle 18"/>
          <p:cNvSpPr>
            <a:spLocks noGrp="1"/>
          </p:cNvSpPr>
          <p:nvPr>
            <p:ph type="title"/>
          </p:nvPr>
        </p:nvSpPr>
        <p:spPr>
          <a:xfrm>
            <a:off x="328085" y="1828800"/>
            <a:ext cx="4777596" cy="1143000"/>
          </a:xfrm>
        </p:spPr>
        <p:txBody>
          <a:bodyPr anchor="t">
            <a:normAutofit/>
          </a:bodyPr>
          <a:lstStyle>
            <a:lvl1pPr algn="l">
              <a:defRPr sz="3200" baseline="0">
                <a:solidFill>
                  <a:schemeClr val="bg1"/>
                </a:solidFill>
              </a:defRPr>
            </a:lvl1pPr>
          </a:lstStyle>
          <a:p>
            <a:endParaRPr lang="en-US" dirty="0"/>
          </a:p>
        </p:txBody>
      </p:sp>
      <p:sp>
        <p:nvSpPr>
          <p:cNvPr id="21" name="Text Placeholder 20"/>
          <p:cNvSpPr>
            <a:spLocks noGrp="1"/>
          </p:cNvSpPr>
          <p:nvPr>
            <p:ph type="body" sz="quarter" idx="13"/>
          </p:nvPr>
        </p:nvSpPr>
        <p:spPr>
          <a:xfrm>
            <a:off x="328613" y="3200422"/>
            <a:ext cx="4137025" cy="1066800"/>
          </a:xfr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bg1"/>
                </a:solidFill>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solidFill>
                <a:srgbClr val="FFFFFF"/>
              </a:solidFill>
              <a:latin typeface="+mn-lt"/>
              <a:cs typeface="Times"/>
            </a:endParaRPr>
          </a:p>
        </p:txBody>
      </p:sp>
    </p:spTree>
    <p:extLst>
      <p:ext uri="{BB962C8B-B14F-4D97-AF65-F5344CB8AC3E}">
        <p14:creationId xmlns:p14="http://schemas.microsoft.com/office/powerpoint/2010/main" val="243152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178307" y="398525"/>
            <a:ext cx="1309878" cy="1277112"/>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0" y="0"/>
            <a:ext cx="9144000" cy="222885"/>
          </a:xfrm>
          <a:custGeom>
            <a:avLst/>
            <a:gdLst/>
            <a:ahLst/>
            <a:cxnLst/>
            <a:rect l="l" t="t" r="r" b="b"/>
            <a:pathLst>
              <a:path w="9144000" h="222885">
                <a:moveTo>
                  <a:pt x="0" y="222504"/>
                </a:moveTo>
                <a:lnTo>
                  <a:pt x="9144000" y="222504"/>
                </a:lnTo>
                <a:lnTo>
                  <a:pt x="9144000" y="0"/>
                </a:lnTo>
                <a:lnTo>
                  <a:pt x="0" y="0"/>
                </a:lnTo>
                <a:lnTo>
                  <a:pt x="0" y="222504"/>
                </a:lnTo>
                <a:close/>
              </a:path>
            </a:pathLst>
          </a:custGeom>
          <a:solidFill>
            <a:srgbClr val="B21A1A"/>
          </a:solidFill>
        </p:spPr>
        <p:txBody>
          <a:bodyPr wrap="square" lIns="0" tIns="0" rIns="0" bIns="0" rtlCol="0"/>
          <a:lstStyle/>
          <a:p>
            <a:endParaRPr/>
          </a:p>
        </p:txBody>
      </p:sp>
      <p:sp>
        <p:nvSpPr>
          <p:cNvPr id="2" name="Holder 2"/>
          <p:cNvSpPr>
            <a:spLocks noGrp="1"/>
          </p:cNvSpPr>
          <p:nvPr>
            <p:ph type="ctrTitle"/>
          </p:nvPr>
        </p:nvSpPr>
        <p:spPr>
          <a:xfrm>
            <a:off x="407162" y="1760464"/>
            <a:ext cx="8329674" cy="100076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35081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A2998B"/>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51270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descr="0889_10_C_lr.jpg"/>
          <p:cNvPicPr>
            <a:picLocks noChangeAspect="1"/>
          </p:cNvPicPr>
          <p:nvPr/>
        </p:nvPicPr>
        <p:blipFill rotWithShape="1">
          <a:blip r:embed="rId2">
            <a:extLst>
              <a:ext uri="{28A0092B-C50C-407E-A947-70E740481C1C}">
                <a14:useLocalDpi xmlns:a14="http://schemas.microsoft.com/office/drawing/2010/main" val="0"/>
              </a:ext>
            </a:extLst>
          </a:blip>
          <a:srcRect l="3170" r="7962"/>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1049A4E3-3B6F-496F-AF79-30F276092F9A}" type="datetimeFigureOut">
              <a:rPr lang="en-US" smtClean="0"/>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195987-FDC8-4CED-9873-820033AFE379}" type="slidenum">
              <a:rPr lang="en-US" smtClean="0"/>
              <a:t>‹#›</a:t>
            </a:fld>
            <a:endParaRPr lang="en-US" dirty="0"/>
          </a:p>
        </p:txBody>
      </p:sp>
      <p:pic>
        <p:nvPicPr>
          <p:cNvPr id="8" name="Picture 7" descr="cu white lrg.psd"/>
          <p:cNvPicPr>
            <a:picLocks noChangeAspect="1"/>
          </p:cNvPicPr>
          <p:nvPr/>
        </p:nvPicPr>
        <p:blipFill rotWithShape="1">
          <a:blip r:embed="rId3" cstate="print">
            <a:extLst>
              <a:ext uri="{28A0092B-C50C-407E-A947-70E740481C1C}">
                <a14:useLocalDpi xmlns:a14="http://schemas.microsoft.com/office/drawing/2010/main" val="0"/>
              </a:ext>
            </a:extLst>
          </a:blip>
          <a:srcRect r="72186"/>
          <a:stretch/>
        </p:blipFill>
        <p:spPr>
          <a:xfrm>
            <a:off x="182033" y="402168"/>
            <a:ext cx="1299634" cy="1267968"/>
          </a:xfrm>
          <a:prstGeom prst="rect">
            <a:avLst/>
          </a:prstGeom>
        </p:spPr>
      </p:pic>
      <p:sp>
        <p:nvSpPr>
          <p:cNvPr id="9" name="Rectangle 8"/>
          <p:cNvSpPr/>
          <p:nvPr/>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itle 18"/>
          <p:cNvSpPr>
            <a:spLocks noGrp="1"/>
          </p:cNvSpPr>
          <p:nvPr>
            <p:ph type="title"/>
          </p:nvPr>
        </p:nvSpPr>
        <p:spPr>
          <a:xfrm>
            <a:off x="328085" y="1828800"/>
            <a:ext cx="4777596" cy="1143000"/>
          </a:xfrm>
        </p:spPr>
        <p:txBody>
          <a:bodyPr anchor="t">
            <a:normAutofit/>
          </a:bodyPr>
          <a:lstStyle>
            <a:lvl1pPr algn="l">
              <a:defRPr sz="3200" baseline="0">
                <a:solidFill>
                  <a:schemeClr val="bg1"/>
                </a:solidFill>
              </a:defRPr>
            </a:lvl1pPr>
          </a:lstStyle>
          <a:p>
            <a:r>
              <a:rPr lang="en-US"/>
              <a:t>Click to edit Master title style</a:t>
            </a:r>
            <a:endParaRPr lang="en-US" dirty="0"/>
          </a:p>
        </p:txBody>
      </p:sp>
      <p:sp>
        <p:nvSpPr>
          <p:cNvPr id="21" name="Text Placeholder 20"/>
          <p:cNvSpPr>
            <a:spLocks noGrp="1"/>
          </p:cNvSpPr>
          <p:nvPr>
            <p:ph type="body" sz="quarter" idx="13"/>
          </p:nvPr>
        </p:nvSpPr>
        <p:spPr>
          <a:xfrm>
            <a:off x="328613" y="3200422"/>
            <a:ext cx="4137025" cy="1066800"/>
          </a:xfr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bg1"/>
                </a:solidFill>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a:solidFill>
                  <a:srgbClr val="FFFFFF"/>
                </a:solidFill>
                <a:latin typeface="+mn-lt"/>
                <a:cs typeface="Times"/>
              </a:rPr>
              <a:t>Click to edit Master text styles</a:t>
            </a:r>
          </a:p>
        </p:txBody>
      </p:sp>
    </p:spTree>
    <p:extLst>
      <p:ext uri="{BB962C8B-B14F-4D97-AF65-F5344CB8AC3E}">
        <p14:creationId xmlns:p14="http://schemas.microsoft.com/office/powerpoint/2010/main" val="1191939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049A4E3-3B6F-496F-AF79-30F276092F9A}" type="datetimeFigureOut">
              <a:rPr lang="en-US" smtClean="0"/>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195987-FDC8-4CED-9873-820033AFE379}" type="slidenum">
              <a:rPr lang="en-US" smtClean="0"/>
              <a:t>‹#›</a:t>
            </a:fld>
            <a:endParaRPr lang="en-US" dirty="0"/>
          </a:p>
        </p:txBody>
      </p:sp>
      <p:sp>
        <p:nvSpPr>
          <p:cNvPr id="7" name="Rectangle 6"/>
          <p:cNvSpPr/>
          <p:nvPr/>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cu screen b31b1b.psd"/>
          <p:cNvPicPr>
            <a:picLocks noChangeAspect="1"/>
          </p:cNvPicPr>
          <p:nvPr/>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sp>
        <p:nvSpPr>
          <p:cNvPr id="14" name="Text Placeholder 13"/>
          <p:cNvSpPr>
            <a:spLocks noGrp="1"/>
          </p:cNvSpPr>
          <p:nvPr>
            <p:ph type="body" sz="quarter" idx="13"/>
          </p:nvPr>
        </p:nvSpPr>
        <p:spPr>
          <a:xfrm>
            <a:off x="0" y="2438400"/>
            <a:ext cx="9144000" cy="2406650"/>
          </a:xfrm>
        </p:spPr>
        <p:txBody>
          <a:bodyPr/>
          <a:lstStyle>
            <a:lvl1pPr marL="0" indent="0" algn="ctr">
              <a:buNone/>
              <a:defRPr sz="3200">
                <a:solidFill>
                  <a:schemeClr val="accent2"/>
                </a:solidFill>
              </a:defRPr>
            </a:lvl1pPr>
          </a:lstStyle>
          <a:p>
            <a:pPr lvl="0"/>
            <a:r>
              <a:rPr lang="en-US"/>
              <a:t>Click to edit Master text styles</a:t>
            </a:r>
          </a:p>
        </p:txBody>
      </p:sp>
      <p:sp>
        <p:nvSpPr>
          <p:cNvPr id="16" name="Title 15"/>
          <p:cNvSpPr>
            <a:spLocks noGrp="1"/>
          </p:cNvSpPr>
          <p:nvPr>
            <p:ph type="title"/>
          </p:nvPr>
        </p:nvSpPr>
        <p:spPr>
          <a:xfrm>
            <a:off x="0" y="1828800"/>
            <a:ext cx="9144000" cy="609600"/>
          </a:xfrm>
        </p:spPr>
        <p:txBody>
          <a:bodyPr>
            <a:normAutofit/>
          </a:bodyPr>
          <a:lstStyle>
            <a:lvl1pPr>
              <a:defRPr sz="2800" b="0">
                <a:solidFill>
                  <a:schemeClr val="accent3"/>
                </a:solidFill>
                <a:latin typeface="+mj-lt"/>
              </a:defRPr>
            </a:lvl1pPr>
          </a:lstStyle>
          <a:p>
            <a:r>
              <a:rPr lang="en-US" sz="2800">
                <a:solidFill>
                  <a:srgbClr val="A7998B"/>
                </a:solidFill>
                <a:latin typeface="+mj-lt"/>
                <a:cs typeface="Helvetica"/>
              </a:rPr>
              <a:t>Click to edit Master title style</a:t>
            </a:r>
            <a:endParaRPr lang="en-US" sz="2800" dirty="0">
              <a:solidFill>
                <a:srgbClr val="A7998B"/>
              </a:solidFill>
              <a:latin typeface="+mj-lt"/>
              <a:cs typeface="Helvetica"/>
            </a:endParaRPr>
          </a:p>
        </p:txBody>
      </p:sp>
    </p:spTree>
    <p:extLst>
      <p:ext uri="{BB962C8B-B14F-4D97-AF65-F5344CB8AC3E}">
        <p14:creationId xmlns:p14="http://schemas.microsoft.com/office/powerpoint/2010/main" val="203513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049A4E3-3B6F-496F-AF79-30F276092F9A}" type="datetimeFigureOut">
              <a:rPr lang="en-US" smtClean="0"/>
              <a:t>9/24/2025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195987-FDC8-4CED-9873-820033AFE379}" type="slidenum">
              <a:rPr lang="en-US" smtClean="0"/>
              <a:t>‹#›</a:t>
            </a:fld>
            <a:endParaRPr lang="en-US" dirty="0"/>
          </a:p>
        </p:txBody>
      </p:sp>
      <p:sp>
        <p:nvSpPr>
          <p:cNvPr id="6" name="Rectangle 5"/>
          <p:cNvSpPr/>
          <p:nvPr/>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cu screen b31b1b.psd"/>
          <p:cNvPicPr>
            <a:picLocks noChangeAspect="1"/>
          </p:cNvPicPr>
          <p:nvPr/>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pic>
        <p:nvPicPr>
          <p:cNvPr id="9" name="Picture 8" descr="campu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3844"/>
            <a:ext cx="9144000" cy="3044156"/>
          </a:xfrm>
          <a:prstGeom prst="rect">
            <a:avLst/>
          </a:prstGeom>
        </p:spPr>
      </p:pic>
      <p:sp>
        <p:nvSpPr>
          <p:cNvPr id="10" name="Text Placeholder 13"/>
          <p:cNvSpPr>
            <a:spLocks noGrp="1"/>
          </p:cNvSpPr>
          <p:nvPr>
            <p:ph type="body" sz="quarter" idx="13"/>
          </p:nvPr>
        </p:nvSpPr>
        <p:spPr>
          <a:xfrm>
            <a:off x="0" y="1219200"/>
            <a:ext cx="9144000" cy="1905001"/>
          </a:xfrm>
        </p:spPr>
        <p:txBody>
          <a:bodyPr>
            <a:normAutofit/>
          </a:bodyPr>
          <a:lstStyle>
            <a:lvl1pPr marL="0" indent="0" algn="ctr">
              <a:buNone/>
              <a:defRPr sz="3000">
                <a:solidFill>
                  <a:schemeClr val="accent2"/>
                </a:solidFill>
              </a:defRPr>
            </a:lvl1pPr>
          </a:lstStyle>
          <a:p>
            <a:pPr lvl="0"/>
            <a:r>
              <a:rPr lang="en-US"/>
              <a:t>Click to edit Master text styles</a:t>
            </a:r>
          </a:p>
        </p:txBody>
      </p:sp>
      <p:sp>
        <p:nvSpPr>
          <p:cNvPr id="11" name="Title 15"/>
          <p:cNvSpPr>
            <a:spLocks noGrp="1"/>
          </p:cNvSpPr>
          <p:nvPr>
            <p:ph type="title"/>
          </p:nvPr>
        </p:nvSpPr>
        <p:spPr>
          <a:xfrm>
            <a:off x="0" y="763091"/>
            <a:ext cx="9144000" cy="456109"/>
          </a:xfrm>
        </p:spPr>
        <p:txBody>
          <a:bodyPr>
            <a:noAutofit/>
          </a:bodyPr>
          <a:lstStyle>
            <a:lvl1pPr>
              <a:defRPr sz="2400" b="0" baseline="0">
                <a:solidFill>
                  <a:schemeClr val="accent3"/>
                </a:solidFill>
                <a:latin typeface="+mj-lt"/>
              </a:defRPr>
            </a:lvl1pPr>
          </a:lstStyle>
          <a:p>
            <a:r>
              <a:rPr lang="en-US" sz="2800">
                <a:solidFill>
                  <a:srgbClr val="A7998B"/>
                </a:solidFill>
                <a:latin typeface="+mj-lt"/>
                <a:cs typeface="Helvetica"/>
              </a:rPr>
              <a:t>Click to edit Master title style</a:t>
            </a:r>
            <a:endParaRPr lang="en-US" sz="2800" dirty="0">
              <a:solidFill>
                <a:srgbClr val="A7998B"/>
              </a:solidFill>
              <a:latin typeface="+mj-lt"/>
              <a:cs typeface="Helvetica"/>
            </a:endParaRPr>
          </a:p>
        </p:txBody>
      </p:sp>
    </p:spTree>
    <p:extLst>
      <p:ext uri="{BB962C8B-B14F-4D97-AF65-F5344CB8AC3E}">
        <p14:creationId xmlns:p14="http://schemas.microsoft.com/office/powerpoint/2010/main" val="148014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Section Header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049A4E3-3B6F-496F-AF79-30F276092F9A}" type="datetimeFigureOut">
              <a:rPr lang="en-US" smtClean="0"/>
              <a:t>9/24/2025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195987-FDC8-4CED-9873-820033AFE379}" type="slidenum">
              <a:rPr lang="en-US" smtClean="0"/>
              <a:t>‹#›</a:t>
            </a:fld>
            <a:endParaRPr lang="en-US" dirty="0"/>
          </a:p>
        </p:txBody>
      </p:sp>
      <p:sp>
        <p:nvSpPr>
          <p:cNvPr id="6" name="Rectangle 5"/>
          <p:cNvSpPr/>
          <p:nvPr/>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cu screen b31b1b.psd"/>
          <p:cNvPicPr>
            <a:picLocks noChangeAspect="1"/>
          </p:cNvPicPr>
          <p:nvPr/>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sp>
        <p:nvSpPr>
          <p:cNvPr id="10" name="Text Placeholder 13"/>
          <p:cNvSpPr>
            <a:spLocks noGrp="1"/>
          </p:cNvSpPr>
          <p:nvPr>
            <p:ph type="body" sz="quarter" idx="13"/>
          </p:nvPr>
        </p:nvSpPr>
        <p:spPr>
          <a:xfrm>
            <a:off x="0" y="1219200"/>
            <a:ext cx="9144000" cy="1905001"/>
          </a:xfrm>
        </p:spPr>
        <p:txBody>
          <a:bodyPr>
            <a:normAutofit/>
          </a:bodyPr>
          <a:lstStyle>
            <a:lvl1pPr marL="0" indent="0" algn="ctr">
              <a:buNone/>
              <a:defRPr sz="3000">
                <a:solidFill>
                  <a:schemeClr val="accent2"/>
                </a:solidFill>
              </a:defRPr>
            </a:lvl1pPr>
          </a:lstStyle>
          <a:p>
            <a:pPr lvl="0"/>
            <a:r>
              <a:rPr lang="en-US"/>
              <a:t>Click to edit Master text styles</a:t>
            </a:r>
          </a:p>
        </p:txBody>
      </p:sp>
      <p:sp>
        <p:nvSpPr>
          <p:cNvPr id="11" name="Title 15"/>
          <p:cNvSpPr>
            <a:spLocks noGrp="1"/>
          </p:cNvSpPr>
          <p:nvPr>
            <p:ph type="title"/>
          </p:nvPr>
        </p:nvSpPr>
        <p:spPr>
          <a:xfrm>
            <a:off x="0" y="763091"/>
            <a:ext cx="9144000" cy="456109"/>
          </a:xfrm>
        </p:spPr>
        <p:txBody>
          <a:bodyPr>
            <a:noAutofit/>
          </a:bodyPr>
          <a:lstStyle>
            <a:lvl1pPr>
              <a:defRPr sz="2400" b="0" baseline="0">
                <a:solidFill>
                  <a:schemeClr val="accent3"/>
                </a:solidFill>
                <a:latin typeface="+mj-lt"/>
              </a:defRPr>
            </a:lvl1pPr>
          </a:lstStyle>
          <a:p>
            <a:r>
              <a:rPr lang="en-US" sz="2800">
                <a:solidFill>
                  <a:srgbClr val="A7998B"/>
                </a:solidFill>
                <a:latin typeface="+mj-lt"/>
                <a:cs typeface="Helvetica"/>
              </a:rPr>
              <a:t>Click to edit Master title style</a:t>
            </a:r>
            <a:endParaRPr lang="en-US" sz="2800" dirty="0">
              <a:solidFill>
                <a:srgbClr val="A7998B"/>
              </a:solidFill>
              <a:latin typeface="+mj-lt"/>
              <a:cs typeface="Helvetica"/>
            </a:endParaRPr>
          </a:p>
        </p:txBody>
      </p:sp>
      <p:sp>
        <p:nvSpPr>
          <p:cNvPr id="12" name="Picture Placeholder 11"/>
          <p:cNvSpPr>
            <a:spLocks noGrp="1"/>
          </p:cNvSpPr>
          <p:nvPr>
            <p:ph type="pic" sz="quarter" idx="14"/>
          </p:nvPr>
        </p:nvSpPr>
        <p:spPr>
          <a:xfrm>
            <a:off x="0" y="3804549"/>
            <a:ext cx="9144000" cy="3044825"/>
          </a:xfrm>
          <a:solidFill>
            <a:schemeClr val="bg2">
              <a:lumMod val="90000"/>
            </a:schemeClr>
          </a:solidFill>
        </p:spPr>
        <p:txBody>
          <a:bodyPr/>
          <a:lstStyle/>
          <a:p>
            <a:r>
              <a:rPr lang="en-US" dirty="0"/>
              <a:t>Click icon to add picture</a:t>
            </a:r>
          </a:p>
        </p:txBody>
      </p:sp>
    </p:spTree>
    <p:extLst>
      <p:ext uri="{BB962C8B-B14F-4D97-AF65-F5344CB8AC3E}">
        <p14:creationId xmlns:p14="http://schemas.microsoft.com/office/powerpoint/2010/main" val="1252160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049A4E3-3B6F-496F-AF79-30F276092F9A}" type="datetimeFigureOut">
              <a:rPr lang="en-US" smtClean="0"/>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195987-FDC8-4CED-9873-820033AFE379}" type="slidenum">
              <a:rPr lang="en-US" smtClean="0"/>
              <a:t>‹#›</a:t>
            </a:fld>
            <a:endParaRPr lang="en-US" dirty="0"/>
          </a:p>
        </p:txBody>
      </p:sp>
      <p:sp>
        <p:nvSpPr>
          <p:cNvPr id="10" name="Rectangle 9"/>
          <p:cNvSpPr/>
          <p:nvPr/>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cu white lrg.psd"/>
          <p:cNvPicPr>
            <a:picLocks noChangeAspect="1"/>
          </p:cNvPicPr>
          <p:nvPr/>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3" name="Text Placeholder 2"/>
          <p:cNvSpPr>
            <a:spLocks noGrp="1"/>
          </p:cNvSpPr>
          <p:nvPr>
            <p:ph type="body" sz="quarter" idx="13"/>
          </p:nvPr>
        </p:nvSpPr>
        <p:spPr>
          <a:xfrm>
            <a:off x="285750" y="1752600"/>
            <a:ext cx="8678863" cy="3998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a:xfrm>
            <a:off x="285750" y="1066800"/>
            <a:ext cx="8677656" cy="685800"/>
          </a:xfrm>
        </p:spPr>
        <p:txBody>
          <a:bodyPr/>
          <a:lstStyle>
            <a:lvl1pPr algn="l">
              <a:defRPr/>
            </a:lvl1pPr>
          </a:lstStyle>
          <a:p>
            <a:r>
              <a:rPr lang="en-US"/>
              <a:t>Click to edit Master title style</a:t>
            </a:r>
            <a:endParaRPr lang="en-US" dirty="0"/>
          </a:p>
        </p:txBody>
      </p:sp>
    </p:spTree>
    <p:extLst>
      <p:ext uri="{BB962C8B-B14F-4D97-AF65-F5344CB8AC3E}">
        <p14:creationId xmlns:p14="http://schemas.microsoft.com/office/powerpoint/2010/main" val="2065373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049A4E3-3B6F-496F-AF79-30F276092F9A}" type="datetimeFigureOut">
              <a:rPr lang="en-US" smtClean="0"/>
              <a:t>9/24/2025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195987-FDC8-4CED-9873-820033AFE379}" type="slidenum">
              <a:rPr lang="en-US" smtClean="0"/>
              <a:t>‹#›</a:t>
            </a:fld>
            <a:endParaRPr lang="en-US" dirty="0"/>
          </a:p>
        </p:txBody>
      </p:sp>
      <p:sp>
        <p:nvSpPr>
          <p:cNvPr id="7" name="Rectangle 6"/>
          <p:cNvSpPr/>
          <p:nvPr/>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cu white lrg.psd"/>
          <p:cNvPicPr>
            <a:picLocks noChangeAspect="1"/>
          </p:cNvPicPr>
          <p:nvPr/>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12" name="TextBox 11"/>
          <p:cNvSpPr txBox="1"/>
          <p:nvPr/>
        </p:nvSpPr>
        <p:spPr>
          <a:xfrm>
            <a:off x="438726" y="4756727"/>
            <a:ext cx="8258850" cy="584776"/>
          </a:xfrm>
          <a:prstGeom prst="rect">
            <a:avLst/>
          </a:prstGeom>
          <a:noFill/>
        </p:spPr>
        <p:txBody>
          <a:bodyPr wrap="square" rtlCol="0">
            <a:spAutoFit/>
          </a:bodyPr>
          <a:lstStyle/>
          <a:p>
            <a:pPr lvl="0" algn="ctr"/>
            <a:r>
              <a:rPr lang="en-US" sz="3200" dirty="0">
                <a:solidFill>
                  <a:schemeClr val="bg1"/>
                </a:solidFill>
                <a:latin typeface="Helvetica"/>
                <a:cs typeface="Helvetica"/>
              </a:rPr>
              <a:t>Photos, illustrations, graphics here.</a:t>
            </a:r>
            <a:endParaRPr lang="en-US" dirty="0">
              <a:solidFill>
                <a:schemeClr val="bg1"/>
              </a:solidFill>
            </a:endParaRPr>
          </a:p>
        </p:txBody>
      </p:sp>
      <p:sp>
        <p:nvSpPr>
          <p:cNvPr id="13" name="Content Placeholder 12"/>
          <p:cNvSpPr>
            <a:spLocks noGrp="1"/>
          </p:cNvSpPr>
          <p:nvPr>
            <p:ph sz="quarter" idx="13"/>
          </p:nvPr>
        </p:nvSpPr>
        <p:spPr>
          <a:xfrm>
            <a:off x="292894" y="3877558"/>
            <a:ext cx="8558213" cy="2782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287899" y="615758"/>
            <a:ext cx="6554707" cy="861774"/>
          </a:xfrm>
        </p:spPr>
        <p:txBody>
          <a:bodyPr/>
          <a:lstStyle>
            <a:lvl1pPr algn="l">
              <a:defRPr/>
            </a:lvl1pPr>
          </a:lstStyle>
          <a:p>
            <a:r>
              <a:rPr lang="en-US"/>
              <a:t>Click to edit Master title style</a:t>
            </a:r>
            <a:endParaRPr lang="en-US" dirty="0"/>
          </a:p>
        </p:txBody>
      </p:sp>
      <p:sp>
        <p:nvSpPr>
          <p:cNvPr id="16" name="Text Placeholder 15"/>
          <p:cNvSpPr>
            <a:spLocks noGrp="1"/>
          </p:cNvSpPr>
          <p:nvPr>
            <p:ph type="body" sz="quarter" idx="14"/>
          </p:nvPr>
        </p:nvSpPr>
        <p:spPr>
          <a:xfrm>
            <a:off x="289405" y="1524000"/>
            <a:ext cx="8534400" cy="22098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146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049A4E3-3B6F-496F-AF79-30F276092F9A}" type="datetimeFigureOut">
              <a:rPr lang="en-US" smtClean="0"/>
              <a:t>9/24/2025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195987-FDC8-4CED-9873-820033AFE379}" type="slidenum">
              <a:rPr lang="en-US" smtClean="0"/>
              <a:t>‹#›</a:t>
            </a:fld>
            <a:endParaRPr lang="en-US" dirty="0"/>
          </a:p>
        </p:txBody>
      </p:sp>
      <p:sp>
        <p:nvSpPr>
          <p:cNvPr id="7" name="Rectangle 6"/>
          <p:cNvSpPr/>
          <p:nvPr/>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cu white lrg.psd"/>
          <p:cNvPicPr>
            <a:picLocks noChangeAspect="1"/>
          </p:cNvPicPr>
          <p:nvPr/>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12" name="TextBox 11"/>
          <p:cNvSpPr txBox="1"/>
          <p:nvPr/>
        </p:nvSpPr>
        <p:spPr>
          <a:xfrm>
            <a:off x="438726" y="4756727"/>
            <a:ext cx="8258850" cy="584776"/>
          </a:xfrm>
          <a:prstGeom prst="rect">
            <a:avLst/>
          </a:prstGeom>
          <a:noFill/>
        </p:spPr>
        <p:txBody>
          <a:bodyPr wrap="square" rtlCol="0">
            <a:spAutoFit/>
          </a:bodyPr>
          <a:lstStyle/>
          <a:p>
            <a:pPr lvl="0" algn="ctr"/>
            <a:r>
              <a:rPr lang="en-US" sz="3200" dirty="0">
                <a:solidFill>
                  <a:schemeClr val="bg1"/>
                </a:solidFill>
                <a:latin typeface="Helvetica"/>
                <a:cs typeface="Helvetica"/>
              </a:rPr>
              <a:t>Photos, illustrations, graphics here.</a:t>
            </a:r>
            <a:endParaRPr lang="en-US" dirty="0">
              <a:solidFill>
                <a:schemeClr val="bg1"/>
              </a:solidFill>
            </a:endParaRPr>
          </a:p>
        </p:txBody>
      </p:sp>
      <p:sp>
        <p:nvSpPr>
          <p:cNvPr id="13" name="Content Placeholder 12"/>
          <p:cNvSpPr>
            <a:spLocks noGrp="1"/>
          </p:cNvSpPr>
          <p:nvPr>
            <p:ph sz="quarter" idx="13"/>
          </p:nvPr>
        </p:nvSpPr>
        <p:spPr>
          <a:xfrm>
            <a:off x="4800600" y="1447800"/>
            <a:ext cx="4050507"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287899" y="615758"/>
            <a:ext cx="6554707" cy="603442"/>
          </a:xfrm>
        </p:spPr>
        <p:txBody>
          <a:bodyPr/>
          <a:lstStyle>
            <a:lvl1pPr algn="l">
              <a:defRPr/>
            </a:lvl1pPr>
          </a:lstStyle>
          <a:p>
            <a:r>
              <a:rPr lang="en-US"/>
              <a:t>Click to edit Master title style</a:t>
            </a:r>
            <a:endParaRPr lang="en-US" dirty="0"/>
          </a:p>
        </p:txBody>
      </p:sp>
      <p:sp>
        <p:nvSpPr>
          <p:cNvPr id="16" name="Text Placeholder 15"/>
          <p:cNvSpPr>
            <a:spLocks noGrp="1"/>
          </p:cNvSpPr>
          <p:nvPr>
            <p:ph type="body" sz="quarter" idx="14"/>
          </p:nvPr>
        </p:nvSpPr>
        <p:spPr>
          <a:xfrm>
            <a:off x="289405" y="1447800"/>
            <a:ext cx="4358795" cy="48768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2654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049A4E3-3B6F-496F-AF79-30F276092F9A}" type="datetimeFigureOut">
              <a:rPr lang="en-US" smtClean="0"/>
              <a:t>9/24/2025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195987-FDC8-4CED-9873-820033AFE379}" type="slidenum">
              <a:rPr lang="en-US" smtClean="0"/>
              <a:t>‹#›</a:t>
            </a:fld>
            <a:endParaRPr lang="en-US" dirty="0"/>
          </a:p>
        </p:txBody>
      </p:sp>
      <p:sp>
        <p:nvSpPr>
          <p:cNvPr id="10" name="Rectangle 9"/>
          <p:cNvSpPr/>
          <p:nvPr/>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cu white lrg.psd"/>
          <p:cNvPicPr>
            <a:picLocks noChangeAspect="1"/>
          </p:cNvPicPr>
          <p:nvPr/>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2" name="Title 1"/>
          <p:cNvSpPr>
            <a:spLocks noGrp="1"/>
          </p:cNvSpPr>
          <p:nvPr>
            <p:ph type="title"/>
          </p:nvPr>
        </p:nvSpPr>
        <p:spPr>
          <a:xfrm>
            <a:off x="0" y="759710"/>
            <a:ext cx="9144000" cy="538609"/>
          </a:xfrm>
        </p:spPr>
        <p:txBody>
          <a:bodyPr/>
          <a:lstStyle/>
          <a:p>
            <a:r>
              <a:rPr lang="en-US"/>
              <a:t>Click to edit Master title style</a:t>
            </a:r>
          </a:p>
        </p:txBody>
      </p:sp>
      <p:sp>
        <p:nvSpPr>
          <p:cNvPr id="4" name="Text Placeholder 3"/>
          <p:cNvSpPr>
            <a:spLocks noGrp="1"/>
          </p:cNvSpPr>
          <p:nvPr>
            <p:ph type="body" sz="quarter" idx="13"/>
          </p:nvPr>
        </p:nvSpPr>
        <p:spPr>
          <a:xfrm>
            <a:off x="0" y="1298575"/>
            <a:ext cx="9144000" cy="538163"/>
          </a:xfrm>
        </p:spPr>
        <p:txBody>
          <a:bodyPr/>
          <a:lstStyle/>
          <a:p>
            <a:pPr lvl="0"/>
            <a:r>
              <a:rPr lang="en-US"/>
              <a:t>Click to edit Master text styles</a:t>
            </a:r>
          </a:p>
        </p:txBody>
      </p:sp>
      <p:sp>
        <p:nvSpPr>
          <p:cNvPr id="13" name="Content Placeholder 12"/>
          <p:cNvSpPr>
            <a:spLocks noGrp="1"/>
          </p:cNvSpPr>
          <p:nvPr>
            <p:ph sz="quarter" idx="14"/>
          </p:nvPr>
        </p:nvSpPr>
        <p:spPr>
          <a:xfrm>
            <a:off x="838200" y="2057400"/>
            <a:ext cx="7467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773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0601E4-3F87-485E-BCF1-0932C51EED9D}"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cu screen b31b1b.psd"/>
          <p:cNvPicPr>
            <a:picLocks noChangeAspect="1"/>
          </p:cNvPicPr>
          <p:nvPr userDrawn="1"/>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sp>
        <p:nvSpPr>
          <p:cNvPr id="14" name="Text Placeholder 13"/>
          <p:cNvSpPr>
            <a:spLocks noGrp="1"/>
          </p:cNvSpPr>
          <p:nvPr>
            <p:ph type="body" sz="quarter" idx="13"/>
          </p:nvPr>
        </p:nvSpPr>
        <p:spPr>
          <a:xfrm>
            <a:off x="0" y="2438400"/>
            <a:ext cx="9144000" cy="2406650"/>
          </a:xfrm>
        </p:spPr>
        <p:txBody>
          <a:bodyPr/>
          <a:lstStyle>
            <a:lvl1pPr marL="0" indent="0" algn="ctr">
              <a:buNone/>
              <a:defRPr sz="3200">
                <a:solidFill>
                  <a:schemeClr val="accent2"/>
                </a:solidFill>
              </a:defRPr>
            </a:lvl1pPr>
          </a:lstStyle>
          <a:p>
            <a:pPr lvl="0"/>
            <a:endParaRPr lang="en-US" dirty="0"/>
          </a:p>
        </p:txBody>
      </p:sp>
      <p:sp>
        <p:nvSpPr>
          <p:cNvPr id="16" name="Title 15"/>
          <p:cNvSpPr>
            <a:spLocks noGrp="1"/>
          </p:cNvSpPr>
          <p:nvPr>
            <p:ph type="title"/>
          </p:nvPr>
        </p:nvSpPr>
        <p:spPr>
          <a:xfrm>
            <a:off x="0" y="1828800"/>
            <a:ext cx="9144000" cy="609600"/>
          </a:xfrm>
        </p:spPr>
        <p:txBody>
          <a:bodyPr>
            <a:normAutofit/>
          </a:bodyPr>
          <a:lstStyle>
            <a:lvl1pPr>
              <a:defRPr sz="2800" b="0">
                <a:solidFill>
                  <a:schemeClr val="accent3"/>
                </a:solidFill>
                <a:latin typeface="+mj-lt"/>
              </a:defRPr>
            </a:lvl1pPr>
          </a:lstStyle>
          <a:p>
            <a:endParaRPr lang="en-US" sz="2800" dirty="0">
              <a:solidFill>
                <a:srgbClr val="A7998B"/>
              </a:solidFill>
              <a:latin typeface="+mj-lt"/>
              <a:cs typeface="Helvetica"/>
            </a:endParaRPr>
          </a:p>
        </p:txBody>
      </p:sp>
    </p:spTree>
    <p:extLst>
      <p:ext uri="{BB962C8B-B14F-4D97-AF65-F5344CB8AC3E}">
        <p14:creationId xmlns:p14="http://schemas.microsoft.com/office/powerpoint/2010/main" val="540298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049A4E3-3B6F-496F-AF79-30F276092F9A}" type="datetimeFigureOut">
              <a:rPr lang="en-US" smtClean="0"/>
              <a:t>9/24/2025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195987-FDC8-4CED-9873-820033AFE379}" type="slidenum">
              <a:rPr lang="en-US" smtClean="0"/>
              <a:t>‹#›</a:t>
            </a:fld>
            <a:endParaRPr lang="en-US" dirty="0"/>
          </a:p>
        </p:txBody>
      </p:sp>
      <p:pic>
        <p:nvPicPr>
          <p:cNvPr id="6" name="Picture 5" descr="0889_10_C_lr.jpg"/>
          <p:cNvPicPr>
            <a:picLocks noChangeAspect="1"/>
          </p:cNvPicPr>
          <p:nvPr/>
        </p:nvPicPr>
        <p:blipFill rotWithShape="1">
          <a:blip r:embed="rId2">
            <a:extLst>
              <a:ext uri="{28A0092B-C50C-407E-A947-70E740481C1C}">
                <a14:useLocalDpi xmlns:a14="http://schemas.microsoft.com/office/drawing/2010/main" val="0"/>
              </a:ext>
            </a:extLst>
          </a:blip>
          <a:srcRect l="3170" r="7962"/>
          <a:stretch/>
        </p:blipFill>
        <p:spPr>
          <a:xfrm>
            <a:off x="0" y="0"/>
            <a:ext cx="9144000" cy="6858000"/>
          </a:xfrm>
          <a:prstGeom prst="rect">
            <a:avLst/>
          </a:prstGeom>
        </p:spPr>
      </p:pic>
      <p:pic>
        <p:nvPicPr>
          <p:cNvPr id="7" name="Picture 6" descr="cu white lrg.psd"/>
          <p:cNvPicPr>
            <a:picLocks noChangeAspect="1"/>
          </p:cNvPicPr>
          <p:nvPr/>
        </p:nvPicPr>
        <p:blipFill rotWithShape="1">
          <a:blip r:embed="rId3" cstate="print">
            <a:extLst>
              <a:ext uri="{28A0092B-C50C-407E-A947-70E740481C1C}">
                <a14:useLocalDpi xmlns:a14="http://schemas.microsoft.com/office/drawing/2010/main" val="0"/>
              </a:ext>
            </a:extLst>
          </a:blip>
          <a:srcRect r="72186"/>
          <a:stretch/>
        </p:blipFill>
        <p:spPr>
          <a:xfrm>
            <a:off x="182033" y="402168"/>
            <a:ext cx="1299634" cy="1267968"/>
          </a:xfrm>
          <a:prstGeom prst="rect">
            <a:avLst/>
          </a:prstGeom>
        </p:spPr>
      </p:pic>
      <p:sp>
        <p:nvSpPr>
          <p:cNvPr id="8" name="Rectangle 7"/>
          <p:cNvSpPr/>
          <p:nvPr/>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3" hasCustomPrompt="1"/>
          </p:nvPr>
        </p:nvSpPr>
        <p:spPr>
          <a:xfrm>
            <a:off x="285750" y="1828800"/>
            <a:ext cx="4692650" cy="584200"/>
          </a:xfrm>
        </p:spPr>
        <p:txBody>
          <a:bodyPr/>
          <a:lstStyle>
            <a:lvl1pPr marL="0" indent="0">
              <a:buNone/>
              <a:defRPr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Thank You</a:t>
            </a:r>
          </a:p>
        </p:txBody>
      </p:sp>
    </p:spTree>
    <p:extLst>
      <p:ext uri="{BB962C8B-B14F-4D97-AF65-F5344CB8AC3E}">
        <p14:creationId xmlns:p14="http://schemas.microsoft.com/office/powerpoint/2010/main" val="276399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0889_10_C_lr.jpg"/>
          <p:cNvPicPr>
            <a:picLocks noChangeAspect="1"/>
          </p:cNvPicPr>
          <p:nvPr userDrawn="1"/>
        </p:nvPicPr>
        <p:blipFill rotWithShape="1">
          <a:blip r:embed="rId2">
            <a:extLst>
              <a:ext uri="{28A0092B-C50C-407E-A947-70E740481C1C}">
                <a14:useLocalDpi xmlns:a14="http://schemas.microsoft.com/office/drawing/2010/main" val="0"/>
              </a:ext>
            </a:extLst>
          </a:blip>
          <a:srcRect l="3170" r="7962"/>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BD4BB96B-116C-4E09-8E06-25A00D09787E}" type="datetime1">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pic>
        <p:nvPicPr>
          <p:cNvPr id="8" name="Picture 7" descr="cu white lrg.psd"/>
          <p:cNvPicPr>
            <a:picLocks noChangeAspect="1"/>
          </p:cNvPicPr>
          <p:nvPr userDrawn="1"/>
        </p:nvPicPr>
        <p:blipFill rotWithShape="1">
          <a:blip r:embed="rId3" cstate="print">
            <a:extLst>
              <a:ext uri="{28A0092B-C50C-407E-A947-70E740481C1C}">
                <a14:useLocalDpi xmlns:a14="http://schemas.microsoft.com/office/drawing/2010/main" val="0"/>
              </a:ext>
            </a:extLst>
          </a:blip>
          <a:srcRect r="72186"/>
          <a:stretch/>
        </p:blipFill>
        <p:spPr>
          <a:xfrm>
            <a:off x="182033" y="402168"/>
            <a:ext cx="1299634" cy="1267968"/>
          </a:xfrm>
          <a:prstGeom prst="rect">
            <a:avLst/>
          </a:prstGeom>
        </p:spPr>
      </p:pic>
      <p:sp>
        <p:nvSpPr>
          <p:cNvPr id="9" name="Rectangle 8"/>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itle 18"/>
          <p:cNvSpPr>
            <a:spLocks noGrp="1"/>
          </p:cNvSpPr>
          <p:nvPr>
            <p:ph type="title"/>
          </p:nvPr>
        </p:nvSpPr>
        <p:spPr>
          <a:xfrm>
            <a:off x="328085" y="1828800"/>
            <a:ext cx="4777596" cy="1143000"/>
          </a:xfrm>
        </p:spPr>
        <p:txBody>
          <a:bodyPr anchor="t">
            <a:normAutofit/>
          </a:bodyPr>
          <a:lstStyle>
            <a:lvl1pPr algn="l">
              <a:defRPr sz="3200" baseline="0">
                <a:solidFill>
                  <a:schemeClr val="bg1"/>
                </a:solidFill>
              </a:defRPr>
            </a:lvl1pPr>
          </a:lstStyle>
          <a:p>
            <a:endParaRPr lang="en-US" dirty="0"/>
          </a:p>
        </p:txBody>
      </p:sp>
      <p:sp>
        <p:nvSpPr>
          <p:cNvPr id="21" name="Text Placeholder 20"/>
          <p:cNvSpPr>
            <a:spLocks noGrp="1"/>
          </p:cNvSpPr>
          <p:nvPr>
            <p:ph type="body" sz="quarter" idx="13"/>
          </p:nvPr>
        </p:nvSpPr>
        <p:spPr>
          <a:xfrm>
            <a:off x="328613" y="3200422"/>
            <a:ext cx="4137025" cy="1066800"/>
          </a:xfr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bg1"/>
                </a:solidFill>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solidFill>
                <a:srgbClr val="FFFFFF"/>
              </a:solidFill>
              <a:latin typeface="+mn-lt"/>
              <a:cs typeface="Times"/>
            </a:endParaRPr>
          </a:p>
        </p:txBody>
      </p:sp>
    </p:spTree>
    <p:extLst>
      <p:ext uri="{BB962C8B-B14F-4D97-AF65-F5344CB8AC3E}">
        <p14:creationId xmlns:p14="http://schemas.microsoft.com/office/powerpoint/2010/main" val="2312223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D0FA7B1-495E-43D2-BB11-8B0699A6CC9B}" type="datetime1">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cu screen b31b1b.psd"/>
          <p:cNvPicPr>
            <a:picLocks noChangeAspect="1"/>
          </p:cNvPicPr>
          <p:nvPr userDrawn="1"/>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sp>
        <p:nvSpPr>
          <p:cNvPr id="14" name="Text Placeholder 13"/>
          <p:cNvSpPr>
            <a:spLocks noGrp="1"/>
          </p:cNvSpPr>
          <p:nvPr>
            <p:ph type="body" sz="quarter" idx="13"/>
          </p:nvPr>
        </p:nvSpPr>
        <p:spPr>
          <a:xfrm>
            <a:off x="0" y="2438400"/>
            <a:ext cx="9144000" cy="2406650"/>
          </a:xfrm>
        </p:spPr>
        <p:txBody>
          <a:bodyPr/>
          <a:lstStyle>
            <a:lvl1pPr marL="0" indent="0" algn="ctr">
              <a:buNone/>
              <a:defRPr sz="3200">
                <a:solidFill>
                  <a:schemeClr val="accent2"/>
                </a:solidFill>
              </a:defRPr>
            </a:lvl1pPr>
          </a:lstStyle>
          <a:p>
            <a:pPr lvl="0"/>
            <a:endParaRPr lang="en-US" dirty="0"/>
          </a:p>
        </p:txBody>
      </p:sp>
      <p:sp>
        <p:nvSpPr>
          <p:cNvPr id="16" name="Title 15"/>
          <p:cNvSpPr>
            <a:spLocks noGrp="1"/>
          </p:cNvSpPr>
          <p:nvPr>
            <p:ph type="title"/>
          </p:nvPr>
        </p:nvSpPr>
        <p:spPr>
          <a:xfrm>
            <a:off x="0" y="1828800"/>
            <a:ext cx="9144000" cy="609600"/>
          </a:xfrm>
        </p:spPr>
        <p:txBody>
          <a:bodyPr>
            <a:normAutofit/>
          </a:bodyPr>
          <a:lstStyle>
            <a:lvl1pPr>
              <a:defRPr sz="2800" b="0">
                <a:solidFill>
                  <a:schemeClr val="accent3"/>
                </a:solidFill>
                <a:latin typeface="+mj-lt"/>
              </a:defRPr>
            </a:lvl1pPr>
          </a:lstStyle>
          <a:p>
            <a:endParaRPr lang="en-US" sz="2800" dirty="0">
              <a:solidFill>
                <a:srgbClr val="A7998B"/>
              </a:solidFill>
              <a:latin typeface="+mj-lt"/>
              <a:cs typeface="Helvetica"/>
            </a:endParaRPr>
          </a:p>
        </p:txBody>
      </p:sp>
    </p:spTree>
    <p:extLst>
      <p:ext uri="{BB962C8B-B14F-4D97-AF65-F5344CB8AC3E}">
        <p14:creationId xmlns:p14="http://schemas.microsoft.com/office/powerpoint/2010/main" val="4021218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4E7C8E9-A612-4150-ADD3-A87E556A4A94}" type="datetime1">
              <a:rPr lang="en-US" smtClean="0"/>
              <a:t>9/24/2025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6" name="Rectangle 5"/>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pic>
        <p:nvPicPr>
          <p:cNvPr id="9" name="Picture 8" descr="campus.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813844"/>
            <a:ext cx="9144000" cy="3044156"/>
          </a:xfrm>
          <a:prstGeom prst="rect">
            <a:avLst/>
          </a:prstGeom>
        </p:spPr>
      </p:pic>
      <p:sp>
        <p:nvSpPr>
          <p:cNvPr id="10" name="Text Placeholder 13"/>
          <p:cNvSpPr>
            <a:spLocks noGrp="1"/>
          </p:cNvSpPr>
          <p:nvPr>
            <p:ph type="body" sz="quarter" idx="13"/>
          </p:nvPr>
        </p:nvSpPr>
        <p:spPr>
          <a:xfrm>
            <a:off x="0" y="1219200"/>
            <a:ext cx="9144000" cy="1905001"/>
          </a:xfrm>
        </p:spPr>
        <p:txBody>
          <a:bodyPr>
            <a:normAutofit/>
          </a:bodyPr>
          <a:lstStyle>
            <a:lvl1pPr marL="0" indent="0" algn="ctr">
              <a:buNone/>
              <a:defRPr sz="3000">
                <a:solidFill>
                  <a:schemeClr val="accent2"/>
                </a:solidFill>
              </a:defRPr>
            </a:lvl1pPr>
          </a:lstStyle>
          <a:p>
            <a:pPr lvl="0"/>
            <a:endParaRPr lang="en-US" dirty="0"/>
          </a:p>
        </p:txBody>
      </p:sp>
      <p:sp>
        <p:nvSpPr>
          <p:cNvPr id="11" name="Title 15"/>
          <p:cNvSpPr>
            <a:spLocks noGrp="1"/>
          </p:cNvSpPr>
          <p:nvPr>
            <p:ph type="title"/>
          </p:nvPr>
        </p:nvSpPr>
        <p:spPr>
          <a:xfrm>
            <a:off x="0" y="763091"/>
            <a:ext cx="9144000" cy="456109"/>
          </a:xfrm>
        </p:spPr>
        <p:txBody>
          <a:bodyPr>
            <a:noAutofit/>
          </a:bodyPr>
          <a:lstStyle>
            <a:lvl1pPr>
              <a:defRPr sz="2400" b="0" baseline="0">
                <a:solidFill>
                  <a:schemeClr val="accent3"/>
                </a:solidFill>
                <a:latin typeface="+mj-lt"/>
              </a:defRPr>
            </a:lvl1pPr>
          </a:lstStyle>
          <a:p>
            <a:endParaRPr lang="en-US" sz="2800" dirty="0">
              <a:solidFill>
                <a:srgbClr val="A7998B"/>
              </a:solidFill>
              <a:latin typeface="+mj-lt"/>
              <a:cs typeface="Helvetica"/>
            </a:endParaRPr>
          </a:p>
        </p:txBody>
      </p:sp>
    </p:spTree>
    <p:extLst>
      <p:ext uri="{BB962C8B-B14F-4D97-AF65-F5344CB8AC3E}">
        <p14:creationId xmlns:p14="http://schemas.microsoft.com/office/powerpoint/2010/main" val="1863533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Section Header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C6A6256-29E0-4C54-936C-F47FE3C6C9D5}" type="datetime1">
              <a:rPr lang="en-US" smtClean="0"/>
              <a:t>9/24/2025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6" name="Rectangle 5"/>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sp>
        <p:nvSpPr>
          <p:cNvPr id="10" name="Text Placeholder 13"/>
          <p:cNvSpPr>
            <a:spLocks noGrp="1"/>
          </p:cNvSpPr>
          <p:nvPr>
            <p:ph type="body" sz="quarter" idx="13"/>
          </p:nvPr>
        </p:nvSpPr>
        <p:spPr>
          <a:xfrm>
            <a:off x="0" y="1219200"/>
            <a:ext cx="9144000" cy="1905001"/>
          </a:xfrm>
        </p:spPr>
        <p:txBody>
          <a:bodyPr>
            <a:normAutofit/>
          </a:bodyPr>
          <a:lstStyle>
            <a:lvl1pPr marL="0" indent="0" algn="ctr">
              <a:buNone/>
              <a:defRPr sz="3000">
                <a:solidFill>
                  <a:schemeClr val="accent2"/>
                </a:solidFill>
              </a:defRPr>
            </a:lvl1pPr>
          </a:lstStyle>
          <a:p>
            <a:pPr lvl="0"/>
            <a:endParaRPr lang="en-US" dirty="0"/>
          </a:p>
        </p:txBody>
      </p:sp>
      <p:sp>
        <p:nvSpPr>
          <p:cNvPr id="11" name="Title 15"/>
          <p:cNvSpPr>
            <a:spLocks noGrp="1"/>
          </p:cNvSpPr>
          <p:nvPr>
            <p:ph type="title"/>
          </p:nvPr>
        </p:nvSpPr>
        <p:spPr>
          <a:xfrm>
            <a:off x="0" y="763091"/>
            <a:ext cx="9144000" cy="456109"/>
          </a:xfrm>
        </p:spPr>
        <p:txBody>
          <a:bodyPr>
            <a:noAutofit/>
          </a:bodyPr>
          <a:lstStyle>
            <a:lvl1pPr>
              <a:defRPr sz="2400" b="0" baseline="0">
                <a:solidFill>
                  <a:schemeClr val="accent3"/>
                </a:solidFill>
                <a:latin typeface="+mj-lt"/>
              </a:defRPr>
            </a:lvl1pPr>
          </a:lstStyle>
          <a:p>
            <a:endParaRPr lang="en-US" sz="2800" dirty="0">
              <a:solidFill>
                <a:srgbClr val="A7998B"/>
              </a:solidFill>
              <a:latin typeface="+mj-lt"/>
              <a:cs typeface="Helvetica"/>
            </a:endParaRPr>
          </a:p>
        </p:txBody>
      </p:sp>
      <p:sp>
        <p:nvSpPr>
          <p:cNvPr id="12" name="Picture Placeholder 11"/>
          <p:cNvSpPr>
            <a:spLocks noGrp="1"/>
          </p:cNvSpPr>
          <p:nvPr>
            <p:ph type="pic" sz="quarter" idx="14"/>
          </p:nvPr>
        </p:nvSpPr>
        <p:spPr>
          <a:xfrm>
            <a:off x="0" y="3804549"/>
            <a:ext cx="9144000" cy="3044825"/>
          </a:xfrm>
          <a:solidFill>
            <a:schemeClr val="bg2">
              <a:lumMod val="90000"/>
            </a:schemeClr>
          </a:solidFill>
        </p:spPr>
        <p:txBody>
          <a:bodyPr/>
          <a:lstStyle/>
          <a:p>
            <a:endParaRPr lang="en-US"/>
          </a:p>
        </p:txBody>
      </p:sp>
    </p:spTree>
    <p:extLst>
      <p:ext uri="{BB962C8B-B14F-4D97-AF65-F5344CB8AC3E}">
        <p14:creationId xmlns:p14="http://schemas.microsoft.com/office/powerpoint/2010/main" val="138719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8B4352F-0C34-4F38-A32E-4D7A129BFB7D}" type="datetime1">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3" name="Text Placeholder 2"/>
          <p:cNvSpPr>
            <a:spLocks noGrp="1"/>
          </p:cNvSpPr>
          <p:nvPr>
            <p:ph type="body" sz="quarter" idx="13"/>
          </p:nvPr>
        </p:nvSpPr>
        <p:spPr>
          <a:xfrm>
            <a:off x="285750" y="1752600"/>
            <a:ext cx="8678863" cy="39989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285750" y="1066800"/>
            <a:ext cx="8677656" cy="685800"/>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87866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9F0288F-55D5-4636-92AE-67069A885A10}" type="datetime1">
              <a:rPr lang="en-US" smtClean="0"/>
              <a:t>9/24/2025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12" name="TextBox 11"/>
          <p:cNvSpPr txBox="1"/>
          <p:nvPr userDrawn="1"/>
        </p:nvSpPr>
        <p:spPr>
          <a:xfrm>
            <a:off x="438726" y="4756727"/>
            <a:ext cx="8258850" cy="584776"/>
          </a:xfrm>
          <a:prstGeom prst="rect">
            <a:avLst/>
          </a:prstGeom>
          <a:noFill/>
        </p:spPr>
        <p:txBody>
          <a:bodyPr wrap="square" rtlCol="0">
            <a:spAutoFit/>
          </a:bodyPr>
          <a:lstStyle/>
          <a:p>
            <a:pPr lvl="0" algn="ctr"/>
            <a:r>
              <a:rPr lang="en-US" sz="3200" dirty="0">
                <a:solidFill>
                  <a:schemeClr val="bg1"/>
                </a:solidFill>
                <a:latin typeface="Helvetica"/>
                <a:cs typeface="Helvetica"/>
              </a:rPr>
              <a:t>Photos, illustrations, graphics here.</a:t>
            </a:r>
            <a:endParaRPr lang="en-US" dirty="0">
              <a:solidFill>
                <a:schemeClr val="bg1"/>
              </a:solidFill>
            </a:endParaRPr>
          </a:p>
        </p:txBody>
      </p:sp>
      <p:sp>
        <p:nvSpPr>
          <p:cNvPr id="13" name="Content Placeholder 12"/>
          <p:cNvSpPr>
            <a:spLocks noGrp="1"/>
          </p:cNvSpPr>
          <p:nvPr>
            <p:ph sz="quarter" idx="13"/>
          </p:nvPr>
        </p:nvSpPr>
        <p:spPr>
          <a:xfrm>
            <a:off x="292894" y="3877558"/>
            <a:ext cx="8558213" cy="2782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287899" y="615758"/>
            <a:ext cx="6554707" cy="861774"/>
          </a:xfrm>
        </p:spPr>
        <p:txBody>
          <a:bodyPr/>
          <a:lstStyle>
            <a:lvl1pPr algn="l">
              <a:defRPr/>
            </a:lvl1pPr>
          </a:lstStyle>
          <a:p>
            <a:r>
              <a:rPr lang="en-US" dirty="0"/>
              <a:t>Click to edit Master title style</a:t>
            </a:r>
          </a:p>
        </p:txBody>
      </p:sp>
      <p:sp>
        <p:nvSpPr>
          <p:cNvPr id="16" name="Text Placeholder 15"/>
          <p:cNvSpPr>
            <a:spLocks noGrp="1"/>
          </p:cNvSpPr>
          <p:nvPr>
            <p:ph type="body" sz="quarter" idx="14"/>
          </p:nvPr>
        </p:nvSpPr>
        <p:spPr>
          <a:xfrm>
            <a:off x="289405" y="1524000"/>
            <a:ext cx="8534400" cy="22098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1615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B7D6E51-19F2-4349-84E5-C7CD5E0DFC4D}" type="datetime1">
              <a:rPr lang="en-US" smtClean="0"/>
              <a:t>9/24/2025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12" name="TextBox 11"/>
          <p:cNvSpPr txBox="1"/>
          <p:nvPr userDrawn="1"/>
        </p:nvSpPr>
        <p:spPr>
          <a:xfrm>
            <a:off x="438726" y="4756727"/>
            <a:ext cx="8258850" cy="584776"/>
          </a:xfrm>
          <a:prstGeom prst="rect">
            <a:avLst/>
          </a:prstGeom>
          <a:noFill/>
        </p:spPr>
        <p:txBody>
          <a:bodyPr wrap="square" rtlCol="0">
            <a:spAutoFit/>
          </a:bodyPr>
          <a:lstStyle/>
          <a:p>
            <a:pPr lvl="0" algn="ctr"/>
            <a:r>
              <a:rPr lang="en-US" sz="3200" dirty="0">
                <a:solidFill>
                  <a:schemeClr val="bg1"/>
                </a:solidFill>
                <a:latin typeface="Helvetica"/>
                <a:cs typeface="Helvetica"/>
              </a:rPr>
              <a:t>Photos, illustrations, graphics here.</a:t>
            </a:r>
            <a:endParaRPr lang="en-US" dirty="0">
              <a:solidFill>
                <a:schemeClr val="bg1"/>
              </a:solidFill>
            </a:endParaRPr>
          </a:p>
        </p:txBody>
      </p:sp>
      <p:sp>
        <p:nvSpPr>
          <p:cNvPr id="13" name="Content Placeholder 12"/>
          <p:cNvSpPr>
            <a:spLocks noGrp="1"/>
          </p:cNvSpPr>
          <p:nvPr>
            <p:ph sz="quarter" idx="13"/>
          </p:nvPr>
        </p:nvSpPr>
        <p:spPr>
          <a:xfrm>
            <a:off x="4800600" y="1447800"/>
            <a:ext cx="4050507"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287899" y="615758"/>
            <a:ext cx="6554707" cy="603442"/>
          </a:xfrm>
        </p:spPr>
        <p:txBody>
          <a:bodyPr/>
          <a:lstStyle>
            <a:lvl1pPr algn="l">
              <a:defRPr/>
            </a:lvl1pPr>
          </a:lstStyle>
          <a:p>
            <a:r>
              <a:rPr lang="en-US" dirty="0"/>
              <a:t>Click to edit Master title style</a:t>
            </a:r>
          </a:p>
        </p:txBody>
      </p:sp>
      <p:sp>
        <p:nvSpPr>
          <p:cNvPr id="16" name="Text Placeholder 15"/>
          <p:cNvSpPr>
            <a:spLocks noGrp="1"/>
          </p:cNvSpPr>
          <p:nvPr>
            <p:ph type="body" sz="quarter" idx="14"/>
          </p:nvPr>
        </p:nvSpPr>
        <p:spPr>
          <a:xfrm>
            <a:off x="289405" y="1447800"/>
            <a:ext cx="4358795" cy="4876800"/>
          </a:xfrm>
        </p:spPr>
        <p:txBody>
          <a:bodyPr numCol="1"/>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651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BA92492-29C9-419D-8FD7-368FDD255810}" type="datetime1">
              <a:rPr lang="en-US" smtClean="0"/>
              <a:t>9/24/2025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15554C-9387-4378-80C2-5F7076CAC952}" type="slidenum">
              <a:rPr lang="en-US" smtClean="0"/>
              <a:t>‹#›</a:t>
            </a:fld>
            <a:endParaRPr lang="en-US"/>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2" name="Title 1"/>
          <p:cNvSpPr>
            <a:spLocks noGrp="1"/>
          </p:cNvSpPr>
          <p:nvPr>
            <p:ph type="title"/>
          </p:nvPr>
        </p:nvSpPr>
        <p:spPr>
          <a:xfrm>
            <a:off x="0" y="759710"/>
            <a:ext cx="9144000" cy="538609"/>
          </a:xfrm>
        </p:spPr>
        <p:txBody>
          <a:bodyPr/>
          <a:lstStyle/>
          <a:p>
            <a:r>
              <a:rPr lang="en-US"/>
              <a:t>Click to edit Master title style</a:t>
            </a:r>
          </a:p>
        </p:txBody>
      </p:sp>
      <p:sp>
        <p:nvSpPr>
          <p:cNvPr id="4" name="Text Placeholder 3"/>
          <p:cNvSpPr>
            <a:spLocks noGrp="1"/>
          </p:cNvSpPr>
          <p:nvPr>
            <p:ph type="body" sz="quarter" idx="13"/>
          </p:nvPr>
        </p:nvSpPr>
        <p:spPr>
          <a:xfrm>
            <a:off x="0" y="1298575"/>
            <a:ext cx="9144000" cy="538163"/>
          </a:xfrm>
        </p:spPr>
        <p:txBody>
          <a:bodyPr/>
          <a:lstStyle/>
          <a:p>
            <a:pPr lvl="0"/>
            <a:r>
              <a:rPr lang="en-US" dirty="0"/>
              <a:t>Click to edit Master text styles</a:t>
            </a:r>
          </a:p>
        </p:txBody>
      </p:sp>
      <p:sp>
        <p:nvSpPr>
          <p:cNvPr id="13" name="Content Placeholder 12"/>
          <p:cNvSpPr>
            <a:spLocks noGrp="1"/>
          </p:cNvSpPr>
          <p:nvPr>
            <p:ph sz="quarter" idx="14"/>
          </p:nvPr>
        </p:nvSpPr>
        <p:spPr>
          <a:xfrm>
            <a:off x="838200" y="2057400"/>
            <a:ext cx="7467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6666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ADCA6EC-403D-40EC-AEE7-73D7383A6217}" type="datetime1">
              <a:rPr lang="en-US" smtClean="0"/>
              <a:t>9/24/2025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pic>
        <p:nvPicPr>
          <p:cNvPr id="6" name="Picture 5" descr="0889_10_C_lr.jpg"/>
          <p:cNvPicPr>
            <a:picLocks noChangeAspect="1"/>
          </p:cNvPicPr>
          <p:nvPr userDrawn="1"/>
        </p:nvPicPr>
        <p:blipFill rotWithShape="1">
          <a:blip r:embed="rId2">
            <a:extLst>
              <a:ext uri="{28A0092B-C50C-407E-A947-70E740481C1C}">
                <a14:useLocalDpi xmlns:a14="http://schemas.microsoft.com/office/drawing/2010/main" val="0"/>
              </a:ext>
            </a:extLst>
          </a:blip>
          <a:srcRect l="3170" r="7962"/>
          <a:stretch/>
        </p:blipFill>
        <p:spPr>
          <a:xfrm>
            <a:off x="0" y="0"/>
            <a:ext cx="9144000" cy="6858000"/>
          </a:xfrm>
          <a:prstGeom prst="rect">
            <a:avLst/>
          </a:prstGeom>
        </p:spPr>
      </p:pic>
      <p:pic>
        <p:nvPicPr>
          <p:cNvPr id="7" name="Picture 6" descr="cu white lrg.psd"/>
          <p:cNvPicPr>
            <a:picLocks noChangeAspect="1"/>
          </p:cNvPicPr>
          <p:nvPr userDrawn="1"/>
        </p:nvPicPr>
        <p:blipFill rotWithShape="1">
          <a:blip r:embed="rId3" cstate="print">
            <a:extLst>
              <a:ext uri="{28A0092B-C50C-407E-A947-70E740481C1C}">
                <a14:useLocalDpi xmlns:a14="http://schemas.microsoft.com/office/drawing/2010/main" val="0"/>
              </a:ext>
            </a:extLst>
          </a:blip>
          <a:srcRect r="72186"/>
          <a:stretch/>
        </p:blipFill>
        <p:spPr>
          <a:xfrm>
            <a:off x="182033" y="402168"/>
            <a:ext cx="1299634" cy="1267968"/>
          </a:xfrm>
          <a:prstGeom prst="rect">
            <a:avLst/>
          </a:prstGeom>
        </p:spPr>
      </p:pic>
      <p:sp>
        <p:nvSpPr>
          <p:cNvPr id="8" name="Rectangle 7"/>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3" hasCustomPrompt="1"/>
          </p:nvPr>
        </p:nvSpPr>
        <p:spPr>
          <a:xfrm>
            <a:off x="285750" y="1828800"/>
            <a:ext cx="4692650" cy="584200"/>
          </a:xfrm>
        </p:spPr>
        <p:txBody>
          <a:bodyPr/>
          <a:lstStyle>
            <a:lvl1pPr marL="0" indent="0">
              <a:buNone/>
              <a:defRPr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Thank You</a:t>
            </a:r>
          </a:p>
        </p:txBody>
      </p:sp>
    </p:spTree>
    <p:extLst>
      <p:ext uri="{BB962C8B-B14F-4D97-AF65-F5344CB8AC3E}">
        <p14:creationId xmlns:p14="http://schemas.microsoft.com/office/powerpoint/2010/main" val="868909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9/24/2025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6" name="Rectangle 5"/>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pic>
        <p:nvPicPr>
          <p:cNvPr id="9" name="Picture 8" descr="campus.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813844"/>
            <a:ext cx="9144000" cy="3044156"/>
          </a:xfrm>
          <a:prstGeom prst="rect">
            <a:avLst/>
          </a:prstGeom>
        </p:spPr>
      </p:pic>
      <p:sp>
        <p:nvSpPr>
          <p:cNvPr id="10" name="Text Placeholder 13"/>
          <p:cNvSpPr>
            <a:spLocks noGrp="1"/>
          </p:cNvSpPr>
          <p:nvPr>
            <p:ph type="body" sz="quarter" idx="13"/>
          </p:nvPr>
        </p:nvSpPr>
        <p:spPr>
          <a:xfrm>
            <a:off x="0" y="1219200"/>
            <a:ext cx="9144000" cy="1905001"/>
          </a:xfrm>
        </p:spPr>
        <p:txBody>
          <a:bodyPr>
            <a:normAutofit/>
          </a:bodyPr>
          <a:lstStyle>
            <a:lvl1pPr marL="0" indent="0" algn="ctr">
              <a:buNone/>
              <a:defRPr sz="3000">
                <a:solidFill>
                  <a:schemeClr val="accent2"/>
                </a:solidFill>
              </a:defRPr>
            </a:lvl1pPr>
          </a:lstStyle>
          <a:p>
            <a:pPr lvl="0"/>
            <a:endParaRPr lang="en-US" dirty="0"/>
          </a:p>
        </p:txBody>
      </p:sp>
      <p:sp>
        <p:nvSpPr>
          <p:cNvPr id="11" name="Title 15"/>
          <p:cNvSpPr>
            <a:spLocks noGrp="1"/>
          </p:cNvSpPr>
          <p:nvPr>
            <p:ph type="title"/>
          </p:nvPr>
        </p:nvSpPr>
        <p:spPr>
          <a:xfrm>
            <a:off x="0" y="763091"/>
            <a:ext cx="9144000" cy="456109"/>
          </a:xfrm>
        </p:spPr>
        <p:txBody>
          <a:bodyPr>
            <a:noAutofit/>
          </a:bodyPr>
          <a:lstStyle>
            <a:lvl1pPr>
              <a:defRPr sz="2400" b="0" baseline="0">
                <a:solidFill>
                  <a:schemeClr val="accent3"/>
                </a:solidFill>
                <a:latin typeface="+mj-lt"/>
              </a:defRPr>
            </a:lvl1pPr>
          </a:lstStyle>
          <a:p>
            <a:endParaRPr lang="en-US" sz="2800" dirty="0">
              <a:solidFill>
                <a:srgbClr val="A7998B"/>
              </a:solidFill>
              <a:latin typeface="+mj-lt"/>
              <a:cs typeface="Helvetica"/>
            </a:endParaRPr>
          </a:p>
        </p:txBody>
      </p:sp>
    </p:spTree>
    <p:extLst>
      <p:ext uri="{BB962C8B-B14F-4D97-AF65-F5344CB8AC3E}">
        <p14:creationId xmlns:p14="http://schemas.microsoft.com/office/powerpoint/2010/main" val="2545042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19E8-B0B2-59FB-B069-7D2BA550056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50890BD-2DAF-275A-B2A6-163710098C7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DB82786-8AFE-BC7A-33B8-C960153A715F}"/>
              </a:ext>
            </a:extLst>
          </p:cNvPr>
          <p:cNvSpPr>
            <a:spLocks noGrp="1"/>
          </p:cNvSpPr>
          <p:nvPr>
            <p:ph type="dt" sz="half" idx="10"/>
          </p:nvPr>
        </p:nvSpPr>
        <p:spPr/>
        <p:txBody>
          <a:bodyPr/>
          <a:lstStyle/>
          <a:p>
            <a:fld id="{06500536-C84E-214A-94EE-3EAB2B812EC9}" type="datetimeFigureOut">
              <a:rPr lang="en-US" smtClean="0"/>
              <a:t>9/24/2025</a:t>
            </a:fld>
            <a:endParaRPr lang="en-US"/>
          </a:p>
        </p:txBody>
      </p:sp>
      <p:sp>
        <p:nvSpPr>
          <p:cNvPr id="5" name="Footer Placeholder 4">
            <a:extLst>
              <a:ext uri="{FF2B5EF4-FFF2-40B4-BE49-F238E27FC236}">
                <a16:creationId xmlns:a16="http://schemas.microsoft.com/office/drawing/2014/main" id="{A35B3D07-7F79-5929-9367-3FF4AA787D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4F85AE-B859-D2E7-BDC7-59CBEA3351DE}"/>
              </a:ext>
            </a:extLst>
          </p:cNvPr>
          <p:cNvSpPr>
            <a:spLocks noGrp="1"/>
          </p:cNvSpPr>
          <p:nvPr>
            <p:ph type="sldNum" sz="quarter" idx="12"/>
          </p:nvPr>
        </p:nvSpPr>
        <p:spPr/>
        <p:txBody>
          <a:bodyPr/>
          <a:lstStyle/>
          <a:p>
            <a:fld id="{8529C60C-4212-BE4D-ADEE-CDD874255FAE}" type="slidenum">
              <a:rPr lang="en-US" smtClean="0"/>
              <a:t>‹#›</a:t>
            </a:fld>
            <a:endParaRPr lang="en-US"/>
          </a:p>
        </p:txBody>
      </p:sp>
    </p:spTree>
    <p:extLst>
      <p:ext uri="{BB962C8B-B14F-4D97-AF65-F5344CB8AC3E}">
        <p14:creationId xmlns:p14="http://schemas.microsoft.com/office/powerpoint/2010/main" val="37392171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E1C30-3C5C-A0DD-561D-B988456436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73137E-FB2E-B700-34AA-6FB6C2AAB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6514AA-766D-19C8-553C-540A266BCDF0}"/>
              </a:ext>
            </a:extLst>
          </p:cNvPr>
          <p:cNvSpPr>
            <a:spLocks noGrp="1"/>
          </p:cNvSpPr>
          <p:nvPr>
            <p:ph type="dt" sz="half" idx="10"/>
          </p:nvPr>
        </p:nvSpPr>
        <p:spPr/>
        <p:txBody>
          <a:bodyPr/>
          <a:lstStyle/>
          <a:p>
            <a:fld id="{06500536-C84E-214A-94EE-3EAB2B812EC9}" type="datetimeFigureOut">
              <a:rPr lang="en-US" smtClean="0"/>
              <a:t>9/24/2025</a:t>
            </a:fld>
            <a:endParaRPr lang="en-US"/>
          </a:p>
        </p:txBody>
      </p:sp>
      <p:sp>
        <p:nvSpPr>
          <p:cNvPr id="5" name="Footer Placeholder 4">
            <a:extLst>
              <a:ext uri="{FF2B5EF4-FFF2-40B4-BE49-F238E27FC236}">
                <a16:creationId xmlns:a16="http://schemas.microsoft.com/office/drawing/2014/main" id="{FF465946-A929-3DDF-AA9D-9C2F78B529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946095-5178-B4A2-F7CD-8D87CE9EA24C}"/>
              </a:ext>
            </a:extLst>
          </p:cNvPr>
          <p:cNvSpPr>
            <a:spLocks noGrp="1"/>
          </p:cNvSpPr>
          <p:nvPr>
            <p:ph type="sldNum" sz="quarter" idx="12"/>
          </p:nvPr>
        </p:nvSpPr>
        <p:spPr/>
        <p:txBody>
          <a:bodyPr/>
          <a:lstStyle/>
          <a:p>
            <a:fld id="{8529C60C-4212-BE4D-ADEE-CDD874255FAE}" type="slidenum">
              <a:rPr lang="en-US" smtClean="0"/>
              <a:t>‹#›</a:t>
            </a:fld>
            <a:endParaRPr lang="en-US"/>
          </a:p>
        </p:txBody>
      </p:sp>
    </p:spTree>
    <p:extLst>
      <p:ext uri="{BB962C8B-B14F-4D97-AF65-F5344CB8AC3E}">
        <p14:creationId xmlns:p14="http://schemas.microsoft.com/office/powerpoint/2010/main" val="27148490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D8D04-ACA6-57F5-3614-DBEC7B202B57}"/>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F4107BC-EBE9-E950-F33E-8F3747F0E43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8338F6-A234-65CB-C9B1-CB6AEAA7112E}"/>
              </a:ext>
            </a:extLst>
          </p:cNvPr>
          <p:cNvSpPr>
            <a:spLocks noGrp="1"/>
          </p:cNvSpPr>
          <p:nvPr>
            <p:ph type="dt" sz="half" idx="10"/>
          </p:nvPr>
        </p:nvSpPr>
        <p:spPr/>
        <p:txBody>
          <a:bodyPr/>
          <a:lstStyle/>
          <a:p>
            <a:fld id="{06500536-C84E-214A-94EE-3EAB2B812EC9}" type="datetimeFigureOut">
              <a:rPr lang="en-US" smtClean="0"/>
              <a:t>9/24/2025</a:t>
            </a:fld>
            <a:endParaRPr lang="en-US"/>
          </a:p>
        </p:txBody>
      </p:sp>
      <p:sp>
        <p:nvSpPr>
          <p:cNvPr id="5" name="Footer Placeholder 4">
            <a:extLst>
              <a:ext uri="{FF2B5EF4-FFF2-40B4-BE49-F238E27FC236}">
                <a16:creationId xmlns:a16="http://schemas.microsoft.com/office/drawing/2014/main" id="{E20225DA-78ED-70B7-07C7-4292BC8D9A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4E9AE8-FC32-4A98-262D-BD77B4F2B4B3}"/>
              </a:ext>
            </a:extLst>
          </p:cNvPr>
          <p:cNvSpPr>
            <a:spLocks noGrp="1"/>
          </p:cNvSpPr>
          <p:nvPr>
            <p:ph type="sldNum" sz="quarter" idx="12"/>
          </p:nvPr>
        </p:nvSpPr>
        <p:spPr/>
        <p:txBody>
          <a:bodyPr/>
          <a:lstStyle/>
          <a:p>
            <a:fld id="{8529C60C-4212-BE4D-ADEE-CDD874255FAE}" type="slidenum">
              <a:rPr lang="en-US" smtClean="0"/>
              <a:t>‹#›</a:t>
            </a:fld>
            <a:endParaRPr lang="en-US"/>
          </a:p>
        </p:txBody>
      </p:sp>
    </p:spTree>
    <p:extLst>
      <p:ext uri="{BB962C8B-B14F-4D97-AF65-F5344CB8AC3E}">
        <p14:creationId xmlns:p14="http://schemas.microsoft.com/office/powerpoint/2010/main" val="36238201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8CCA9-112F-F075-8832-46253337CC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4EB95B-6601-5CA4-B01E-672D6964AA1C}"/>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759DB8-286B-611A-270D-1FD5ED59AA7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E1748C-B34A-6D91-3CD8-0AAF19FCB96B}"/>
              </a:ext>
            </a:extLst>
          </p:cNvPr>
          <p:cNvSpPr>
            <a:spLocks noGrp="1"/>
          </p:cNvSpPr>
          <p:nvPr>
            <p:ph type="dt" sz="half" idx="10"/>
          </p:nvPr>
        </p:nvSpPr>
        <p:spPr/>
        <p:txBody>
          <a:bodyPr/>
          <a:lstStyle/>
          <a:p>
            <a:fld id="{06500536-C84E-214A-94EE-3EAB2B812EC9}" type="datetimeFigureOut">
              <a:rPr lang="en-US" smtClean="0"/>
              <a:t>9/24/2025</a:t>
            </a:fld>
            <a:endParaRPr lang="en-US"/>
          </a:p>
        </p:txBody>
      </p:sp>
      <p:sp>
        <p:nvSpPr>
          <p:cNvPr id="6" name="Footer Placeholder 5">
            <a:extLst>
              <a:ext uri="{FF2B5EF4-FFF2-40B4-BE49-F238E27FC236}">
                <a16:creationId xmlns:a16="http://schemas.microsoft.com/office/drawing/2014/main" id="{ECBA441D-4036-A857-05D8-969AF0FD48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EA33B5-9D14-854C-DCD0-0844345A558C}"/>
              </a:ext>
            </a:extLst>
          </p:cNvPr>
          <p:cNvSpPr>
            <a:spLocks noGrp="1"/>
          </p:cNvSpPr>
          <p:nvPr>
            <p:ph type="sldNum" sz="quarter" idx="12"/>
          </p:nvPr>
        </p:nvSpPr>
        <p:spPr/>
        <p:txBody>
          <a:bodyPr/>
          <a:lstStyle/>
          <a:p>
            <a:fld id="{8529C60C-4212-BE4D-ADEE-CDD874255FAE}" type="slidenum">
              <a:rPr lang="en-US" smtClean="0"/>
              <a:t>‹#›</a:t>
            </a:fld>
            <a:endParaRPr lang="en-US"/>
          </a:p>
        </p:txBody>
      </p:sp>
    </p:spTree>
    <p:extLst>
      <p:ext uri="{BB962C8B-B14F-4D97-AF65-F5344CB8AC3E}">
        <p14:creationId xmlns:p14="http://schemas.microsoft.com/office/powerpoint/2010/main" val="24877540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64431-D952-0177-DCCD-BAD5A39CD7E2}"/>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C77435-BC35-3F2B-C54B-350CC36C746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482BED2-0015-3D74-9E9D-BBE095783C21}"/>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3CC1B6-5700-F053-BA05-2442C75B079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94A2D06-E3A9-A9ED-0BE1-6BE5946AAE58}"/>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EA9072-B017-CA6B-3846-692887292A8F}"/>
              </a:ext>
            </a:extLst>
          </p:cNvPr>
          <p:cNvSpPr>
            <a:spLocks noGrp="1"/>
          </p:cNvSpPr>
          <p:nvPr>
            <p:ph type="dt" sz="half" idx="10"/>
          </p:nvPr>
        </p:nvSpPr>
        <p:spPr/>
        <p:txBody>
          <a:bodyPr/>
          <a:lstStyle/>
          <a:p>
            <a:fld id="{06500536-C84E-214A-94EE-3EAB2B812EC9}" type="datetimeFigureOut">
              <a:rPr lang="en-US" smtClean="0"/>
              <a:t>9/24/2025</a:t>
            </a:fld>
            <a:endParaRPr lang="en-US"/>
          </a:p>
        </p:txBody>
      </p:sp>
      <p:sp>
        <p:nvSpPr>
          <p:cNvPr id="8" name="Footer Placeholder 7">
            <a:extLst>
              <a:ext uri="{FF2B5EF4-FFF2-40B4-BE49-F238E27FC236}">
                <a16:creationId xmlns:a16="http://schemas.microsoft.com/office/drawing/2014/main" id="{6487F67D-9F4C-8860-5DD8-AC9B742389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A920EF-149E-C436-340C-CA0E3DEC7363}"/>
              </a:ext>
            </a:extLst>
          </p:cNvPr>
          <p:cNvSpPr>
            <a:spLocks noGrp="1"/>
          </p:cNvSpPr>
          <p:nvPr>
            <p:ph type="sldNum" sz="quarter" idx="12"/>
          </p:nvPr>
        </p:nvSpPr>
        <p:spPr/>
        <p:txBody>
          <a:bodyPr/>
          <a:lstStyle/>
          <a:p>
            <a:fld id="{8529C60C-4212-BE4D-ADEE-CDD874255FAE}" type="slidenum">
              <a:rPr lang="en-US" smtClean="0"/>
              <a:t>‹#›</a:t>
            </a:fld>
            <a:endParaRPr lang="en-US"/>
          </a:p>
        </p:txBody>
      </p:sp>
    </p:spTree>
    <p:extLst>
      <p:ext uri="{BB962C8B-B14F-4D97-AF65-F5344CB8AC3E}">
        <p14:creationId xmlns:p14="http://schemas.microsoft.com/office/powerpoint/2010/main" val="8195245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1A409-278A-9D3E-9DA7-4DA93DDC38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B0F8D0-5306-881B-9D0A-9617CEC60425}"/>
              </a:ext>
            </a:extLst>
          </p:cNvPr>
          <p:cNvSpPr>
            <a:spLocks noGrp="1"/>
          </p:cNvSpPr>
          <p:nvPr>
            <p:ph type="dt" sz="half" idx="10"/>
          </p:nvPr>
        </p:nvSpPr>
        <p:spPr/>
        <p:txBody>
          <a:bodyPr/>
          <a:lstStyle/>
          <a:p>
            <a:fld id="{06500536-C84E-214A-94EE-3EAB2B812EC9}" type="datetimeFigureOut">
              <a:rPr lang="en-US" smtClean="0"/>
              <a:t>9/24/2025</a:t>
            </a:fld>
            <a:endParaRPr lang="en-US"/>
          </a:p>
        </p:txBody>
      </p:sp>
      <p:sp>
        <p:nvSpPr>
          <p:cNvPr id="4" name="Footer Placeholder 3">
            <a:extLst>
              <a:ext uri="{FF2B5EF4-FFF2-40B4-BE49-F238E27FC236}">
                <a16:creationId xmlns:a16="http://schemas.microsoft.com/office/drawing/2014/main" id="{9520A8D8-5636-BDA5-2CBD-C41334128B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099597-73A6-487A-33FA-6172F891D982}"/>
              </a:ext>
            </a:extLst>
          </p:cNvPr>
          <p:cNvSpPr>
            <a:spLocks noGrp="1"/>
          </p:cNvSpPr>
          <p:nvPr>
            <p:ph type="sldNum" sz="quarter" idx="12"/>
          </p:nvPr>
        </p:nvSpPr>
        <p:spPr/>
        <p:txBody>
          <a:bodyPr/>
          <a:lstStyle/>
          <a:p>
            <a:fld id="{8529C60C-4212-BE4D-ADEE-CDD874255FAE}" type="slidenum">
              <a:rPr lang="en-US" smtClean="0"/>
              <a:t>‹#›</a:t>
            </a:fld>
            <a:endParaRPr lang="en-US"/>
          </a:p>
        </p:txBody>
      </p:sp>
    </p:spTree>
    <p:extLst>
      <p:ext uri="{BB962C8B-B14F-4D97-AF65-F5344CB8AC3E}">
        <p14:creationId xmlns:p14="http://schemas.microsoft.com/office/powerpoint/2010/main" val="8896410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699D51-80D9-4CA5-5942-20ECA1BCFF10}"/>
              </a:ext>
            </a:extLst>
          </p:cNvPr>
          <p:cNvSpPr>
            <a:spLocks noGrp="1"/>
          </p:cNvSpPr>
          <p:nvPr>
            <p:ph type="dt" sz="half" idx="10"/>
          </p:nvPr>
        </p:nvSpPr>
        <p:spPr/>
        <p:txBody>
          <a:bodyPr/>
          <a:lstStyle/>
          <a:p>
            <a:fld id="{06500536-C84E-214A-94EE-3EAB2B812EC9}" type="datetimeFigureOut">
              <a:rPr lang="en-US" smtClean="0"/>
              <a:t>9/24/2025</a:t>
            </a:fld>
            <a:endParaRPr lang="en-US"/>
          </a:p>
        </p:txBody>
      </p:sp>
      <p:sp>
        <p:nvSpPr>
          <p:cNvPr id="3" name="Footer Placeholder 2">
            <a:extLst>
              <a:ext uri="{FF2B5EF4-FFF2-40B4-BE49-F238E27FC236}">
                <a16:creationId xmlns:a16="http://schemas.microsoft.com/office/drawing/2014/main" id="{8AED9744-9C37-7D94-A9BC-015ABBF9D3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8EC37E-D555-1CEA-9FF2-1F74C7C06ED6}"/>
              </a:ext>
            </a:extLst>
          </p:cNvPr>
          <p:cNvSpPr>
            <a:spLocks noGrp="1"/>
          </p:cNvSpPr>
          <p:nvPr>
            <p:ph type="sldNum" sz="quarter" idx="12"/>
          </p:nvPr>
        </p:nvSpPr>
        <p:spPr/>
        <p:txBody>
          <a:bodyPr/>
          <a:lstStyle/>
          <a:p>
            <a:fld id="{8529C60C-4212-BE4D-ADEE-CDD874255FAE}" type="slidenum">
              <a:rPr lang="en-US" smtClean="0"/>
              <a:t>‹#›</a:t>
            </a:fld>
            <a:endParaRPr lang="en-US"/>
          </a:p>
        </p:txBody>
      </p:sp>
    </p:spTree>
    <p:extLst>
      <p:ext uri="{BB962C8B-B14F-4D97-AF65-F5344CB8AC3E}">
        <p14:creationId xmlns:p14="http://schemas.microsoft.com/office/powerpoint/2010/main" val="42423436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0DC4F-B707-64FF-23FF-78FE82EA45B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8071683-33EE-26D6-F5FA-30D022EFB24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0A59C3-CE88-733B-8B20-5FAD0A35A4E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EF8045C-82B0-492F-9BA7-540902994C2C}"/>
              </a:ext>
            </a:extLst>
          </p:cNvPr>
          <p:cNvSpPr>
            <a:spLocks noGrp="1"/>
          </p:cNvSpPr>
          <p:nvPr>
            <p:ph type="dt" sz="half" idx="10"/>
          </p:nvPr>
        </p:nvSpPr>
        <p:spPr/>
        <p:txBody>
          <a:bodyPr/>
          <a:lstStyle/>
          <a:p>
            <a:fld id="{06500536-C84E-214A-94EE-3EAB2B812EC9}" type="datetimeFigureOut">
              <a:rPr lang="en-US" smtClean="0"/>
              <a:t>9/24/2025</a:t>
            </a:fld>
            <a:endParaRPr lang="en-US"/>
          </a:p>
        </p:txBody>
      </p:sp>
      <p:sp>
        <p:nvSpPr>
          <p:cNvPr id="6" name="Footer Placeholder 5">
            <a:extLst>
              <a:ext uri="{FF2B5EF4-FFF2-40B4-BE49-F238E27FC236}">
                <a16:creationId xmlns:a16="http://schemas.microsoft.com/office/drawing/2014/main" id="{8CBC3EC8-5013-08C6-CCE8-130392B18D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062C0A-D169-BA11-00E4-313E68EB5BD7}"/>
              </a:ext>
            </a:extLst>
          </p:cNvPr>
          <p:cNvSpPr>
            <a:spLocks noGrp="1"/>
          </p:cNvSpPr>
          <p:nvPr>
            <p:ph type="sldNum" sz="quarter" idx="12"/>
          </p:nvPr>
        </p:nvSpPr>
        <p:spPr/>
        <p:txBody>
          <a:bodyPr/>
          <a:lstStyle/>
          <a:p>
            <a:fld id="{8529C60C-4212-BE4D-ADEE-CDD874255FAE}" type="slidenum">
              <a:rPr lang="en-US" smtClean="0"/>
              <a:t>‹#›</a:t>
            </a:fld>
            <a:endParaRPr lang="en-US"/>
          </a:p>
        </p:txBody>
      </p:sp>
    </p:spTree>
    <p:extLst>
      <p:ext uri="{BB962C8B-B14F-4D97-AF65-F5344CB8AC3E}">
        <p14:creationId xmlns:p14="http://schemas.microsoft.com/office/powerpoint/2010/main" val="35699773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07F7E-D66D-847F-E1B4-2F47A606889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CAA8E6B-8D98-EDFE-3048-DB58697855C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99F170F-BA84-71B4-0FF5-99438595529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06A801C-FD43-30F9-AC61-87AF2F4CB4EF}"/>
              </a:ext>
            </a:extLst>
          </p:cNvPr>
          <p:cNvSpPr>
            <a:spLocks noGrp="1"/>
          </p:cNvSpPr>
          <p:nvPr>
            <p:ph type="dt" sz="half" idx="10"/>
          </p:nvPr>
        </p:nvSpPr>
        <p:spPr/>
        <p:txBody>
          <a:bodyPr/>
          <a:lstStyle/>
          <a:p>
            <a:fld id="{06500536-C84E-214A-94EE-3EAB2B812EC9}" type="datetimeFigureOut">
              <a:rPr lang="en-US" smtClean="0"/>
              <a:t>9/24/2025</a:t>
            </a:fld>
            <a:endParaRPr lang="en-US"/>
          </a:p>
        </p:txBody>
      </p:sp>
      <p:sp>
        <p:nvSpPr>
          <p:cNvPr id="6" name="Footer Placeholder 5">
            <a:extLst>
              <a:ext uri="{FF2B5EF4-FFF2-40B4-BE49-F238E27FC236}">
                <a16:creationId xmlns:a16="http://schemas.microsoft.com/office/drawing/2014/main" id="{8C54431E-ADB8-0DE6-E93D-5F663E9A93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612666-3706-8B77-C928-D991FDC4C6CC}"/>
              </a:ext>
            </a:extLst>
          </p:cNvPr>
          <p:cNvSpPr>
            <a:spLocks noGrp="1"/>
          </p:cNvSpPr>
          <p:nvPr>
            <p:ph type="sldNum" sz="quarter" idx="12"/>
          </p:nvPr>
        </p:nvSpPr>
        <p:spPr/>
        <p:txBody>
          <a:bodyPr/>
          <a:lstStyle/>
          <a:p>
            <a:fld id="{8529C60C-4212-BE4D-ADEE-CDD874255FAE}" type="slidenum">
              <a:rPr lang="en-US" smtClean="0"/>
              <a:t>‹#›</a:t>
            </a:fld>
            <a:endParaRPr lang="en-US"/>
          </a:p>
        </p:txBody>
      </p:sp>
    </p:spTree>
    <p:extLst>
      <p:ext uri="{BB962C8B-B14F-4D97-AF65-F5344CB8AC3E}">
        <p14:creationId xmlns:p14="http://schemas.microsoft.com/office/powerpoint/2010/main" val="21464080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0F55A-FE49-793F-2725-12E464C23E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EC3D70-5B71-E347-5883-51F28BB5AD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5DA473-D998-A6DB-BBF5-18B584D36C43}"/>
              </a:ext>
            </a:extLst>
          </p:cNvPr>
          <p:cNvSpPr>
            <a:spLocks noGrp="1"/>
          </p:cNvSpPr>
          <p:nvPr>
            <p:ph type="dt" sz="half" idx="10"/>
          </p:nvPr>
        </p:nvSpPr>
        <p:spPr/>
        <p:txBody>
          <a:bodyPr/>
          <a:lstStyle/>
          <a:p>
            <a:fld id="{06500536-C84E-214A-94EE-3EAB2B812EC9}" type="datetimeFigureOut">
              <a:rPr lang="en-US" smtClean="0"/>
              <a:t>9/24/2025</a:t>
            </a:fld>
            <a:endParaRPr lang="en-US"/>
          </a:p>
        </p:txBody>
      </p:sp>
      <p:sp>
        <p:nvSpPr>
          <p:cNvPr id="5" name="Footer Placeholder 4">
            <a:extLst>
              <a:ext uri="{FF2B5EF4-FFF2-40B4-BE49-F238E27FC236}">
                <a16:creationId xmlns:a16="http://schemas.microsoft.com/office/drawing/2014/main" id="{42D550EE-55ED-62CA-9688-60A91C64F0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DB9C4C-2A51-9760-1927-468F53AA7477}"/>
              </a:ext>
            </a:extLst>
          </p:cNvPr>
          <p:cNvSpPr>
            <a:spLocks noGrp="1"/>
          </p:cNvSpPr>
          <p:nvPr>
            <p:ph type="sldNum" sz="quarter" idx="12"/>
          </p:nvPr>
        </p:nvSpPr>
        <p:spPr/>
        <p:txBody>
          <a:bodyPr/>
          <a:lstStyle/>
          <a:p>
            <a:fld id="{8529C60C-4212-BE4D-ADEE-CDD874255FAE}" type="slidenum">
              <a:rPr lang="en-US" smtClean="0"/>
              <a:t>‹#›</a:t>
            </a:fld>
            <a:endParaRPr lang="en-US"/>
          </a:p>
        </p:txBody>
      </p:sp>
    </p:spTree>
    <p:extLst>
      <p:ext uri="{BB962C8B-B14F-4D97-AF65-F5344CB8AC3E}">
        <p14:creationId xmlns:p14="http://schemas.microsoft.com/office/powerpoint/2010/main" val="1952042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9/24/2025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6" name="Rectangle 5"/>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sp>
        <p:nvSpPr>
          <p:cNvPr id="10" name="Text Placeholder 13"/>
          <p:cNvSpPr>
            <a:spLocks noGrp="1"/>
          </p:cNvSpPr>
          <p:nvPr>
            <p:ph type="body" sz="quarter" idx="13"/>
          </p:nvPr>
        </p:nvSpPr>
        <p:spPr>
          <a:xfrm>
            <a:off x="0" y="1219200"/>
            <a:ext cx="9144000" cy="1905001"/>
          </a:xfrm>
        </p:spPr>
        <p:txBody>
          <a:bodyPr>
            <a:normAutofit/>
          </a:bodyPr>
          <a:lstStyle>
            <a:lvl1pPr marL="0" indent="0" algn="ctr">
              <a:buNone/>
              <a:defRPr sz="3000">
                <a:solidFill>
                  <a:schemeClr val="accent2"/>
                </a:solidFill>
              </a:defRPr>
            </a:lvl1pPr>
          </a:lstStyle>
          <a:p>
            <a:pPr lvl="0"/>
            <a:endParaRPr lang="en-US" dirty="0"/>
          </a:p>
        </p:txBody>
      </p:sp>
      <p:sp>
        <p:nvSpPr>
          <p:cNvPr id="11" name="Title 15"/>
          <p:cNvSpPr>
            <a:spLocks noGrp="1"/>
          </p:cNvSpPr>
          <p:nvPr>
            <p:ph type="title"/>
          </p:nvPr>
        </p:nvSpPr>
        <p:spPr>
          <a:xfrm>
            <a:off x="0" y="763091"/>
            <a:ext cx="9144000" cy="456109"/>
          </a:xfrm>
        </p:spPr>
        <p:txBody>
          <a:bodyPr>
            <a:noAutofit/>
          </a:bodyPr>
          <a:lstStyle>
            <a:lvl1pPr>
              <a:defRPr sz="2400" b="0" baseline="0">
                <a:solidFill>
                  <a:schemeClr val="accent3"/>
                </a:solidFill>
                <a:latin typeface="+mj-lt"/>
              </a:defRPr>
            </a:lvl1pPr>
          </a:lstStyle>
          <a:p>
            <a:endParaRPr lang="en-US" sz="2800" dirty="0">
              <a:solidFill>
                <a:srgbClr val="A7998B"/>
              </a:solidFill>
              <a:latin typeface="+mj-lt"/>
              <a:cs typeface="Helvetica"/>
            </a:endParaRPr>
          </a:p>
        </p:txBody>
      </p:sp>
      <p:sp>
        <p:nvSpPr>
          <p:cNvPr id="12" name="Picture Placeholder 11"/>
          <p:cNvSpPr>
            <a:spLocks noGrp="1"/>
          </p:cNvSpPr>
          <p:nvPr>
            <p:ph type="pic" sz="quarter" idx="14"/>
          </p:nvPr>
        </p:nvSpPr>
        <p:spPr>
          <a:xfrm>
            <a:off x="0" y="3804549"/>
            <a:ext cx="9144000" cy="3044825"/>
          </a:xfrm>
          <a:solidFill>
            <a:schemeClr val="bg2">
              <a:lumMod val="90000"/>
            </a:schemeClr>
          </a:solidFill>
        </p:spPr>
        <p:txBody>
          <a:bodyPr/>
          <a:lstStyle/>
          <a:p>
            <a:endParaRPr lang="en-US"/>
          </a:p>
        </p:txBody>
      </p:sp>
    </p:spTree>
    <p:extLst>
      <p:ext uri="{BB962C8B-B14F-4D97-AF65-F5344CB8AC3E}">
        <p14:creationId xmlns:p14="http://schemas.microsoft.com/office/powerpoint/2010/main" val="253694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DA5514-0317-B4AA-9508-5FA45F0CBF8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3F69CA-ACAA-496B-4478-725E40D1A8F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F0779F-AE1C-82C6-41F6-737C5EC5CB32}"/>
              </a:ext>
            </a:extLst>
          </p:cNvPr>
          <p:cNvSpPr>
            <a:spLocks noGrp="1"/>
          </p:cNvSpPr>
          <p:nvPr>
            <p:ph type="dt" sz="half" idx="10"/>
          </p:nvPr>
        </p:nvSpPr>
        <p:spPr/>
        <p:txBody>
          <a:bodyPr/>
          <a:lstStyle/>
          <a:p>
            <a:fld id="{06500536-C84E-214A-94EE-3EAB2B812EC9}" type="datetimeFigureOut">
              <a:rPr lang="en-US" smtClean="0"/>
              <a:t>9/24/2025</a:t>
            </a:fld>
            <a:endParaRPr lang="en-US"/>
          </a:p>
        </p:txBody>
      </p:sp>
      <p:sp>
        <p:nvSpPr>
          <p:cNvPr id="5" name="Footer Placeholder 4">
            <a:extLst>
              <a:ext uri="{FF2B5EF4-FFF2-40B4-BE49-F238E27FC236}">
                <a16:creationId xmlns:a16="http://schemas.microsoft.com/office/drawing/2014/main" id="{70C6358D-31ED-1EBF-F3CC-AA7254BD76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2E876D-A923-1C0A-B7B0-D10EF333192C}"/>
              </a:ext>
            </a:extLst>
          </p:cNvPr>
          <p:cNvSpPr>
            <a:spLocks noGrp="1"/>
          </p:cNvSpPr>
          <p:nvPr>
            <p:ph type="sldNum" sz="quarter" idx="12"/>
          </p:nvPr>
        </p:nvSpPr>
        <p:spPr/>
        <p:txBody>
          <a:bodyPr/>
          <a:lstStyle/>
          <a:p>
            <a:fld id="{8529C60C-4212-BE4D-ADEE-CDD874255FAE}" type="slidenum">
              <a:rPr lang="en-US" smtClean="0"/>
              <a:t>‹#›</a:t>
            </a:fld>
            <a:endParaRPr lang="en-US"/>
          </a:p>
        </p:txBody>
      </p:sp>
    </p:spTree>
    <p:extLst>
      <p:ext uri="{BB962C8B-B14F-4D97-AF65-F5344CB8AC3E}">
        <p14:creationId xmlns:p14="http://schemas.microsoft.com/office/powerpoint/2010/main" val="107863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0601E4-3F87-485E-BCF1-0932C51EED9D}"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3" name="Text Placeholder 2"/>
          <p:cNvSpPr>
            <a:spLocks noGrp="1"/>
          </p:cNvSpPr>
          <p:nvPr>
            <p:ph type="body" sz="quarter" idx="13"/>
          </p:nvPr>
        </p:nvSpPr>
        <p:spPr>
          <a:xfrm>
            <a:off x="285750" y="1752600"/>
            <a:ext cx="8678863" cy="39989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285750" y="1066800"/>
            <a:ext cx="8677656" cy="685800"/>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48127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9/24/2025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12" name="TextBox 11"/>
          <p:cNvSpPr txBox="1"/>
          <p:nvPr userDrawn="1"/>
        </p:nvSpPr>
        <p:spPr>
          <a:xfrm>
            <a:off x="438726" y="4756727"/>
            <a:ext cx="8258850" cy="584776"/>
          </a:xfrm>
          <a:prstGeom prst="rect">
            <a:avLst/>
          </a:prstGeom>
          <a:noFill/>
        </p:spPr>
        <p:txBody>
          <a:bodyPr wrap="square" rtlCol="0">
            <a:spAutoFit/>
          </a:bodyPr>
          <a:lstStyle/>
          <a:p>
            <a:pPr lvl="0" algn="ctr"/>
            <a:r>
              <a:rPr lang="en-US" sz="3200" dirty="0">
                <a:solidFill>
                  <a:schemeClr val="bg1"/>
                </a:solidFill>
                <a:latin typeface="Helvetica"/>
                <a:cs typeface="Helvetica"/>
              </a:rPr>
              <a:t>Photos, illustrations, graphics here.</a:t>
            </a:r>
            <a:endParaRPr lang="en-US" dirty="0">
              <a:solidFill>
                <a:schemeClr val="bg1"/>
              </a:solidFill>
            </a:endParaRPr>
          </a:p>
        </p:txBody>
      </p:sp>
      <p:sp>
        <p:nvSpPr>
          <p:cNvPr id="13" name="Content Placeholder 12"/>
          <p:cNvSpPr>
            <a:spLocks noGrp="1"/>
          </p:cNvSpPr>
          <p:nvPr>
            <p:ph sz="quarter" idx="13"/>
          </p:nvPr>
        </p:nvSpPr>
        <p:spPr>
          <a:xfrm>
            <a:off x="292894" y="3877558"/>
            <a:ext cx="8558213" cy="2782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287899" y="615758"/>
            <a:ext cx="6554707" cy="861774"/>
          </a:xfrm>
        </p:spPr>
        <p:txBody>
          <a:bodyPr/>
          <a:lstStyle>
            <a:lvl1pPr algn="l">
              <a:defRPr/>
            </a:lvl1pPr>
          </a:lstStyle>
          <a:p>
            <a:r>
              <a:rPr lang="en-US" dirty="0"/>
              <a:t>Click to edit Master title style</a:t>
            </a:r>
          </a:p>
        </p:txBody>
      </p:sp>
      <p:sp>
        <p:nvSpPr>
          <p:cNvPr id="16" name="Text Placeholder 15"/>
          <p:cNvSpPr>
            <a:spLocks noGrp="1"/>
          </p:cNvSpPr>
          <p:nvPr>
            <p:ph type="body" sz="quarter" idx="14"/>
          </p:nvPr>
        </p:nvSpPr>
        <p:spPr>
          <a:xfrm>
            <a:off x="289405" y="1524000"/>
            <a:ext cx="8534400" cy="22098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238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9/24/2025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12" name="TextBox 11"/>
          <p:cNvSpPr txBox="1"/>
          <p:nvPr userDrawn="1"/>
        </p:nvSpPr>
        <p:spPr>
          <a:xfrm>
            <a:off x="438726" y="4756727"/>
            <a:ext cx="8258850" cy="584776"/>
          </a:xfrm>
          <a:prstGeom prst="rect">
            <a:avLst/>
          </a:prstGeom>
          <a:noFill/>
        </p:spPr>
        <p:txBody>
          <a:bodyPr wrap="square" rtlCol="0">
            <a:spAutoFit/>
          </a:bodyPr>
          <a:lstStyle/>
          <a:p>
            <a:pPr lvl="0" algn="ctr"/>
            <a:r>
              <a:rPr lang="en-US" sz="3200" dirty="0">
                <a:solidFill>
                  <a:schemeClr val="bg1"/>
                </a:solidFill>
                <a:latin typeface="Helvetica"/>
                <a:cs typeface="Helvetica"/>
              </a:rPr>
              <a:t>Photos, illustrations, graphics here.</a:t>
            </a:r>
            <a:endParaRPr lang="en-US" dirty="0">
              <a:solidFill>
                <a:schemeClr val="bg1"/>
              </a:solidFill>
            </a:endParaRPr>
          </a:p>
        </p:txBody>
      </p:sp>
      <p:sp>
        <p:nvSpPr>
          <p:cNvPr id="13" name="Content Placeholder 12"/>
          <p:cNvSpPr>
            <a:spLocks noGrp="1"/>
          </p:cNvSpPr>
          <p:nvPr>
            <p:ph sz="quarter" idx="13"/>
          </p:nvPr>
        </p:nvSpPr>
        <p:spPr>
          <a:xfrm>
            <a:off x="4800600" y="1447800"/>
            <a:ext cx="4050507"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287899" y="615758"/>
            <a:ext cx="6554707" cy="603442"/>
          </a:xfrm>
        </p:spPr>
        <p:txBody>
          <a:bodyPr/>
          <a:lstStyle>
            <a:lvl1pPr algn="l">
              <a:defRPr/>
            </a:lvl1pPr>
          </a:lstStyle>
          <a:p>
            <a:r>
              <a:rPr lang="en-US" dirty="0"/>
              <a:t>Click to edit Master title style</a:t>
            </a:r>
          </a:p>
        </p:txBody>
      </p:sp>
      <p:sp>
        <p:nvSpPr>
          <p:cNvPr id="16" name="Text Placeholder 15"/>
          <p:cNvSpPr>
            <a:spLocks noGrp="1"/>
          </p:cNvSpPr>
          <p:nvPr>
            <p:ph type="body" sz="quarter" idx="14"/>
          </p:nvPr>
        </p:nvSpPr>
        <p:spPr>
          <a:xfrm>
            <a:off x="289405" y="1447800"/>
            <a:ext cx="4358795" cy="4876800"/>
          </a:xfrm>
        </p:spPr>
        <p:txBody>
          <a:bodyPr numCol="1"/>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311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0601E4-3F87-485E-BCF1-0932C51EED9D}" type="datetimeFigureOut">
              <a:rPr lang="en-US" smtClean="0"/>
              <a:t>9/24/2025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15554C-9387-4378-80C2-5F7076CAC952}" type="slidenum">
              <a:rPr lang="en-US" smtClean="0"/>
              <a:t>‹#›</a:t>
            </a:fld>
            <a:endParaRPr lang="en-US"/>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2" name="Title 1"/>
          <p:cNvSpPr>
            <a:spLocks noGrp="1"/>
          </p:cNvSpPr>
          <p:nvPr>
            <p:ph type="title"/>
          </p:nvPr>
        </p:nvSpPr>
        <p:spPr>
          <a:xfrm>
            <a:off x="0" y="759710"/>
            <a:ext cx="9144000" cy="538609"/>
          </a:xfrm>
        </p:spPr>
        <p:txBody>
          <a:bodyPr/>
          <a:lstStyle/>
          <a:p>
            <a:r>
              <a:rPr lang="en-US"/>
              <a:t>Click to edit Master title style</a:t>
            </a:r>
          </a:p>
        </p:txBody>
      </p:sp>
      <p:sp>
        <p:nvSpPr>
          <p:cNvPr id="4" name="Text Placeholder 3"/>
          <p:cNvSpPr>
            <a:spLocks noGrp="1"/>
          </p:cNvSpPr>
          <p:nvPr>
            <p:ph type="body" sz="quarter" idx="13"/>
          </p:nvPr>
        </p:nvSpPr>
        <p:spPr>
          <a:xfrm>
            <a:off x="0" y="1298575"/>
            <a:ext cx="9144000" cy="538163"/>
          </a:xfrm>
        </p:spPr>
        <p:txBody>
          <a:bodyPr/>
          <a:lstStyle/>
          <a:p>
            <a:pPr lvl="0"/>
            <a:r>
              <a:rPr lang="en-US" dirty="0"/>
              <a:t>Click to edit Master text styles</a:t>
            </a:r>
          </a:p>
        </p:txBody>
      </p:sp>
      <p:sp>
        <p:nvSpPr>
          <p:cNvPr id="13" name="Content Placeholder 12"/>
          <p:cNvSpPr>
            <a:spLocks noGrp="1"/>
          </p:cNvSpPr>
          <p:nvPr>
            <p:ph sz="quarter" idx="14"/>
          </p:nvPr>
        </p:nvSpPr>
        <p:spPr>
          <a:xfrm>
            <a:off x="838200" y="2057400"/>
            <a:ext cx="7467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1504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9/24/2025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pic>
        <p:nvPicPr>
          <p:cNvPr id="6" name="Picture 5" descr="0889_10_C_lr.jpg"/>
          <p:cNvPicPr>
            <a:picLocks noChangeAspect="1"/>
          </p:cNvPicPr>
          <p:nvPr userDrawn="1"/>
        </p:nvPicPr>
        <p:blipFill rotWithShape="1">
          <a:blip r:embed="rId2">
            <a:extLst>
              <a:ext uri="{28A0092B-C50C-407E-A947-70E740481C1C}">
                <a14:useLocalDpi xmlns:a14="http://schemas.microsoft.com/office/drawing/2010/main" val="0"/>
              </a:ext>
            </a:extLst>
          </a:blip>
          <a:srcRect l="3170" r="7962"/>
          <a:stretch/>
        </p:blipFill>
        <p:spPr>
          <a:xfrm>
            <a:off x="0" y="0"/>
            <a:ext cx="9144000" cy="6858000"/>
          </a:xfrm>
          <a:prstGeom prst="rect">
            <a:avLst/>
          </a:prstGeom>
        </p:spPr>
      </p:pic>
      <p:pic>
        <p:nvPicPr>
          <p:cNvPr id="7" name="Picture 6" descr="cu white lrg.psd"/>
          <p:cNvPicPr>
            <a:picLocks noChangeAspect="1"/>
          </p:cNvPicPr>
          <p:nvPr userDrawn="1"/>
        </p:nvPicPr>
        <p:blipFill rotWithShape="1">
          <a:blip r:embed="rId3" cstate="print">
            <a:extLst>
              <a:ext uri="{28A0092B-C50C-407E-A947-70E740481C1C}">
                <a14:useLocalDpi xmlns:a14="http://schemas.microsoft.com/office/drawing/2010/main" val="0"/>
              </a:ext>
            </a:extLst>
          </a:blip>
          <a:srcRect r="72186"/>
          <a:stretch/>
        </p:blipFill>
        <p:spPr>
          <a:xfrm>
            <a:off x="182033" y="402168"/>
            <a:ext cx="1299634" cy="1267968"/>
          </a:xfrm>
          <a:prstGeom prst="rect">
            <a:avLst/>
          </a:prstGeom>
        </p:spPr>
      </p:pic>
      <p:sp>
        <p:nvSpPr>
          <p:cNvPr id="8" name="Rectangle 7"/>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3" hasCustomPrompt="1"/>
          </p:nvPr>
        </p:nvSpPr>
        <p:spPr>
          <a:xfrm>
            <a:off x="285750" y="1828800"/>
            <a:ext cx="4692650" cy="584200"/>
          </a:xfrm>
        </p:spPr>
        <p:txBody>
          <a:bodyPr/>
          <a:lstStyle>
            <a:lvl1pPr marL="0" indent="0">
              <a:buNone/>
              <a:defRPr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Thank You</a:t>
            </a:r>
          </a:p>
        </p:txBody>
      </p:sp>
    </p:spTree>
    <p:extLst>
      <p:ext uri="{BB962C8B-B14F-4D97-AF65-F5344CB8AC3E}">
        <p14:creationId xmlns:p14="http://schemas.microsoft.com/office/powerpoint/2010/main" val="325641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0601E4-3F87-485E-BCF1-0932C51EED9D}" type="datetimeFigureOut">
              <a:rPr lang="en-US" smtClean="0"/>
              <a:t>9/24/2025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15554C-9387-4378-80C2-5F7076CAC952}" type="slidenum">
              <a:rPr lang="en-US" smtClean="0"/>
              <a:t>‹#›</a:t>
            </a:fld>
            <a:endParaRPr lang="en-US"/>
          </a:p>
        </p:txBody>
      </p:sp>
    </p:spTree>
    <p:extLst>
      <p:ext uri="{BB962C8B-B14F-4D97-AF65-F5344CB8AC3E}">
        <p14:creationId xmlns:p14="http://schemas.microsoft.com/office/powerpoint/2010/main" val="145900525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4" r:id="rId4"/>
    <p:sldLayoutId id="2147483650" r:id="rId5"/>
    <p:sldLayoutId id="2147483661" r:id="rId6"/>
    <p:sldLayoutId id="2147483665" r:id="rId7"/>
    <p:sldLayoutId id="2147483657" r:id="rId8"/>
    <p:sldLayoutId id="2147483654" r:id="rId9"/>
    <p:sldLayoutId id="2147483684" r:id="rId10"/>
    <p:sldLayoutId id="214748368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3200" kern="1200">
          <a:solidFill>
            <a:schemeClr val="accent3"/>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49A4E3-3B6F-496F-AF79-30F276092F9A}" type="datetimeFigureOut">
              <a:rPr lang="en-US" smtClean="0"/>
              <a:t>9/24/2025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195987-FDC8-4CED-9873-820033AFE379}" type="slidenum">
              <a:rPr lang="en-US" smtClean="0"/>
              <a:t>‹#›</a:t>
            </a:fld>
            <a:endParaRPr lang="en-US" dirty="0"/>
          </a:p>
        </p:txBody>
      </p:sp>
    </p:spTree>
    <p:extLst>
      <p:ext uri="{BB962C8B-B14F-4D97-AF65-F5344CB8AC3E}">
        <p14:creationId xmlns:p14="http://schemas.microsoft.com/office/powerpoint/2010/main" val="79429951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3200" kern="1200">
          <a:solidFill>
            <a:schemeClr val="accent3"/>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9C658-A9B1-4639-94E3-94AC74025DEA}" type="datetime1">
              <a:rPr lang="en-US" smtClean="0"/>
              <a:t>9/24/2025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15554C-9387-4378-80C2-5F7076CAC952}" type="slidenum">
              <a:rPr lang="en-US" smtClean="0"/>
              <a:t>‹#›</a:t>
            </a:fld>
            <a:endParaRPr lang="en-US"/>
          </a:p>
        </p:txBody>
      </p:sp>
    </p:spTree>
    <p:extLst>
      <p:ext uri="{BB962C8B-B14F-4D97-AF65-F5344CB8AC3E}">
        <p14:creationId xmlns:p14="http://schemas.microsoft.com/office/powerpoint/2010/main" val="428479301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3200" kern="1200">
          <a:solidFill>
            <a:schemeClr val="accent3"/>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00292A-1F40-0A78-B9B9-A87A7F8FE75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B9F8F4-1DA2-A352-FD8E-22DE6109655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04FE15-CFEB-D234-6DF1-E294BBA4E08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6500536-C84E-214A-94EE-3EAB2B812EC9}" type="datetimeFigureOut">
              <a:rPr lang="en-US" smtClean="0"/>
              <a:t>9/24/2025</a:t>
            </a:fld>
            <a:endParaRPr lang="en-US"/>
          </a:p>
        </p:txBody>
      </p:sp>
      <p:sp>
        <p:nvSpPr>
          <p:cNvPr id="5" name="Footer Placeholder 4">
            <a:extLst>
              <a:ext uri="{FF2B5EF4-FFF2-40B4-BE49-F238E27FC236}">
                <a16:creationId xmlns:a16="http://schemas.microsoft.com/office/drawing/2014/main" id="{86056DD6-6425-F060-8E3A-31BDDEC3C5D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091A499-3C38-1C6C-303D-EDE14919CF1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529C60C-4212-BE4D-ADEE-CDD874255FAE}" type="slidenum">
              <a:rPr lang="en-US" smtClean="0"/>
              <a:t>‹#›</a:t>
            </a:fld>
            <a:endParaRPr lang="en-US"/>
          </a:p>
        </p:txBody>
      </p:sp>
    </p:spTree>
    <p:extLst>
      <p:ext uri="{BB962C8B-B14F-4D97-AF65-F5344CB8AC3E}">
        <p14:creationId xmlns:p14="http://schemas.microsoft.com/office/powerpoint/2010/main" val="1175796976"/>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7162" y="1760464"/>
            <a:ext cx="6527038" cy="997068"/>
          </a:xfrm>
          <a:prstGeom prst="rect">
            <a:avLst/>
          </a:prstGeom>
        </p:spPr>
        <p:txBody>
          <a:bodyPr vert="horz" wrap="square" lIns="0" tIns="12065" rIns="0" bIns="0" rtlCol="0">
            <a:spAutoFit/>
          </a:bodyPr>
          <a:lstStyle/>
          <a:p>
            <a:pPr marL="12700" marR="5080">
              <a:lnSpc>
                <a:spcPct val="100000"/>
              </a:lnSpc>
              <a:spcBef>
                <a:spcPts val="95"/>
              </a:spcBef>
            </a:pPr>
            <a:r>
              <a:rPr sz="3200" b="1" spc="-15" dirty="0">
                <a:solidFill>
                  <a:srgbClr val="FFFFFF"/>
                </a:solidFill>
                <a:latin typeface="Arial" panose="020B0604020202020204" pitchFamily="34" charset="0"/>
                <a:cs typeface="Arial" panose="020B0604020202020204" pitchFamily="34" charset="0"/>
              </a:rPr>
              <a:t>Project </a:t>
            </a:r>
            <a:r>
              <a:rPr sz="3200" b="1" spc="-10" dirty="0">
                <a:solidFill>
                  <a:srgbClr val="FFFFFF"/>
                </a:solidFill>
                <a:latin typeface="Arial" panose="020B0604020202020204" pitchFamily="34" charset="0"/>
                <a:cs typeface="Arial" panose="020B0604020202020204" pitchFamily="34" charset="0"/>
              </a:rPr>
              <a:t>Management</a:t>
            </a:r>
            <a:r>
              <a:rPr sz="3200" b="1" spc="-5" dirty="0">
                <a:solidFill>
                  <a:srgbClr val="FFFFFF"/>
                </a:solidFill>
                <a:latin typeface="Arial" panose="020B0604020202020204" pitchFamily="34" charset="0"/>
                <a:cs typeface="Arial" panose="020B0604020202020204" pitchFamily="34" charset="0"/>
              </a:rPr>
              <a:t>  </a:t>
            </a:r>
            <a:r>
              <a:rPr sz="3200" b="1" spc="-20" dirty="0">
                <a:solidFill>
                  <a:srgbClr val="FFFFFF"/>
                </a:solidFill>
                <a:latin typeface="Arial" panose="020B0604020202020204" pitchFamily="34" charset="0"/>
                <a:cs typeface="Arial" panose="020B0604020202020204" pitchFamily="34" charset="0"/>
              </a:rPr>
              <a:t>Professional </a:t>
            </a:r>
            <a:r>
              <a:rPr sz="3200" b="1" spc="-15" dirty="0">
                <a:solidFill>
                  <a:srgbClr val="FFFFFF"/>
                </a:solidFill>
                <a:latin typeface="Arial" panose="020B0604020202020204" pitchFamily="34" charset="0"/>
                <a:cs typeface="Arial" panose="020B0604020202020204" pitchFamily="34" charset="0"/>
              </a:rPr>
              <a:t>Development</a:t>
            </a:r>
            <a:r>
              <a:rPr sz="3200" b="1" spc="80" dirty="0">
                <a:solidFill>
                  <a:srgbClr val="FFFFFF"/>
                </a:solidFill>
                <a:latin typeface="Arial" panose="020B0604020202020204" pitchFamily="34" charset="0"/>
                <a:cs typeface="Arial" panose="020B0604020202020204" pitchFamily="34" charset="0"/>
              </a:rPr>
              <a:t> </a:t>
            </a:r>
            <a:r>
              <a:rPr sz="3200" b="1" spc="-5" dirty="0">
                <a:solidFill>
                  <a:srgbClr val="FFFFFF"/>
                </a:solidFill>
                <a:latin typeface="Arial" panose="020B0604020202020204" pitchFamily="34" charset="0"/>
                <a:cs typeface="Arial" panose="020B0604020202020204" pitchFamily="34" charset="0"/>
              </a:rPr>
              <a:t>Series</a:t>
            </a:r>
            <a:endParaRPr sz="3200" b="1" dirty="0">
              <a:latin typeface="Arial" panose="020B0604020202020204" pitchFamily="34" charset="0"/>
              <a:cs typeface="Arial" panose="020B0604020202020204" pitchFamily="34" charset="0"/>
            </a:endParaRPr>
          </a:p>
        </p:txBody>
      </p:sp>
      <p:sp>
        <p:nvSpPr>
          <p:cNvPr id="3" name="object 3"/>
          <p:cNvSpPr txBox="1"/>
          <p:nvPr/>
        </p:nvSpPr>
        <p:spPr>
          <a:xfrm>
            <a:off x="407162" y="4876800"/>
            <a:ext cx="6069838" cy="1529329"/>
          </a:xfrm>
          <a:prstGeom prst="rect">
            <a:avLst/>
          </a:prstGeom>
        </p:spPr>
        <p:txBody>
          <a:bodyPr vert="horz" wrap="square" lIns="0" tIns="12700" rIns="0" bIns="0" rtlCol="0">
            <a:spAutoFit/>
          </a:bodyPr>
          <a:lstStyle/>
          <a:p>
            <a:pPr marL="12700" marR="5080">
              <a:lnSpc>
                <a:spcPct val="120000"/>
              </a:lnSpc>
              <a:spcBef>
                <a:spcPts val="100"/>
              </a:spcBef>
            </a:pPr>
            <a:r>
              <a:rPr lang="en-US" sz="2800" spc="-15" dirty="0">
                <a:solidFill>
                  <a:srgbClr val="FFFFFF"/>
                </a:solidFill>
                <a:latin typeface="Arial" panose="020B0604020202020204" pitchFamily="34" charset="0"/>
                <a:cs typeface="Arial" panose="020B0604020202020204" pitchFamily="34" charset="0"/>
              </a:rPr>
              <a:t>September 25, 2025</a:t>
            </a:r>
          </a:p>
          <a:p>
            <a:pPr marL="12700" marR="5080">
              <a:lnSpc>
                <a:spcPct val="120000"/>
              </a:lnSpc>
              <a:spcBef>
                <a:spcPts val="100"/>
              </a:spcBef>
            </a:pPr>
            <a:r>
              <a:rPr sz="2800" spc="-15" dirty="0">
                <a:solidFill>
                  <a:srgbClr val="FFFFFF"/>
                </a:solidFill>
                <a:latin typeface="Arial" panose="020B0604020202020204" pitchFamily="34" charset="0"/>
                <a:cs typeface="Arial" panose="020B0604020202020204" pitchFamily="34" charset="0"/>
              </a:rPr>
              <a:t>Facilities </a:t>
            </a:r>
            <a:r>
              <a:rPr sz="2800" spc="-5" dirty="0">
                <a:solidFill>
                  <a:srgbClr val="FFFFFF"/>
                </a:solidFill>
                <a:latin typeface="Arial" panose="020B0604020202020204" pitchFamily="34" charset="0"/>
                <a:cs typeface="Arial" panose="020B0604020202020204" pitchFamily="34" charset="0"/>
              </a:rPr>
              <a:t>and Campus </a:t>
            </a:r>
            <a:r>
              <a:rPr sz="2800" dirty="0">
                <a:solidFill>
                  <a:srgbClr val="FFFFFF"/>
                </a:solidFill>
                <a:latin typeface="Arial" panose="020B0604020202020204" pitchFamily="34" charset="0"/>
                <a:cs typeface="Arial" panose="020B0604020202020204" pitchFamily="34" charset="0"/>
              </a:rPr>
              <a:t>Services  </a:t>
            </a:r>
            <a:r>
              <a:rPr sz="2800" spc="-5" dirty="0">
                <a:solidFill>
                  <a:srgbClr val="FFFFFF"/>
                </a:solidFill>
                <a:latin typeface="Arial" panose="020B0604020202020204" pitchFamily="34" charset="0"/>
                <a:cs typeface="Arial" panose="020B0604020202020204" pitchFamily="34" charset="0"/>
              </a:rPr>
              <a:t>Engineering and </a:t>
            </a:r>
            <a:r>
              <a:rPr sz="2800" spc="-10" dirty="0">
                <a:solidFill>
                  <a:srgbClr val="FFFFFF"/>
                </a:solidFill>
                <a:latin typeface="Arial" panose="020B0604020202020204" pitchFamily="34" charset="0"/>
                <a:cs typeface="Arial" panose="020B0604020202020204" pitchFamily="34" charset="0"/>
              </a:rPr>
              <a:t>Project Management  </a:t>
            </a:r>
            <a:endParaRPr lang="en-US" sz="2800" spc="-10" dirty="0">
              <a:solidFill>
                <a:srgbClr val="FFFFFF"/>
              </a:solidFill>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2B54B-D698-DCBD-EB13-18E847009BBC}"/>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C361C57-C903-2C55-3EE0-B03B1F5271E5}"/>
              </a:ext>
            </a:extLst>
          </p:cNvPr>
          <p:cNvSpPr/>
          <p:nvPr/>
        </p:nvSpPr>
        <p:spPr>
          <a:xfrm>
            <a:off x="3962401" y="1175950"/>
            <a:ext cx="4793204" cy="415498"/>
          </a:xfrm>
          <a:prstGeom prst="rect">
            <a:avLst/>
          </a:prstGeom>
        </p:spPr>
        <p:txBody>
          <a:bodyPr wrap="square">
            <a:spAutoFit/>
          </a:bodyPr>
          <a:lstStyle/>
          <a:p>
            <a:pPr algn="r" defTabSz="342900"/>
            <a:r>
              <a:rPr lang="en-US" sz="2100" b="1" dirty="0">
                <a:solidFill>
                  <a:prstClr val="black"/>
                </a:solidFill>
                <a:latin typeface="Century Gothic" panose="020B0502020202020204"/>
              </a:rPr>
              <a:t>SPIF Updates</a:t>
            </a:r>
          </a:p>
        </p:txBody>
      </p:sp>
      <p:sp>
        <p:nvSpPr>
          <p:cNvPr id="3" name="Content Placeholder 2">
            <a:extLst>
              <a:ext uri="{FF2B5EF4-FFF2-40B4-BE49-F238E27FC236}">
                <a16:creationId xmlns:a16="http://schemas.microsoft.com/office/drawing/2014/main" id="{F5753EA2-F288-A842-6F42-39EEF9D1BD1A}"/>
              </a:ext>
            </a:extLst>
          </p:cNvPr>
          <p:cNvSpPr>
            <a:spLocks noGrp="1"/>
          </p:cNvSpPr>
          <p:nvPr>
            <p:ph type="body" sz="quarter" idx="13"/>
          </p:nvPr>
        </p:nvSpPr>
        <p:spPr/>
        <p:txBody>
          <a:bodyPr>
            <a:noAutofit/>
          </a:bodyPr>
          <a:lstStyle/>
          <a:p>
            <a:pPr marL="0" indent="0">
              <a:lnSpc>
                <a:spcPct val="100000"/>
              </a:lnSpc>
              <a:spcBef>
                <a:spcPts val="0"/>
              </a:spcBef>
              <a:spcAft>
                <a:spcPts val="1800"/>
              </a:spcAft>
              <a:buNone/>
            </a:pPr>
            <a:endParaRPr lang="en-US" sz="1800" dirty="0"/>
          </a:p>
          <a:p>
            <a:pPr marL="0" indent="0">
              <a:lnSpc>
                <a:spcPct val="100000"/>
              </a:lnSpc>
              <a:spcBef>
                <a:spcPts val="0"/>
              </a:spcBef>
              <a:spcAft>
                <a:spcPts val="1800"/>
              </a:spcAft>
              <a:buNone/>
            </a:pPr>
            <a:endParaRPr lang="en-US" sz="1800" dirty="0"/>
          </a:p>
          <a:p>
            <a:pPr marL="0" indent="0">
              <a:lnSpc>
                <a:spcPct val="100000"/>
              </a:lnSpc>
              <a:spcBef>
                <a:spcPts val="0"/>
              </a:spcBef>
              <a:spcAft>
                <a:spcPts val="1800"/>
              </a:spcAft>
              <a:buNone/>
            </a:pPr>
            <a:r>
              <a:rPr lang="en-US" sz="1800" dirty="0"/>
              <a:t> </a:t>
            </a:r>
          </a:p>
        </p:txBody>
      </p:sp>
      <p:sp>
        <p:nvSpPr>
          <p:cNvPr id="2" name="Title 7">
            <a:extLst>
              <a:ext uri="{FF2B5EF4-FFF2-40B4-BE49-F238E27FC236}">
                <a16:creationId xmlns:a16="http://schemas.microsoft.com/office/drawing/2014/main" id="{64133C5F-63F0-A78E-2A14-133C48106B2B}"/>
              </a:ext>
            </a:extLst>
          </p:cNvPr>
          <p:cNvSpPr>
            <a:spLocks noGrp="1"/>
          </p:cNvSpPr>
          <p:nvPr>
            <p:ph type="title" idx="4294967295"/>
          </p:nvPr>
        </p:nvSpPr>
        <p:spPr>
          <a:xfrm>
            <a:off x="0" y="2914650"/>
            <a:ext cx="2628900" cy="514350"/>
          </a:xfrm>
        </p:spPr>
        <p:txBody>
          <a:bodyPr>
            <a:noAutofit/>
          </a:bodyPr>
          <a:lstStyle/>
          <a:p>
            <a:r>
              <a:rPr lang="en-US" sz="3300" b="1" cap="none" dirty="0">
                <a:solidFill>
                  <a:schemeClr val="bg1"/>
                </a:solidFill>
                <a:latin typeface="Helvetica" panose="020B0604020202020204" pitchFamily="34" charset="0"/>
                <a:cs typeface="Helvetica" panose="020B0604020202020204" pitchFamily="34" charset="0"/>
              </a:rPr>
              <a:t>Questions?</a:t>
            </a:r>
          </a:p>
        </p:txBody>
      </p:sp>
    </p:spTree>
    <p:extLst>
      <p:ext uri="{BB962C8B-B14F-4D97-AF65-F5344CB8AC3E}">
        <p14:creationId xmlns:p14="http://schemas.microsoft.com/office/powerpoint/2010/main" val="2638504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3B3CC-A546-42E4-A17A-1134B715541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8230EAD-D8E5-0C3C-6FAE-6351AF84BF5F}"/>
              </a:ext>
            </a:extLst>
          </p:cNvPr>
          <p:cNvSpPr>
            <a:spLocks noGrp="1"/>
          </p:cNvSpPr>
          <p:nvPr>
            <p:ph type="body" sz="quarter" idx="13"/>
          </p:nvPr>
        </p:nvSpPr>
        <p:spPr/>
        <p:txBody>
          <a:bodyPr/>
          <a:lstStyle/>
          <a:p>
            <a:pPr fontAlgn="base">
              <a:lnSpc>
                <a:spcPct val="150000"/>
              </a:lnSpc>
            </a:pPr>
            <a:r>
              <a:rPr lang="en-US" sz="3200" b="1" i="0" dirty="0">
                <a:solidFill>
                  <a:srgbClr val="000000"/>
                </a:solidFill>
                <a:effectLst/>
                <a:latin typeface="Arial" panose="020B0604020202020204" pitchFamily="34" charset="0"/>
              </a:rPr>
              <a:t>QA Program Snapshot</a:t>
            </a:r>
          </a:p>
        </p:txBody>
      </p:sp>
    </p:spTree>
    <p:extLst>
      <p:ext uri="{BB962C8B-B14F-4D97-AF65-F5344CB8AC3E}">
        <p14:creationId xmlns:p14="http://schemas.microsoft.com/office/powerpoint/2010/main" val="71708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6E20B-7CC5-1624-E018-0D6686D4870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8272A8-FB78-370D-87E6-961869AC4D25}"/>
              </a:ext>
            </a:extLst>
          </p:cNvPr>
          <p:cNvSpPr>
            <a:spLocks noGrp="1"/>
          </p:cNvSpPr>
          <p:nvPr>
            <p:ph type="title"/>
          </p:nvPr>
        </p:nvSpPr>
        <p:spPr>
          <a:xfrm>
            <a:off x="0" y="763091"/>
            <a:ext cx="9144000" cy="1065709"/>
          </a:xfrm>
        </p:spPr>
        <p:txBody>
          <a:bodyPr/>
          <a:lstStyle/>
          <a:p>
            <a:r>
              <a:rPr lang="en-US" sz="5400" b="1" dirty="0">
                <a:solidFill>
                  <a:srgbClr val="C00000"/>
                </a:solidFill>
              </a:rPr>
              <a:t>Questions?</a:t>
            </a:r>
          </a:p>
        </p:txBody>
      </p:sp>
      <p:sp>
        <p:nvSpPr>
          <p:cNvPr id="2" name="Slide Number Placeholder 1">
            <a:extLst>
              <a:ext uri="{FF2B5EF4-FFF2-40B4-BE49-F238E27FC236}">
                <a16:creationId xmlns:a16="http://schemas.microsoft.com/office/drawing/2014/main" id="{D618B41D-179B-01FF-E6C7-D191B4EE34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15554C-9387-4378-80C2-5F7076CAC952}" type="slidenum">
              <a:rPr kumimoji="0" lang="en-US" sz="1200" b="0" i="0" u="none" strike="noStrike" kern="1200" cap="none" spc="0" normalizeH="0" baseline="0" noProof="0" smtClean="0">
                <a:ln>
                  <a:noFill/>
                </a:ln>
                <a:solidFill>
                  <a:prstClr val="white"/>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white"/>
              </a:solidFill>
              <a:effectLst/>
              <a:uLnTx/>
              <a:uFillTx/>
              <a:latin typeface="Times"/>
              <a:ea typeface="+mn-ea"/>
              <a:cs typeface="+mn-cs"/>
            </a:endParaRPr>
          </a:p>
        </p:txBody>
      </p:sp>
    </p:spTree>
    <p:extLst>
      <p:ext uri="{BB962C8B-B14F-4D97-AF65-F5344CB8AC3E}">
        <p14:creationId xmlns:p14="http://schemas.microsoft.com/office/powerpoint/2010/main" val="1875898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8102" y="319446"/>
            <a:ext cx="4263898" cy="689932"/>
          </a:xfrm>
          <a:prstGeom prst="rect">
            <a:avLst/>
          </a:prstGeom>
        </p:spPr>
        <p:txBody>
          <a:bodyPr vert="horz" wrap="square" lIns="0" tIns="12700" rIns="0" bIns="0" rtlCol="0">
            <a:spAutoFit/>
          </a:bodyPr>
          <a:lstStyle/>
          <a:p>
            <a:pPr marL="12700">
              <a:lnSpc>
                <a:spcPct val="100000"/>
              </a:lnSpc>
              <a:spcBef>
                <a:spcPts val="100"/>
              </a:spcBef>
            </a:pPr>
            <a:r>
              <a:rPr sz="4400" b="1" u="sng" spc="-70" dirty="0">
                <a:solidFill>
                  <a:schemeClr val="tx1">
                    <a:lumMod val="85000"/>
                    <a:lumOff val="15000"/>
                  </a:schemeClr>
                </a:solidFill>
              </a:rPr>
              <a:t>Today’s</a:t>
            </a:r>
            <a:r>
              <a:rPr sz="4400" b="1" u="sng" spc="-280" dirty="0">
                <a:solidFill>
                  <a:schemeClr val="tx1">
                    <a:lumMod val="85000"/>
                    <a:lumOff val="15000"/>
                  </a:schemeClr>
                </a:solidFill>
              </a:rPr>
              <a:t> </a:t>
            </a:r>
            <a:r>
              <a:rPr sz="4400" b="1" u="sng" dirty="0">
                <a:solidFill>
                  <a:schemeClr val="tx1">
                    <a:lumMod val="85000"/>
                    <a:lumOff val="15000"/>
                  </a:schemeClr>
                </a:solidFill>
              </a:rPr>
              <a:t>Agenda</a:t>
            </a:r>
          </a:p>
        </p:txBody>
      </p:sp>
      <p:sp>
        <p:nvSpPr>
          <p:cNvPr id="3" name="object 3"/>
          <p:cNvSpPr txBox="1"/>
          <p:nvPr/>
        </p:nvSpPr>
        <p:spPr>
          <a:xfrm>
            <a:off x="308102" y="1452818"/>
            <a:ext cx="8607298" cy="4937249"/>
          </a:xfrm>
          <a:prstGeom prst="rect">
            <a:avLst/>
          </a:prstGeom>
        </p:spPr>
        <p:txBody>
          <a:bodyPr vert="horz" wrap="square" lIns="0" tIns="12700" rIns="0" bIns="0" rtlCol="0">
            <a:spAutoFit/>
          </a:bodyPr>
          <a:lstStyle/>
          <a:p>
            <a:pPr marL="285750" indent="-285750" fontAlgn="base">
              <a:buFont typeface="Arial" panose="020B0604020202020204" pitchFamily="34" charset="0"/>
              <a:buChar char="•"/>
            </a:pPr>
            <a:r>
              <a:rPr lang="en-US" sz="3200" b="1" dirty="0">
                <a:latin typeface="Arial" panose="020B0604020202020204" pitchFamily="34" charset="0"/>
                <a:cs typeface="Arial" panose="020B0604020202020204" pitchFamily="34" charset="0"/>
              </a:rPr>
              <a:t>Upcoming Load Shed Test</a:t>
            </a:r>
          </a:p>
          <a:p>
            <a:pPr marL="742950" lvl="1" indent="-285750" fontAlgn="base">
              <a:buFont typeface="Arial" panose="020B0604020202020204" pitchFamily="34" charset="0"/>
              <a:buChar char="•"/>
            </a:pPr>
            <a:r>
              <a:rPr lang="en-US" sz="3200" dirty="0">
                <a:latin typeface="Arial" panose="020B0604020202020204" pitchFamily="34" charset="0"/>
                <a:cs typeface="Arial" panose="020B0604020202020204" pitchFamily="34" charset="0"/>
              </a:rPr>
              <a:t>Jason Collins</a:t>
            </a:r>
          </a:p>
          <a:p>
            <a:pPr marL="285750" indent="-285750" fontAlgn="base">
              <a:buFont typeface="Arial" panose="020B0604020202020204" pitchFamily="34" charset="0"/>
              <a:buChar char="•"/>
            </a:pPr>
            <a:r>
              <a:rPr lang="en-US" sz="3200" b="1" dirty="0">
                <a:latin typeface="Arial" panose="020B0604020202020204" pitchFamily="34" charset="0"/>
                <a:cs typeface="Arial" panose="020B0604020202020204" pitchFamily="34" charset="0"/>
              </a:rPr>
              <a:t>Checklist/Guidance Document Highlight</a:t>
            </a:r>
            <a:r>
              <a:rPr lang="en-US" sz="3200" dirty="0">
                <a:latin typeface="Arial" panose="020B0604020202020204" pitchFamily="34" charset="0"/>
                <a:cs typeface="Arial" panose="020B0604020202020204" pitchFamily="34" charset="0"/>
              </a:rPr>
              <a:t> </a:t>
            </a:r>
          </a:p>
          <a:p>
            <a:pPr marL="742950" lvl="1" indent="-285750" fontAlgn="base">
              <a:buFont typeface="Arial" panose="020B0604020202020204" pitchFamily="34" charset="0"/>
              <a:buChar char="•"/>
            </a:pPr>
            <a:r>
              <a:rPr lang="en-US" sz="3200" dirty="0">
                <a:latin typeface="Arial" panose="020B0604020202020204" pitchFamily="34" charset="0"/>
                <a:cs typeface="Arial" panose="020B0604020202020204" pitchFamily="34" charset="0"/>
              </a:rPr>
              <a:t>PCOs and COs Guidance </a:t>
            </a:r>
          </a:p>
          <a:p>
            <a:pPr marL="285750" indent="-285750" fontAlgn="base">
              <a:buFont typeface="Arial" panose="020B0604020202020204" pitchFamily="34" charset="0"/>
              <a:buChar char="•"/>
            </a:pPr>
            <a:r>
              <a:rPr lang="en-US" sz="3200" b="1" dirty="0">
                <a:latin typeface="Arial" panose="020B0604020202020204" pitchFamily="34" charset="0"/>
                <a:cs typeface="Arial" panose="020B0604020202020204" pitchFamily="34" charset="0"/>
              </a:rPr>
              <a:t>New RFP Process</a:t>
            </a:r>
            <a:endParaRPr lang="en-US" sz="3200" dirty="0">
              <a:latin typeface="Arial" panose="020B0604020202020204" pitchFamily="34" charset="0"/>
              <a:cs typeface="Arial" panose="020B0604020202020204" pitchFamily="34" charset="0"/>
            </a:endParaRPr>
          </a:p>
          <a:p>
            <a:pPr marL="742950" lvl="1" indent="-285750" fontAlgn="base">
              <a:buFont typeface="Arial" panose="020B0604020202020204" pitchFamily="34" charset="0"/>
              <a:buChar char="•"/>
            </a:pPr>
            <a:r>
              <a:rPr lang="en-US" sz="3200" dirty="0">
                <a:latin typeface="Arial" panose="020B0604020202020204" pitchFamily="34" charset="0"/>
                <a:cs typeface="Arial" panose="020B0604020202020204" pitchFamily="34" charset="0"/>
              </a:rPr>
              <a:t>Travis Fisher and Brenda Frank</a:t>
            </a:r>
          </a:p>
          <a:p>
            <a:pPr marL="285750" indent="-285750" fontAlgn="base">
              <a:buFont typeface="Arial" panose="020B0604020202020204" pitchFamily="34" charset="0"/>
              <a:buChar char="•"/>
            </a:pPr>
            <a:r>
              <a:rPr lang="en-US" sz="3200" b="1" dirty="0">
                <a:latin typeface="Arial" panose="020B0604020202020204" pitchFamily="34" charset="0"/>
                <a:cs typeface="Arial" panose="020B0604020202020204" pitchFamily="34" charset="0"/>
              </a:rPr>
              <a:t>SPIF Updates</a:t>
            </a:r>
            <a:endParaRPr lang="en-US" sz="3200" dirty="0">
              <a:latin typeface="Arial" panose="020B0604020202020204" pitchFamily="34" charset="0"/>
              <a:cs typeface="Arial" panose="020B0604020202020204" pitchFamily="34" charset="0"/>
            </a:endParaRPr>
          </a:p>
          <a:p>
            <a:pPr marL="742950" lvl="1" indent="-285750" fontAlgn="base">
              <a:buFont typeface="Arial" panose="020B0604020202020204" pitchFamily="34" charset="0"/>
              <a:buChar char="•"/>
            </a:pPr>
            <a:r>
              <a:rPr lang="en-US" sz="3200" dirty="0">
                <a:latin typeface="Arial" panose="020B0604020202020204" pitchFamily="34" charset="0"/>
                <a:cs typeface="Arial" panose="020B0604020202020204" pitchFamily="34" charset="0"/>
              </a:rPr>
              <a:t>Taylor Sitko and Travis Fisher</a:t>
            </a:r>
          </a:p>
          <a:p>
            <a:pPr marL="285750" indent="-285750" fontAlgn="base">
              <a:buFont typeface="Arial" panose="020B0604020202020204" pitchFamily="34" charset="0"/>
              <a:buChar char="•"/>
            </a:pPr>
            <a:r>
              <a:rPr lang="en-US" sz="3200" b="1" dirty="0">
                <a:latin typeface="Arial" panose="020B0604020202020204" pitchFamily="34" charset="0"/>
                <a:cs typeface="Arial" panose="020B0604020202020204" pitchFamily="34" charset="0"/>
              </a:rPr>
              <a:t>QA Program Snapshot</a:t>
            </a:r>
            <a:endParaRPr lang="en-US" sz="3200" dirty="0">
              <a:latin typeface="Arial" panose="020B0604020202020204" pitchFamily="34" charset="0"/>
              <a:cs typeface="Arial" panose="020B0604020202020204" pitchFamily="34" charset="0"/>
            </a:endParaRPr>
          </a:p>
          <a:p>
            <a:pPr marL="742950" lvl="1" indent="-285750" fontAlgn="base">
              <a:buFont typeface="Arial" panose="020B0604020202020204" pitchFamily="34" charset="0"/>
              <a:buChar char="•"/>
            </a:pPr>
            <a:r>
              <a:rPr lang="en-US" sz="3200" dirty="0">
                <a:latin typeface="Arial" panose="020B0604020202020204" pitchFamily="34" charset="0"/>
                <a:cs typeface="Arial" panose="020B0604020202020204" pitchFamily="34" charset="0"/>
              </a:rPr>
              <a:t>Liesl Margolin </a:t>
            </a:r>
          </a:p>
        </p:txBody>
      </p:sp>
      <p:pic>
        <p:nvPicPr>
          <p:cNvPr id="6" name="Picture 5" descr="A close-up of a logo&#10;&#10;Description automatically generated">
            <a:extLst>
              <a:ext uri="{FF2B5EF4-FFF2-40B4-BE49-F238E27FC236}">
                <a16:creationId xmlns:a16="http://schemas.microsoft.com/office/drawing/2014/main" id="{4ACA617D-09DD-9900-21D7-F4DA58F2E0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3365" y="0"/>
            <a:ext cx="2400635" cy="76210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452786E-9EAA-8E90-322A-D79BC0FD2CC6}"/>
              </a:ext>
            </a:extLst>
          </p:cNvPr>
          <p:cNvPicPr>
            <a:picLocks noGrp="1" noChangeAspect="1"/>
          </p:cNvPicPr>
          <p:nvPr>
            <p:ph sz="quarter" idx="13"/>
          </p:nvPr>
        </p:nvPicPr>
        <p:blipFill>
          <a:blip r:embed="rId3"/>
          <a:srcRect l="1" t="1563" r="92"/>
          <a:stretch>
            <a:fillRect/>
          </a:stretch>
        </p:blipFill>
        <p:spPr>
          <a:xfrm>
            <a:off x="4980326" y="1528176"/>
            <a:ext cx="3724559" cy="4800600"/>
          </a:xfrm>
          <a:prstGeom prst="rect">
            <a:avLst/>
          </a:prstGeom>
          <a:ln>
            <a:solidFill>
              <a:schemeClr val="tx1"/>
            </a:solidFill>
          </a:ln>
        </p:spPr>
      </p:pic>
      <p:sp>
        <p:nvSpPr>
          <p:cNvPr id="3" name="Title 2">
            <a:extLst>
              <a:ext uri="{FF2B5EF4-FFF2-40B4-BE49-F238E27FC236}">
                <a16:creationId xmlns:a16="http://schemas.microsoft.com/office/drawing/2014/main" id="{0C79C760-E938-06B6-B5E6-D4B6BD002E6B}"/>
              </a:ext>
            </a:extLst>
          </p:cNvPr>
          <p:cNvSpPr>
            <a:spLocks noGrp="1"/>
          </p:cNvSpPr>
          <p:nvPr>
            <p:ph type="title"/>
          </p:nvPr>
        </p:nvSpPr>
        <p:spPr/>
        <p:txBody>
          <a:bodyPr/>
          <a:lstStyle/>
          <a:p>
            <a:r>
              <a:rPr lang="en-US" b="1" dirty="0">
                <a:solidFill>
                  <a:schemeClr val="tx1"/>
                </a:solidFill>
              </a:rPr>
              <a:t>Change Order Guidance</a:t>
            </a:r>
          </a:p>
        </p:txBody>
      </p:sp>
      <p:pic>
        <p:nvPicPr>
          <p:cNvPr id="10" name="Picture 9">
            <a:extLst>
              <a:ext uri="{FF2B5EF4-FFF2-40B4-BE49-F238E27FC236}">
                <a16:creationId xmlns:a16="http://schemas.microsoft.com/office/drawing/2014/main" id="{39E65502-5D57-CE94-CA84-E67028B2A30F}"/>
              </a:ext>
            </a:extLst>
          </p:cNvPr>
          <p:cNvPicPr>
            <a:picLocks noChangeAspect="1"/>
          </p:cNvPicPr>
          <p:nvPr/>
        </p:nvPicPr>
        <p:blipFill>
          <a:blip r:embed="rId4"/>
          <a:stretch>
            <a:fillRect/>
          </a:stretch>
        </p:blipFill>
        <p:spPr>
          <a:xfrm>
            <a:off x="3124200" y="1528176"/>
            <a:ext cx="3160674" cy="4818812"/>
          </a:xfrm>
          <a:prstGeom prst="rect">
            <a:avLst/>
          </a:prstGeom>
          <a:ln>
            <a:solidFill>
              <a:schemeClr val="tx1"/>
            </a:solidFill>
          </a:ln>
        </p:spPr>
      </p:pic>
      <p:pic>
        <p:nvPicPr>
          <p:cNvPr id="4" name="Picture 3">
            <a:extLst>
              <a:ext uri="{FF2B5EF4-FFF2-40B4-BE49-F238E27FC236}">
                <a16:creationId xmlns:a16="http://schemas.microsoft.com/office/drawing/2014/main" id="{EA0CDEFE-CF96-8F32-7023-977915468B65}"/>
              </a:ext>
            </a:extLst>
          </p:cNvPr>
          <p:cNvPicPr>
            <a:picLocks noChangeAspect="1"/>
          </p:cNvPicPr>
          <p:nvPr/>
        </p:nvPicPr>
        <p:blipFill>
          <a:blip r:embed="rId5"/>
          <a:stretch>
            <a:fillRect/>
          </a:stretch>
        </p:blipFill>
        <p:spPr>
          <a:xfrm>
            <a:off x="287899" y="1523577"/>
            <a:ext cx="3068522" cy="4805199"/>
          </a:xfrm>
          <a:prstGeom prst="rect">
            <a:avLst/>
          </a:prstGeom>
          <a:ln>
            <a:solidFill>
              <a:schemeClr val="tx1"/>
            </a:solidFill>
          </a:ln>
        </p:spPr>
      </p:pic>
    </p:spTree>
    <p:extLst>
      <p:ext uri="{BB962C8B-B14F-4D97-AF65-F5344CB8AC3E}">
        <p14:creationId xmlns:p14="http://schemas.microsoft.com/office/powerpoint/2010/main" val="228348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B825F-C367-6792-456E-769502DF5B9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E35C206-81D8-95D6-6305-68F6CEC8112F}"/>
              </a:ext>
            </a:extLst>
          </p:cNvPr>
          <p:cNvSpPr>
            <a:spLocks noGrp="1"/>
          </p:cNvSpPr>
          <p:nvPr>
            <p:ph type="body" sz="quarter" idx="13"/>
          </p:nvPr>
        </p:nvSpPr>
        <p:spPr/>
        <p:txBody>
          <a:bodyPr/>
          <a:lstStyle/>
          <a:p>
            <a:pPr marR="0" lvl="0" fontAlgn="base">
              <a:spcBef>
                <a:spcPts val="0"/>
              </a:spcBef>
              <a:spcAft>
                <a:spcPts val="0"/>
              </a:spcAft>
              <a:buSzPct val="150000"/>
              <a:tabLst>
                <a:tab pos="457200" algn="l"/>
              </a:tabLst>
            </a:pPr>
            <a:r>
              <a:rPr lang="en-US" b="1"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RFP Process</a:t>
            </a:r>
          </a:p>
        </p:txBody>
      </p:sp>
    </p:spTree>
    <p:extLst>
      <p:ext uri="{BB962C8B-B14F-4D97-AF65-F5344CB8AC3E}">
        <p14:creationId xmlns:p14="http://schemas.microsoft.com/office/powerpoint/2010/main" val="312347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3"/>
          </p:nvPr>
        </p:nvSpPr>
        <p:spPr>
          <a:xfrm>
            <a:off x="0" y="3462528"/>
            <a:ext cx="9144000" cy="2406650"/>
          </a:xfrm>
        </p:spPr>
        <p:txBody>
          <a:bodyPr>
            <a:normAutofit/>
          </a:bodyPr>
          <a:lstStyle/>
          <a:p>
            <a:r>
              <a:rPr lang="en-US" sz="2100" dirty="0">
                <a:solidFill>
                  <a:schemeClr val="tx1"/>
                </a:solidFill>
                <a:latin typeface="+mj-lt"/>
              </a:rPr>
              <a:t>SPIF Updates - September 2025</a:t>
            </a:r>
          </a:p>
        </p:txBody>
      </p:sp>
      <p:sp>
        <p:nvSpPr>
          <p:cNvPr id="2" name="Title 1"/>
          <p:cNvSpPr>
            <a:spLocks noGrp="1"/>
          </p:cNvSpPr>
          <p:nvPr>
            <p:ph type="title"/>
          </p:nvPr>
        </p:nvSpPr>
        <p:spPr>
          <a:xfrm>
            <a:off x="0" y="2514600"/>
            <a:ext cx="9144000" cy="762000"/>
          </a:xfrm>
        </p:spPr>
        <p:txBody>
          <a:bodyPr>
            <a:normAutofit fontScale="90000"/>
          </a:bodyPr>
          <a:lstStyle/>
          <a:p>
            <a:r>
              <a:rPr lang="en-US" sz="3750" b="1" cap="none" dirty="0">
                <a:solidFill>
                  <a:schemeClr val="tx1"/>
                </a:solidFill>
              </a:rPr>
              <a:t>Trimble Unity Construct</a:t>
            </a:r>
            <a:br>
              <a:rPr lang="en-US" sz="3750" b="1" cap="none" dirty="0">
                <a:solidFill>
                  <a:schemeClr val="tx1"/>
                </a:solidFill>
              </a:rPr>
            </a:br>
            <a:r>
              <a:rPr lang="en-US" sz="3750" cap="none" dirty="0">
                <a:solidFill>
                  <a:schemeClr val="tx1"/>
                </a:solidFill>
              </a:rPr>
              <a:t>(formerly known as eBuilder)</a:t>
            </a:r>
            <a:endParaRPr lang="en-US" sz="3750" dirty="0">
              <a:solidFill>
                <a:schemeClr val="tx1"/>
              </a:solidFill>
            </a:endParaRPr>
          </a:p>
        </p:txBody>
      </p:sp>
      <p:pic>
        <p:nvPicPr>
          <p:cNvPr id="4" name="Picture 3">
            <a:extLst>
              <a:ext uri="{FF2B5EF4-FFF2-40B4-BE49-F238E27FC236}">
                <a16:creationId xmlns:a16="http://schemas.microsoft.com/office/drawing/2014/main" id="{BED54628-D2BE-C371-3C72-FD148EA96647}"/>
              </a:ext>
            </a:extLst>
          </p:cNvPr>
          <p:cNvPicPr>
            <a:picLocks noChangeAspect="1"/>
          </p:cNvPicPr>
          <p:nvPr/>
        </p:nvPicPr>
        <p:blipFill>
          <a:blip r:embed="rId3"/>
          <a:stretch>
            <a:fillRect/>
          </a:stretch>
        </p:blipFill>
        <p:spPr>
          <a:xfrm>
            <a:off x="8545892" y="6248400"/>
            <a:ext cx="534608" cy="505968"/>
          </a:xfrm>
          <a:prstGeom prst="rect">
            <a:avLst/>
          </a:prstGeom>
        </p:spPr>
      </p:pic>
    </p:spTree>
    <p:extLst>
      <p:ext uri="{BB962C8B-B14F-4D97-AF65-F5344CB8AC3E}">
        <p14:creationId xmlns:p14="http://schemas.microsoft.com/office/powerpoint/2010/main" val="2964273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6FD5F-98A4-460A-5E4C-A164F13BCF1B}"/>
              </a:ext>
            </a:extLst>
          </p:cNvPr>
          <p:cNvSpPr>
            <a:spLocks noGrp="1"/>
          </p:cNvSpPr>
          <p:nvPr>
            <p:ph type="title"/>
          </p:nvPr>
        </p:nvSpPr>
        <p:spPr/>
        <p:txBody>
          <a:bodyPr/>
          <a:lstStyle/>
          <a:p>
            <a:r>
              <a:rPr lang="en-US" b="1" dirty="0">
                <a:solidFill>
                  <a:schemeClr val="tx1"/>
                </a:solidFill>
              </a:rPr>
              <a:t>SPIF Updates</a:t>
            </a:r>
          </a:p>
        </p:txBody>
      </p:sp>
      <p:pic>
        <p:nvPicPr>
          <p:cNvPr id="7" name="Content Placeholder 6">
            <a:extLst>
              <a:ext uri="{FF2B5EF4-FFF2-40B4-BE49-F238E27FC236}">
                <a16:creationId xmlns:a16="http://schemas.microsoft.com/office/drawing/2014/main" id="{75431C53-2601-F8E2-DC2E-C52B66FAD819}"/>
              </a:ext>
            </a:extLst>
          </p:cNvPr>
          <p:cNvPicPr>
            <a:picLocks noGrp="1" noChangeAspect="1"/>
          </p:cNvPicPr>
          <p:nvPr>
            <p:ph idx="4294967295"/>
          </p:nvPr>
        </p:nvPicPr>
        <p:blipFill>
          <a:blip r:embed="rId3"/>
          <a:stretch>
            <a:fillRect/>
          </a:stretch>
        </p:blipFill>
        <p:spPr>
          <a:xfrm>
            <a:off x="0" y="2057400"/>
            <a:ext cx="9080500" cy="3587750"/>
          </a:xfrm>
          <a:prstGeom prst="rect">
            <a:avLst/>
          </a:prstGeom>
          <a:ln>
            <a:solidFill>
              <a:schemeClr val="tx1"/>
            </a:solidFill>
          </a:ln>
        </p:spPr>
      </p:pic>
      <p:pic>
        <p:nvPicPr>
          <p:cNvPr id="4" name="Picture 3">
            <a:extLst>
              <a:ext uri="{FF2B5EF4-FFF2-40B4-BE49-F238E27FC236}">
                <a16:creationId xmlns:a16="http://schemas.microsoft.com/office/drawing/2014/main" id="{7F2EF441-31A9-9D0B-7D15-89B30F7ED326}"/>
              </a:ext>
            </a:extLst>
          </p:cNvPr>
          <p:cNvPicPr>
            <a:picLocks noChangeAspect="1"/>
          </p:cNvPicPr>
          <p:nvPr/>
        </p:nvPicPr>
        <p:blipFill>
          <a:blip r:embed="rId4"/>
          <a:stretch>
            <a:fillRect/>
          </a:stretch>
        </p:blipFill>
        <p:spPr>
          <a:xfrm>
            <a:off x="8545892" y="6248400"/>
            <a:ext cx="534608" cy="505968"/>
          </a:xfrm>
          <a:prstGeom prst="rect">
            <a:avLst/>
          </a:prstGeom>
        </p:spPr>
      </p:pic>
    </p:spTree>
    <p:extLst>
      <p:ext uri="{BB962C8B-B14F-4D97-AF65-F5344CB8AC3E}">
        <p14:creationId xmlns:p14="http://schemas.microsoft.com/office/powerpoint/2010/main" val="383382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CA4C7-DB97-3D99-B4B0-351398E9C162}"/>
            </a:ext>
          </a:extLst>
        </p:cNvPr>
        <p:cNvGrpSpPr/>
        <p:nvPr/>
      </p:nvGrpSpPr>
      <p:grpSpPr>
        <a:xfrm>
          <a:off x="0" y="0"/>
          <a:ext cx="0" cy="0"/>
          <a:chOff x="0" y="0"/>
          <a:chExt cx="0" cy="0"/>
        </a:xfrm>
      </p:grpSpPr>
      <p:sp>
        <p:nvSpPr>
          <p:cNvPr id="16" name="TextBox 15">
            <a:extLst>
              <a:ext uri="{FF2B5EF4-FFF2-40B4-BE49-F238E27FC236}">
                <a16:creationId xmlns:a16="http://schemas.microsoft.com/office/drawing/2014/main" id="{E3F921D2-1654-61F2-8502-7ECDD33FD685}"/>
              </a:ext>
            </a:extLst>
          </p:cNvPr>
          <p:cNvSpPr txBox="1"/>
          <p:nvPr/>
        </p:nvSpPr>
        <p:spPr>
          <a:xfrm>
            <a:off x="380149" y="3163460"/>
            <a:ext cx="8574202" cy="3477875"/>
          </a:xfrm>
          <a:prstGeom prst="rect">
            <a:avLst/>
          </a:prstGeom>
          <a:noFill/>
        </p:spPr>
        <p:txBody>
          <a:bodyPr wrap="square">
            <a:spAutoFit/>
          </a:bodyPr>
          <a:lstStyle/>
          <a:p>
            <a:pPr marL="342900" marR="0" lvl="0" indent="-342900">
              <a:buFont typeface="+mj-lt"/>
              <a:buAutoNum type="arabicPeriod"/>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Estimated Total Project Cost field is replaced by the new </a:t>
            </a:r>
            <a:r>
              <a:rPr lang="en-US" sz="1600" b="1" kern="100" dirty="0">
                <a:effectLst/>
                <a:latin typeface="Aptos" panose="020B0004020202020204" pitchFamily="34" charset="0"/>
                <a:ea typeface="Aptos" panose="020B0004020202020204" pitchFamily="34" charset="0"/>
                <a:cs typeface="Times New Roman" panose="02020603050405020304" pitchFamily="18" charset="0"/>
              </a:rPr>
              <a:t>Order of Magnitude Budget field</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buFont typeface="+mj-lt"/>
              <a:buAutoNum type="arabicPeriod"/>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The </a:t>
            </a:r>
            <a:r>
              <a:rPr lang="en-US" sz="1600" b="1" kern="100" dirty="0">
                <a:effectLst/>
                <a:latin typeface="Aptos" panose="020B0004020202020204" pitchFamily="34" charset="0"/>
                <a:ea typeface="Aptos" panose="020B0004020202020204" pitchFamily="34" charset="0"/>
                <a:cs typeface="Times New Roman" panose="02020603050405020304" pitchFamily="18" charset="0"/>
              </a:rPr>
              <a:t>IECS Code Supplement Applicable field </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is new and required</a:t>
            </a:r>
          </a:p>
          <a:p>
            <a:pPr marL="742950" marR="0" lvl="1" indent="-285750">
              <a:buFont typeface="+mj-lt"/>
              <a:buAutoNum type="alphaLcPeriod"/>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This field is a yes or no drop down that indicates that the project will need to adhere to the Ithaca Energy Code Supplement. It applies to projects applying for City or Town of Ithaca building permit that are the following:</a:t>
            </a:r>
          </a:p>
          <a:p>
            <a:pPr marL="1143000" marR="0" lvl="2" indent="-228600">
              <a:buFont typeface="+mj-lt"/>
              <a:buAutoNum type="romanLcPeriod"/>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All new construction</a:t>
            </a:r>
          </a:p>
          <a:p>
            <a:pPr marL="1143000" marR="0" lvl="2" indent="-228600">
              <a:buFont typeface="+mj-lt"/>
              <a:buAutoNum type="romanLcPeriod"/>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All additions 1,000 square feet or larger</a:t>
            </a:r>
          </a:p>
          <a:p>
            <a:pPr marL="1143000" marR="0" lvl="2" indent="-228600">
              <a:buFont typeface="+mj-lt"/>
              <a:buAutoNum type="romanLcPeriod"/>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Major renovations &gt; 75% of floor area</a:t>
            </a:r>
          </a:p>
          <a:p>
            <a:pPr marL="342900" marR="0" lvl="0" indent="-342900">
              <a:buFont typeface="+mj-lt"/>
              <a:buAutoNum type="arabicPeriod"/>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The following fields are now </a:t>
            </a:r>
            <a:r>
              <a:rPr lang="en-US" sz="1600" u="sng" kern="100" dirty="0">
                <a:effectLst/>
                <a:latin typeface="Aptos" panose="020B0004020202020204" pitchFamily="34" charset="0"/>
                <a:ea typeface="Aptos" panose="020B0004020202020204" pitchFamily="34" charset="0"/>
                <a:cs typeface="Times New Roman" panose="02020603050405020304" pitchFamily="18" charset="0"/>
              </a:rPr>
              <a:t>REQUIRED</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a:t>
            </a:r>
          </a:p>
          <a:p>
            <a:pPr marL="742950" marR="0" lvl="1" indent="-285750">
              <a:buFont typeface="+mj-lt"/>
              <a:buAutoNum type="alphaLcPeriod"/>
            </a:pPr>
            <a:r>
              <a:rPr lang="en-US" sz="1600" b="1" kern="100" dirty="0">
                <a:effectLst/>
                <a:latin typeface="Aptos" panose="020B0004020202020204" pitchFamily="34" charset="0"/>
                <a:ea typeface="Aptos" panose="020B0004020202020204" pitchFamily="34" charset="0"/>
                <a:cs typeface="Times New Roman" panose="02020603050405020304" pitchFamily="18" charset="0"/>
              </a:rPr>
              <a:t>Purpose and Need</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buFont typeface="+mj-lt"/>
              <a:buAutoNum type="alphaLcPeriod"/>
            </a:pPr>
            <a:r>
              <a:rPr lang="en-US" sz="1600" b="1" kern="100" dirty="0">
                <a:effectLst/>
                <a:latin typeface="Aptos" panose="020B0004020202020204" pitchFamily="34" charset="0"/>
                <a:ea typeface="Aptos" panose="020B0004020202020204" pitchFamily="34" charset="0"/>
                <a:cs typeface="Times New Roman" panose="02020603050405020304" pitchFamily="18" charset="0"/>
              </a:rPr>
              <a:t>Maintenance Planner</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buFont typeface="+mj-lt"/>
              <a:buAutoNum type="arabicPeriod"/>
            </a:pPr>
            <a:r>
              <a:rPr lang="en-US" sz="1600" kern="100" dirty="0">
                <a:latin typeface="Aptos" panose="020B0004020202020204" pitchFamily="34" charset="0"/>
                <a:ea typeface="Aptos" panose="020B0004020202020204" pitchFamily="34" charset="0"/>
                <a:cs typeface="Times New Roman" panose="02020603050405020304" pitchFamily="18" charset="0"/>
              </a:rPr>
              <a:t>The following field is now removed</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a:t>
            </a:r>
          </a:p>
          <a:p>
            <a:pPr marL="742950" marR="0" lvl="1" indent="-285750">
              <a:buFont typeface="+mj-lt"/>
              <a:buAutoNum type="alphaLcPeriod"/>
            </a:pPr>
            <a:r>
              <a:rPr lang="en-US" sz="1600" b="1" kern="100" dirty="0">
                <a:effectLst/>
                <a:latin typeface="Aptos" panose="020B0004020202020204" pitchFamily="34" charset="0"/>
                <a:ea typeface="Aptos" panose="020B0004020202020204" pitchFamily="34" charset="0"/>
                <a:cs typeface="Times New Roman" panose="02020603050405020304" pitchFamily="18" charset="0"/>
              </a:rPr>
              <a:t>Activate project immediately?</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 please just let us know if you would like to do this</a:t>
            </a:r>
          </a:p>
          <a:p>
            <a:pPr marL="0" marR="0">
              <a:buNone/>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 </a:t>
            </a:r>
          </a:p>
        </p:txBody>
      </p:sp>
      <p:pic>
        <p:nvPicPr>
          <p:cNvPr id="5" name="Content Placeholder 4">
            <a:extLst>
              <a:ext uri="{FF2B5EF4-FFF2-40B4-BE49-F238E27FC236}">
                <a16:creationId xmlns:a16="http://schemas.microsoft.com/office/drawing/2014/main" id="{DC3AD510-B475-3165-8214-14964ECF8080}"/>
              </a:ext>
            </a:extLst>
          </p:cNvPr>
          <p:cNvPicPr>
            <a:picLocks noGrp="1" noChangeAspect="1"/>
          </p:cNvPicPr>
          <p:nvPr>
            <p:ph sz="quarter" idx="13"/>
          </p:nvPr>
        </p:nvPicPr>
        <p:blipFill>
          <a:blip r:embed="rId3"/>
          <a:stretch>
            <a:fillRect/>
          </a:stretch>
        </p:blipFill>
        <p:spPr>
          <a:xfrm>
            <a:off x="280988" y="1905000"/>
            <a:ext cx="8558212" cy="944937"/>
          </a:xfrm>
          <a:prstGeom prst="rect">
            <a:avLst/>
          </a:prstGeom>
        </p:spPr>
      </p:pic>
      <p:sp>
        <p:nvSpPr>
          <p:cNvPr id="2" name="Title 1">
            <a:extLst>
              <a:ext uri="{FF2B5EF4-FFF2-40B4-BE49-F238E27FC236}">
                <a16:creationId xmlns:a16="http://schemas.microsoft.com/office/drawing/2014/main" id="{7486F4EA-F18E-3480-4861-A451E56DC6ED}"/>
              </a:ext>
            </a:extLst>
          </p:cNvPr>
          <p:cNvSpPr>
            <a:spLocks noGrp="1"/>
          </p:cNvSpPr>
          <p:nvPr>
            <p:ph type="title"/>
          </p:nvPr>
        </p:nvSpPr>
        <p:spPr/>
        <p:txBody>
          <a:bodyPr/>
          <a:lstStyle/>
          <a:p>
            <a:r>
              <a:rPr lang="en-US" b="1" dirty="0">
                <a:solidFill>
                  <a:schemeClr val="tx1"/>
                </a:solidFill>
              </a:rPr>
              <a:t>SPIF Updates</a:t>
            </a:r>
          </a:p>
        </p:txBody>
      </p:sp>
      <p:sp>
        <p:nvSpPr>
          <p:cNvPr id="14" name="Rectangle 13">
            <a:extLst>
              <a:ext uri="{FF2B5EF4-FFF2-40B4-BE49-F238E27FC236}">
                <a16:creationId xmlns:a16="http://schemas.microsoft.com/office/drawing/2014/main" id="{70ADBE87-D783-7950-95B2-868A1E8F68B8}"/>
              </a:ext>
            </a:extLst>
          </p:cNvPr>
          <p:cNvSpPr/>
          <p:nvPr/>
        </p:nvSpPr>
        <p:spPr>
          <a:xfrm>
            <a:off x="1219200" y="2335440"/>
            <a:ext cx="838200" cy="4839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
        <p:nvSpPr>
          <p:cNvPr id="15" name="Arrow: Right 14">
            <a:extLst>
              <a:ext uri="{FF2B5EF4-FFF2-40B4-BE49-F238E27FC236}">
                <a16:creationId xmlns:a16="http://schemas.microsoft.com/office/drawing/2014/main" id="{5237B8A9-00BE-D686-1FC3-B377CC2DFE8B}"/>
              </a:ext>
            </a:extLst>
          </p:cNvPr>
          <p:cNvSpPr/>
          <p:nvPr/>
        </p:nvSpPr>
        <p:spPr>
          <a:xfrm rot="5400000" flipV="1">
            <a:off x="1233665" y="1702292"/>
            <a:ext cx="809270" cy="1775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
        <p:nvSpPr>
          <p:cNvPr id="6" name="Rectangle 5">
            <a:extLst>
              <a:ext uri="{FF2B5EF4-FFF2-40B4-BE49-F238E27FC236}">
                <a16:creationId xmlns:a16="http://schemas.microsoft.com/office/drawing/2014/main" id="{063AD7E4-1DA7-D02D-C323-849273C1BBB4}"/>
              </a:ext>
            </a:extLst>
          </p:cNvPr>
          <p:cNvSpPr/>
          <p:nvPr/>
        </p:nvSpPr>
        <p:spPr>
          <a:xfrm>
            <a:off x="4267200" y="2438400"/>
            <a:ext cx="1031726" cy="3752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
        <p:nvSpPr>
          <p:cNvPr id="7" name="Arrow: Right 6">
            <a:extLst>
              <a:ext uri="{FF2B5EF4-FFF2-40B4-BE49-F238E27FC236}">
                <a16:creationId xmlns:a16="http://schemas.microsoft.com/office/drawing/2014/main" id="{4B407DCE-608B-2639-5A12-C479C2161776}"/>
              </a:ext>
            </a:extLst>
          </p:cNvPr>
          <p:cNvSpPr/>
          <p:nvPr/>
        </p:nvSpPr>
        <p:spPr>
          <a:xfrm rot="5400000" flipV="1">
            <a:off x="4383414" y="1702292"/>
            <a:ext cx="809270" cy="1775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
        <p:nvSpPr>
          <p:cNvPr id="9" name="Arrow: Right 8">
            <a:extLst>
              <a:ext uri="{FF2B5EF4-FFF2-40B4-BE49-F238E27FC236}">
                <a16:creationId xmlns:a16="http://schemas.microsoft.com/office/drawing/2014/main" id="{7AFD976B-366E-C4A2-9AE1-E5E46DBAC84C}"/>
              </a:ext>
            </a:extLst>
          </p:cNvPr>
          <p:cNvSpPr/>
          <p:nvPr/>
        </p:nvSpPr>
        <p:spPr>
          <a:xfrm rot="5400000" flipV="1">
            <a:off x="5221614" y="1702291"/>
            <a:ext cx="809270" cy="1775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
        <p:nvSpPr>
          <p:cNvPr id="10" name="Arrow: Right 9">
            <a:extLst>
              <a:ext uri="{FF2B5EF4-FFF2-40B4-BE49-F238E27FC236}">
                <a16:creationId xmlns:a16="http://schemas.microsoft.com/office/drawing/2014/main" id="{EECF6EC9-BAC2-9351-B6D5-4727CF7E9402}"/>
              </a:ext>
            </a:extLst>
          </p:cNvPr>
          <p:cNvSpPr/>
          <p:nvPr/>
        </p:nvSpPr>
        <p:spPr>
          <a:xfrm rot="5400000" flipV="1">
            <a:off x="8066117" y="1535084"/>
            <a:ext cx="656870" cy="1775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
        <p:nvSpPr>
          <p:cNvPr id="11" name="Rectangle 10">
            <a:extLst>
              <a:ext uri="{FF2B5EF4-FFF2-40B4-BE49-F238E27FC236}">
                <a16:creationId xmlns:a16="http://schemas.microsoft.com/office/drawing/2014/main" id="{CDD25529-70DA-EEE5-7791-5A5186FC35B5}"/>
              </a:ext>
            </a:extLst>
          </p:cNvPr>
          <p:cNvSpPr/>
          <p:nvPr/>
        </p:nvSpPr>
        <p:spPr>
          <a:xfrm>
            <a:off x="5298926" y="2438400"/>
            <a:ext cx="720874" cy="3752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
        <p:nvSpPr>
          <p:cNvPr id="12" name="Rectangle 11">
            <a:extLst>
              <a:ext uri="{FF2B5EF4-FFF2-40B4-BE49-F238E27FC236}">
                <a16:creationId xmlns:a16="http://schemas.microsoft.com/office/drawing/2014/main" id="{6B6BF075-EC97-89D8-7EAC-527FA597B159}"/>
              </a:ext>
            </a:extLst>
          </p:cNvPr>
          <p:cNvSpPr/>
          <p:nvPr/>
        </p:nvSpPr>
        <p:spPr>
          <a:xfrm>
            <a:off x="7992942" y="2002245"/>
            <a:ext cx="838200" cy="8171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pic>
        <p:nvPicPr>
          <p:cNvPr id="4" name="Picture 3">
            <a:extLst>
              <a:ext uri="{FF2B5EF4-FFF2-40B4-BE49-F238E27FC236}">
                <a16:creationId xmlns:a16="http://schemas.microsoft.com/office/drawing/2014/main" id="{3C97CB55-B077-C3D6-D5CC-09E7AE6595DB}"/>
              </a:ext>
            </a:extLst>
          </p:cNvPr>
          <p:cNvPicPr>
            <a:picLocks noChangeAspect="1"/>
          </p:cNvPicPr>
          <p:nvPr/>
        </p:nvPicPr>
        <p:blipFill>
          <a:blip r:embed="rId4"/>
          <a:stretch>
            <a:fillRect/>
          </a:stretch>
        </p:blipFill>
        <p:spPr>
          <a:xfrm>
            <a:off x="8545892" y="6248400"/>
            <a:ext cx="534608" cy="505968"/>
          </a:xfrm>
          <a:prstGeom prst="rect">
            <a:avLst/>
          </a:prstGeom>
        </p:spPr>
      </p:pic>
    </p:spTree>
    <p:extLst>
      <p:ext uri="{BB962C8B-B14F-4D97-AF65-F5344CB8AC3E}">
        <p14:creationId xmlns:p14="http://schemas.microsoft.com/office/powerpoint/2010/main" val="267506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6" grpId="0" animBg="1"/>
      <p:bldP spid="7" grpId="0" animBg="1"/>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Pentagon 26">
            <a:extLst>
              <a:ext uri="{FF2B5EF4-FFF2-40B4-BE49-F238E27FC236}">
                <a16:creationId xmlns:a16="http://schemas.microsoft.com/office/drawing/2014/main" id="{1417D483-0D8B-B28E-132A-3B5482C110D2}"/>
              </a:ext>
            </a:extLst>
          </p:cNvPr>
          <p:cNvSpPr/>
          <p:nvPr/>
        </p:nvSpPr>
        <p:spPr>
          <a:xfrm>
            <a:off x="2682837" y="1842963"/>
            <a:ext cx="2709992" cy="439654"/>
          </a:xfrm>
          <a:prstGeom prst="homePlat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1" name="Pentagon 20">
            <a:extLst>
              <a:ext uri="{FF2B5EF4-FFF2-40B4-BE49-F238E27FC236}">
                <a16:creationId xmlns:a16="http://schemas.microsoft.com/office/drawing/2014/main" id="{A31B1B69-0B72-3D77-DD2A-732B8CF032EF}"/>
              </a:ext>
            </a:extLst>
          </p:cNvPr>
          <p:cNvSpPr/>
          <p:nvPr/>
        </p:nvSpPr>
        <p:spPr>
          <a:xfrm>
            <a:off x="669744" y="1842963"/>
            <a:ext cx="1481361" cy="439654"/>
          </a:xfrm>
          <a:prstGeom prst="homePlate">
            <a:avLst/>
          </a:prstGeom>
          <a:gradFill>
            <a:gsLst>
              <a:gs pos="95000">
                <a:schemeClr val="bg1">
                  <a:lumMod val="50000"/>
                  <a:alpha val="60515"/>
                </a:schemeClr>
              </a:gs>
              <a:gs pos="0">
                <a:srgbClr val="92D050"/>
              </a:gs>
              <a:gs pos="83000">
                <a:schemeClr val="bg1">
                  <a:lumMod val="50000"/>
                  <a:alpha val="66000"/>
                </a:schemeClr>
              </a:gs>
              <a:gs pos="88000">
                <a:schemeClr val="bg1">
                  <a:lumMod val="50000"/>
                  <a:alpha val="65000"/>
                </a:schemeClr>
              </a:gs>
              <a:gs pos="100000">
                <a:schemeClr val="bg1">
                  <a:lumMod val="50000"/>
                  <a:alpha val="61663"/>
                </a:schemeClr>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 name="Rounded Rectangle 7">
            <a:extLst>
              <a:ext uri="{FF2B5EF4-FFF2-40B4-BE49-F238E27FC236}">
                <a16:creationId xmlns:a16="http://schemas.microsoft.com/office/drawing/2014/main" id="{D4D176F0-8D2F-B222-FB80-0AA7318448A8}"/>
              </a:ext>
            </a:extLst>
          </p:cNvPr>
          <p:cNvSpPr/>
          <p:nvPr/>
        </p:nvSpPr>
        <p:spPr>
          <a:xfrm>
            <a:off x="6413184" y="1842964"/>
            <a:ext cx="2543673" cy="445547"/>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Freeform 8">
            <a:extLst>
              <a:ext uri="{FF2B5EF4-FFF2-40B4-BE49-F238E27FC236}">
                <a16:creationId xmlns:a16="http://schemas.microsoft.com/office/drawing/2014/main" id="{23F10C9D-1494-8001-B8FE-1765FE8A4C8D}"/>
              </a:ext>
            </a:extLst>
          </p:cNvPr>
          <p:cNvSpPr/>
          <p:nvPr/>
        </p:nvSpPr>
        <p:spPr>
          <a:xfrm>
            <a:off x="769885" y="2880806"/>
            <a:ext cx="2375180" cy="1315145"/>
          </a:xfrm>
          <a:custGeom>
            <a:avLst/>
            <a:gdLst>
              <a:gd name="connsiteX0" fmla="*/ 0 w 1963065"/>
              <a:gd name="connsiteY0" fmla="*/ 0 h 1234723"/>
              <a:gd name="connsiteX1" fmla="*/ 1963065 w 1963065"/>
              <a:gd name="connsiteY1" fmla="*/ 0 h 1234723"/>
              <a:gd name="connsiteX2" fmla="*/ 1963065 w 1963065"/>
              <a:gd name="connsiteY2" fmla="*/ 1234723 h 1234723"/>
              <a:gd name="connsiteX3" fmla="*/ 0 w 1963065"/>
              <a:gd name="connsiteY3" fmla="*/ 1234723 h 1234723"/>
              <a:gd name="connsiteX4" fmla="*/ 0 w 1963065"/>
              <a:gd name="connsiteY4" fmla="*/ 0 h 1234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3065" h="1234723">
                <a:moveTo>
                  <a:pt x="0" y="0"/>
                </a:moveTo>
                <a:lnTo>
                  <a:pt x="1963065" y="0"/>
                </a:lnTo>
                <a:lnTo>
                  <a:pt x="1963065" y="1234723"/>
                </a:lnTo>
                <a:lnTo>
                  <a:pt x="0" y="12347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5" tIns="128016" rIns="128016" bIns="128015" numCol="1" spcCol="1270" anchor="b" anchorCtr="0">
            <a:noAutofit/>
          </a:bodyPr>
          <a:lstStyle/>
          <a:p>
            <a:pPr defTabSz="800100">
              <a:lnSpc>
                <a:spcPts val="1125"/>
              </a:lnSpc>
              <a:spcBef>
                <a:spcPct val="0"/>
              </a:spcBef>
              <a:spcAft>
                <a:spcPct val="35000"/>
              </a:spcAft>
            </a:pPr>
            <a:r>
              <a:rPr lang="en-US" sz="1200" b="1" dirty="0">
                <a:solidFill>
                  <a:srgbClr val="C00000"/>
                </a:solidFill>
                <a:latin typeface="Calibri" panose="020F0502020204030204"/>
              </a:rPr>
              <a:t>Order of Magnitude</a:t>
            </a:r>
          </a:p>
          <a:p>
            <a:pPr marL="89297" indent="-89297" defTabSz="800100">
              <a:lnSpc>
                <a:spcPts val="1125"/>
              </a:lnSpc>
              <a:spcBef>
                <a:spcPct val="0"/>
              </a:spcBef>
              <a:spcAft>
                <a:spcPct val="35000"/>
              </a:spcAft>
              <a:buFont typeface="Arial" panose="020B0604020202020204" pitchFamily="34" charset="0"/>
              <a:buChar char="•"/>
            </a:pPr>
            <a:r>
              <a:rPr lang="en-US" sz="1050" dirty="0">
                <a:solidFill>
                  <a:prstClr val="black"/>
                </a:solidFill>
                <a:latin typeface="Calibri" panose="020F0502020204030204"/>
              </a:rPr>
              <a:t>Early capital p</a:t>
            </a:r>
            <a:r>
              <a:rPr lang="en-US" sz="1050" dirty="0" err="1">
                <a:solidFill>
                  <a:prstClr val="black"/>
                </a:solidFill>
                <a:latin typeface="Calibri" panose="020F0502020204030204"/>
              </a:rPr>
              <a:t>lanning</a:t>
            </a:r>
            <a:endParaRPr lang="en-US" sz="1050" dirty="0">
              <a:solidFill>
                <a:prstClr val="black"/>
              </a:solidFill>
              <a:latin typeface="Calibri" panose="020F0502020204030204"/>
            </a:endParaRPr>
          </a:p>
          <a:p>
            <a:pPr marL="89297" indent="-89297" defTabSz="800100">
              <a:lnSpc>
                <a:spcPts val="1125"/>
              </a:lnSpc>
              <a:spcBef>
                <a:spcPct val="0"/>
              </a:spcBef>
              <a:spcAft>
                <a:spcPct val="35000"/>
              </a:spcAft>
              <a:buFont typeface="Arial" panose="020B0604020202020204" pitchFamily="34" charset="0"/>
              <a:buChar char="•"/>
            </a:pPr>
            <a:r>
              <a:rPr lang="en-US" sz="1050" dirty="0">
                <a:solidFill>
                  <a:prstClr val="black"/>
                </a:solidFill>
                <a:latin typeface="Calibri" panose="020F0502020204030204"/>
              </a:rPr>
              <a:t>Sponsoring unit &amp; FCS</a:t>
            </a:r>
          </a:p>
          <a:p>
            <a:pPr marL="89297" indent="-89297" defTabSz="800100">
              <a:lnSpc>
                <a:spcPts val="1125"/>
              </a:lnSpc>
              <a:spcBef>
                <a:spcPct val="0"/>
              </a:spcBef>
              <a:spcAft>
                <a:spcPct val="35000"/>
              </a:spcAft>
              <a:buFont typeface="Arial" panose="020B0604020202020204" pitchFamily="34" charset="0"/>
              <a:buChar char="•"/>
            </a:pPr>
            <a:r>
              <a:rPr lang="en-US" sz="1050" dirty="0">
                <a:solidFill>
                  <a:prstClr val="black"/>
                </a:solidFill>
                <a:latin typeface="Calibri" panose="020F0502020204030204"/>
              </a:rPr>
              <a:t>Low scope understanding</a:t>
            </a:r>
          </a:p>
          <a:p>
            <a:pPr marL="89297" indent="-89297" defTabSz="800100">
              <a:lnSpc>
                <a:spcPts val="1125"/>
              </a:lnSpc>
              <a:spcBef>
                <a:spcPct val="0"/>
              </a:spcBef>
              <a:spcAft>
                <a:spcPct val="35000"/>
              </a:spcAft>
              <a:buFont typeface="Arial" panose="020B0604020202020204" pitchFamily="34" charset="0"/>
              <a:buChar char="•"/>
            </a:pPr>
            <a:r>
              <a:rPr lang="en-US" sz="1050" dirty="0">
                <a:solidFill>
                  <a:prstClr val="black"/>
                </a:solidFill>
                <a:latin typeface="Calibri" panose="020F0502020204030204"/>
              </a:rPr>
              <a:t>Low schedule certainty</a:t>
            </a:r>
          </a:p>
          <a:p>
            <a:pPr marL="89297" indent="-89297" defTabSz="800100">
              <a:lnSpc>
                <a:spcPts val="1125"/>
              </a:lnSpc>
              <a:spcBef>
                <a:spcPct val="0"/>
              </a:spcBef>
              <a:spcAft>
                <a:spcPct val="35000"/>
              </a:spcAft>
              <a:buFont typeface="Arial" panose="020B0604020202020204" pitchFamily="34" charset="0"/>
              <a:buChar char="•"/>
            </a:pPr>
            <a:r>
              <a:rPr lang="en-US" sz="1050" dirty="0">
                <a:solidFill>
                  <a:prstClr val="black"/>
                </a:solidFill>
                <a:latin typeface="Calibri" panose="020F0502020204030204"/>
              </a:rPr>
              <a:t>Low $ confidence level</a:t>
            </a:r>
          </a:p>
          <a:p>
            <a:pPr marL="257175" indent="-257175" defTabSz="800100">
              <a:lnSpc>
                <a:spcPct val="90000"/>
              </a:lnSpc>
              <a:spcBef>
                <a:spcPct val="0"/>
              </a:spcBef>
              <a:spcAft>
                <a:spcPct val="35000"/>
              </a:spcAft>
              <a:buFont typeface="Arial" panose="020B0604020202020204" pitchFamily="34" charset="0"/>
              <a:buChar char="•"/>
            </a:pPr>
            <a:endParaRPr lang="en-US" sz="1500" b="1" dirty="0">
              <a:solidFill>
                <a:srgbClr val="E7E6E6">
                  <a:lumMod val="25000"/>
                </a:srgbClr>
              </a:solidFill>
              <a:latin typeface="Calibri" panose="020F0502020204030204"/>
            </a:endParaRPr>
          </a:p>
        </p:txBody>
      </p:sp>
      <p:sp>
        <p:nvSpPr>
          <p:cNvPr id="10" name="Oval 9">
            <a:extLst>
              <a:ext uri="{FF2B5EF4-FFF2-40B4-BE49-F238E27FC236}">
                <a16:creationId xmlns:a16="http://schemas.microsoft.com/office/drawing/2014/main" id="{713ACFD2-F4BE-7AEC-F3AF-C085E293A4FA}"/>
              </a:ext>
            </a:extLst>
          </p:cNvPr>
          <p:cNvSpPr/>
          <p:nvPr/>
        </p:nvSpPr>
        <p:spPr>
          <a:xfrm>
            <a:off x="174372" y="1849780"/>
            <a:ext cx="445547" cy="445547"/>
          </a:xfrm>
          <a:prstGeom prst="ellipse">
            <a:avLst/>
          </a:prstGeom>
          <a:solidFill>
            <a:schemeClr val="bg1">
              <a:lumMod val="50000"/>
              <a:alpha val="63106"/>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defTabSz="685800"/>
            <a:endParaRPr lang="en-US" sz="1350">
              <a:solidFill>
                <a:prstClr val="white"/>
              </a:solidFill>
              <a:latin typeface="Calibri" panose="020F0502020204030204"/>
            </a:endParaRPr>
          </a:p>
        </p:txBody>
      </p:sp>
      <p:sp>
        <p:nvSpPr>
          <p:cNvPr id="12" name="Oval 11">
            <a:extLst>
              <a:ext uri="{FF2B5EF4-FFF2-40B4-BE49-F238E27FC236}">
                <a16:creationId xmlns:a16="http://schemas.microsoft.com/office/drawing/2014/main" id="{69622832-2B6B-CAE7-9C9F-F8D6E3349009}"/>
              </a:ext>
            </a:extLst>
          </p:cNvPr>
          <p:cNvSpPr/>
          <p:nvPr/>
        </p:nvSpPr>
        <p:spPr>
          <a:xfrm>
            <a:off x="2187082" y="1843887"/>
            <a:ext cx="445547" cy="445547"/>
          </a:xfrm>
          <a:prstGeom prst="ellipse">
            <a:avLst/>
          </a:prstGeom>
          <a:solidFill>
            <a:srgbClr val="92D05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defTabSz="685800"/>
            <a:endParaRPr lang="en-US" sz="1350">
              <a:solidFill>
                <a:prstClr val="white"/>
              </a:solidFill>
              <a:latin typeface="Calibri" panose="020F0502020204030204"/>
            </a:endParaRPr>
          </a:p>
        </p:txBody>
      </p:sp>
      <p:sp>
        <p:nvSpPr>
          <p:cNvPr id="14" name="Oval 13">
            <a:extLst>
              <a:ext uri="{FF2B5EF4-FFF2-40B4-BE49-F238E27FC236}">
                <a16:creationId xmlns:a16="http://schemas.microsoft.com/office/drawing/2014/main" id="{76AA1986-D292-40B4-00A4-02A4DD4AB1BA}"/>
              </a:ext>
            </a:extLst>
          </p:cNvPr>
          <p:cNvSpPr/>
          <p:nvPr/>
        </p:nvSpPr>
        <p:spPr>
          <a:xfrm>
            <a:off x="5905012" y="1844736"/>
            <a:ext cx="445547" cy="445547"/>
          </a:xfrm>
          <a:prstGeom prst="ellipse">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p>
            <a:pPr defTabSz="685800"/>
            <a:endParaRPr lang="en-US" sz="1350">
              <a:solidFill>
                <a:prstClr val="white"/>
              </a:solidFill>
              <a:latin typeface="Calibri" panose="020F0502020204030204"/>
            </a:endParaRPr>
          </a:p>
        </p:txBody>
      </p:sp>
      <p:sp>
        <p:nvSpPr>
          <p:cNvPr id="20" name="Freeform 19">
            <a:extLst>
              <a:ext uri="{FF2B5EF4-FFF2-40B4-BE49-F238E27FC236}">
                <a16:creationId xmlns:a16="http://schemas.microsoft.com/office/drawing/2014/main" id="{929DFAAF-2A75-9687-F03A-CBAFB86A555D}"/>
              </a:ext>
            </a:extLst>
          </p:cNvPr>
          <p:cNvSpPr/>
          <p:nvPr/>
        </p:nvSpPr>
        <p:spPr>
          <a:xfrm>
            <a:off x="6941071" y="1940084"/>
            <a:ext cx="1488443" cy="318735"/>
          </a:xfrm>
          <a:custGeom>
            <a:avLst/>
            <a:gdLst>
              <a:gd name="connsiteX0" fmla="*/ 0 w 2447985"/>
              <a:gd name="connsiteY0" fmla="*/ 0 h 849961"/>
              <a:gd name="connsiteX1" fmla="*/ 2447985 w 2447985"/>
              <a:gd name="connsiteY1" fmla="*/ 0 h 849961"/>
              <a:gd name="connsiteX2" fmla="*/ 2447985 w 2447985"/>
              <a:gd name="connsiteY2" fmla="*/ 849961 h 849961"/>
              <a:gd name="connsiteX3" fmla="*/ 0 w 2447985"/>
              <a:gd name="connsiteY3" fmla="*/ 849961 h 849961"/>
              <a:gd name="connsiteX4" fmla="*/ 0 w 2447985"/>
              <a:gd name="connsiteY4" fmla="*/ 0 h 849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7985" h="849961">
                <a:moveTo>
                  <a:pt x="0" y="0"/>
                </a:moveTo>
                <a:lnTo>
                  <a:pt x="2447985" y="0"/>
                </a:lnTo>
                <a:lnTo>
                  <a:pt x="2447985" y="849961"/>
                </a:lnTo>
                <a:lnTo>
                  <a:pt x="0" y="84996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algn="ctr" defTabSz="800100">
              <a:lnSpc>
                <a:spcPct val="90000"/>
              </a:lnSpc>
              <a:spcBef>
                <a:spcPct val="0"/>
              </a:spcBef>
              <a:spcAft>
                <a:spcPct val="35000"/>
              </a:spcAft>
            </a:pPr>
            <a:r>
              <a:rPr lang="en-US" sz="1050" i="1" dirty="0">
                <a:solidFill>
                  <a:prstClr val="black">
                    <a:hueOff val="0"/>
                    <a:satOff val="0"/>
                    <a:lumOff val="0"/>
                    <a:alphaOff val="0"/>
                  </a:prstClr>
                </a:solidFill>
                <a:latin typeface="Calibri" panose="020F0502020204030204"/>
              </a:rPr>
              <a:t>Construction Phase</a:t>
            </a:r>
          </a:p>
        </p:txBody>
      </p:sp>
      <p:sp>
        <p:nvSpPr>
          <p:cNvPr id="25" name="TextBox 24">
            <a:extLst>
              <a:ext uri="{FF2B5EF4-FFF2-40B4-BE49-F238E27FC236}">
                <a16:creationId xmlns:a16="http://schemas.microsoft.com/office/drawing/2014/main" id="{37AD41EF-A365-9D0C-250B-7E6160451E53}"/>
              </a:ext>
            </a:extLst>
          </p:cNvPr>
          <p:cNvSpPr txBox="1"/>
          <p:nvPr/>
        </p:nvSpPr>
        <p:spPr>
          <a:xfrm>
            <a:off x="2163268" y="1860462"/>
            <a:ext cx="487223" cy="646331"/>
          </a:xfrm>
          <a:prstGeom prst="rect">
            <a:avLst/>
          </a:prstGeom>
          <a:noFill/>
        </p:spPr>
        <p:txBody>
          <a:bodyPr wrap="square" rtlCol="0">
            <a:spAutoFit/>
          </a:bodyPr>
          <a:lstStyle/>
          <a:p>
            <a:pPr algn="ctr" defTabSz="685800"/>
            <a:r>
              <a:rPr lang="en-US" sz="1200" b="1" dirty="0">
                <a:solidFill>
                  <a:srgbClr val="E7E6E6">
                    <a:lumMod val="25000"/>
                  </a:srgbClr>
                </a:solidFill>
                <a:latin typeface="Calibri" panose="020F0502020204030204"/>
              </a:rPr>
              <a:t>FPAR</a:t>
            </a:r>
          </a:p>
          <a:p>
            <a:pPr algn="ctr" defTabSz="685800"/>
            <a:r>
              <a:rPr lang="en-US" sz="1200" b="1" dirty="0">
                <a:solidFill>
                  <a:srgbClr val="E7E6E6">
                    <a:lumMod val="25000"/>
                  </a:srgbClr>
                </a:solidFill>
                <a:latin typeface="Calibri" panose="020F0502020204030204"/>
              </a:rPr>
              <a:t>DA</a:t>
            </a:r>
          </a:p>
        </p:txBody>
      </p:sp>
      <p:sp>
        <p:nvSpPr>
          <p:cNvPr id="26" name="TextBox 25">
            <a:extLst>
              <a:ext uri="{FF2B5EF4-FFF2-40B4-BE49-F238E27FC236}">
                <a16:creationId xmlns:a16="http://schemas.microsoft.com/office/drawing/2014/main" id="{E7B675B4-1771-7A37-5BBC-585E02F925DC}"/>
              </a:ext>
            </a:extLst>
          </p:cNvPr>
          <p:cNvSpPr txBox="1"/>
          <p:nvPr/>
        </p:nvSpPr>
        <p:spPr>
          <a:xfrm>
            <a:off x="5865369" y="1870670"/>
            <a:ext cx="537383" cy="461665"/>
          </a:xfrm>
          <a:prstGeom prst="rect">
            <a:avLst/>
          </a:prstGeom>
          <a:noFill/>
        </p:spPr>
        <p:txBody>
          <a:bodyPr wrap="square" rtlCol="0">
            <a:spAutoFit/>
          </a:bodyPr>
          <a:lstStyle/>
          <a:p>
            <a:pPr algn="ctr" defTabSz="685800"/>
            <a:r>
              <a:rPr lang="en-US" sz="1200" b="1" dirty="0">
                <a:solidFill>
                  <a:srgbClr val="E7E6E6">
                    <a:lumMod val="25000"/>
                  </a:srgbClr>
                </a:solidFill>
                <a:latin typeface="Calibri" panose="020F0502020204030204"/>
              </a:rPr>
              <a:t>FPAR</a:t>
            </a:r>
          </a:p>
          <a:p>
            <a:pPr algn="ctr" defTabSz="685800"/>
            <a:r>
              <a:rPr lang="en-US" sz="1200" b="1" dirty="0">
                <a:solidFill>
                  <a:srgbClr val="E7E6E6">
                    <a:lumMod val="25000"/>
                  </a:srgbClr>
                </a:solidFill>
                <a:latin typeface="Calibri" panose="020F0502020204030204"/>
              </a:rPr>
              <a:t>CA</a:t>
            </a:r>
          </a:p>
        </p:txBody>
      </p:sp>
      <p:sp>
        <p:nvSpPr>
          <p:cNvPr id="3" name="Rounded Rectangle 2">
            <a:extLst>
              <a:ext uri="{FF2B5EF4-FFF2-40B4-BE49-F238E27FC236}">
                <a16:creationId xmlns:a16="http://schemas.microsoft.com/office/drawing/2014/main" id="{B35679E6-7B2D-AB30-42C0-22EF4459ACC7}"/>
              </a:ext>
            </a:extLst>
          </p:cNvPr>
          <p:cNvSpPr/>
          <p:nvPr/>
        </p:nvSpPr>
        <p:spPr>
          <a:xfrm>
            <a:off x="5419779" y="1842963"/>
            <a:ext cx="422609" cy="431538"/>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 name="Freeform 6">
            <a:extLst>
              <a:ext uri="{FF2B5EF4-FFF2-40B4-BE49-F238E27FC236}">
                <a16:creationId xmlns:a16="http://schemas.microsoft.com/office/drawing/2014/main" id="{494BFD2B-4F38-1B05-9853-F8C89F473854}"/>
              </a:ext>
            </a:extLst>
          </p:cNvPr>
          <p:cNvSpPr/>
          <p:nvPr/>
        </p:nvSpPr>
        <p:spPr>
          <a:xfrm>
            <a:off x="5364254" y="1639041"/>
            <a:ext cx="537382" cy="637471"/>
          </a:xfrm>
          <a:custGeom>
            <a:avLst/>
            <a:gdLst>
              <a:gd name="connsiteX0" fmla="*/ 0 w 2447985"/>
              <a:gd name="connsiteY0" fmla="*/ 0 h 849961"/>
              <a:gd name="connsiteX1" fmla="*/ 2447985 w 2447985"/>
              <a:gd name="connsiteY1" fmla="*/ 0 h 849961"/>
              <a:gd name="connsiteX2" fmla="*/ 2447985 w 2447985"/>
              <a:gd name="connsiteY2" fmla="*/ 849961 h 849961"/>
              <a:gd name="connsiteX3" fmla="*/ 0 w 2447985"/>
              <a:gd name="connsiteY3" fmla="*/ 849961 h 849961"/>
              <a:gd name="connsiteX4" fmla="*/ 0 w 2447985"/>
              <a:gd name="connsiteY4" fmla="*/ 0 h 849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7985" h="849961">
                <a:moveTo>
                  <a:pt x="0" y="0"/>
                </a:moveTo>
                <a:lnTo>
                  <a:pt x="2447985" y="0"/>
                </a:lnTo>
                <a:lnTo>
                  <a:pt x="2447985" y="849961"/>
                </a:lnTo>
                <a:lnTo>
                  <a:pt x="0" y="84996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algn="ctr" defTabSz="800100">
              <a:lnSpc>
                <a:spcPct val="90000"/>
              </a:lnSpc>
              <a:spcBef>
                <a:spcPct val="0"/>
              </a:spcBef>
              <a:spcAft>
                <a:spcPct val="35000"/>
              </a:spcAft>
            </a:pPr>
            <a:r>
              <a:rPr lang="en-US" sz="1050" i="1" dirty="0">
                <a:solidFill>
                  <a:prstClr val="black">
                    <a:hueOff val="0"/>
                    <a:satOff val="0"/>
                    <a:lumOff val="0"/>
                    <a:alphaOff val="0"/>
                  </a:prstClr>
                </a:solidFill>
                <a:latin typeface="Calibri" panose="020F0502020204030204"/>
              </a:rPr>
              <a:t>Bid</a:t>
            </a:r>
          </a:p>
        </p:txBody>
      </p:sp>
      <p:sp>
        <p:nvSpPr>
          <p:cNvPr id="18" name="TextBox 17">
            <a:extLst>
              <a:ext uri="{FF2B5EF4-FFF2-40B4-BE49-F238E27FC236}">
                <a16:creationId xmlns:a16="http://schemas.microsoft.com/office/drawing/2014/main" id="{045D7092-3F0D-0863-681E-89065C1880DD}"/>
              </a:ext>
            </a:extLst>
          </p:cNvPr>
          <p:cNvSpPr txBox="1"/>
          <p:nvPr/>
        </p:nvSpPr>
        <p:spPr>
          <a:xfrm>
            <a:off x="249138" y="1940679"/>
            <a:ext cx="457467" cy="276999"/>
          </a:xfrm>
          <a:prstGeom prst="rect">
            <a:avLst/>
          </a:prstGeom>
          <a:noFill/>
        </p:spPr>
        <p:txBody>
          <a:bodyPr wrap="square" rtlCol="0">
            <a:spAutoFit/>
          </a:bodyPr>
          <a:lstStyle/>
          <a:p>
            <a:pPr defTabSz="685800"/>
            <a:r>
              <a:rPr lang="en-US" sz="1200" b="1" dirty="0">
                <a:solidFill>
                  <a:srgbClr val="E7E6E6">
                    <a:lumMod val="25000"/>
                  </a:srgbClr>
                </a:solidFill>
                <a:latin typeface="Calibri" panose="020F0502020204030204"/>
              </a:rPr>
              <a:t>CB</a:t>
            </a:r>
          </a:p>
        </p:txBody>
      </p:sp>
      <p:sp>
        <p:nvSpPr>
          <p:cNvPr id="17" name="Freeform 16">
            <a:extLst>
              <a:ext uri="{FF2B5EF4-FFF2-40B4-BE49-F238E27FC236}">
                <a16:creationId xmlns:a16="http://schemas.microsoft.com/office/drawing/2014/main" id="{67EEF7D1-82CA-FF58-201D-9105F9AF9C93}"/>
              </a:ext>
            </a:extLst>
          </p:cNvPr>
          <p:cNvSpPr/>
          <p:nvPr/>
        </p:nvSpPr>
        <p:spPr>
          <a:xfrm>
            <a:off x="513849" y="1723016"/>
            <a:ext cx="1637257" cy="637471"/>
          </a:xfrm>
          <a:custGeom>
            <a:avLst/>
            <a:gdLst>
              <a:gd name="connsiteX0" fmla="*/ 0 w 2447985"/>
              <a:gd name="connsiteY0" fmla="*/ 0 h 849961"/>
              <a:gd name="connsiteX1" fmla="*/ 2447985 w 2447985"/>
              <a:gd name="connsiteY1" fmla="*/ 0 h 849961"/>
              <a:gd name="connsiteX2" fmla="*/ 2447985 w 2447985"/>
              <a:gd name="connsiteY2" fmla="*/ 849961 h 849961"/>
              <a:gd name="connsiteX3" fmla="*/ 0 w 2447985"/>
              <a:gd name="connsiteY3" fmla="*/ 849961 h 849961"/>
              <a:gd name="connsiteX4" fmla="*/ 0 w 2447985"/>
              <a:gd name="connsiteY4" fmla="*/ 0 h 849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7985" h="849961">
                <a:moveTo>
                  <a:pt x="0" y="0"/>
                </a:moveTo>
                <a:lnTo>
                  <a:pt x="2447985" y="0"/>
                </a:lnTo>
                <a:lnTo>
                  <a:pt x="2447985" y="849961"/>
                </a:lnTo>
                <a:lnTo>
                  <a:pt x="0" y="84996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algn="ctr" defTabSz="800100">
              <a:lnSpc>
                <a:spcPct val="90000"/>
              </a:lnSpc>
              <a:spcBef>
                <a:spcPct val="0"/>
              </a:spcBef>
              <a:spcAft>
                <a:spcPct val="35000"/>
              </a:spcAft>
            </a:pPr>
            <a:r>
              <a:rPr lang="en-US" sz="1050" i="1" dirty="0">
                <a:solidFill>
                  <a:prstClr val="black">
                    <a:hueOff val="0"/>
                    <a:satOff val="0"/>
                    <a:lumOff val="0"/>
                    <a:alphaOff val="0"/>
                  </a:prstClr>
                </a:solidFill>
                <a:latin typeface="Calibri" panose="020F0502020204030204"/>
              </a:rPr>
              <a:t>Project Development Phase</a:t>
            </a:r>
          </a:p>
        </p:txBody>
      </p:sp>
      <p:sp>
        <p:nvSpPr>
          <p:cNvPr id="40" name="Freeform 39">
            <a:extLst>
              <a:ext uri="{FF2B5EF4-FFF2-40B4-BE49-F238E27FC236}">
                <a16:creationId xmlns:a16="http://schemas.microsoft.com/office/drawing/2014/main" id="{7C78EC81-0420-BCBB-DE91-3A4A8CF00BF4}"/>
              </a:ext>
            </a:extLst>
          </p:cNvPr>
          <p:cNvSpPr/>
          <p:nvPr/>
        </p:nvSpPr>
        <p:spPr>
          <a:xfrm>
            <a:off x="2907108" y="1637031"/>
            <a:ext cx="2232877" cy="637471"/>
          </a:xfrm>
          <a:custGeom>
            <a:avLst/>
            <a:gdLst>
              <a:gd name="connsiteX0" fmla="*/ 0 w 2447985"/>
              <a:gd name="connsiteY0" fmla="*/ 0 h 849961"/>
              <a:gd name="connsiteX1" fmla="*/ 2447985 w 2447985"/>
              <a:gd name="connsiteY1" fmla="*/ 0 h 849961"/>
              <a:gd name="connsiteX2" fmla="*/ 2447985 w 2447985"/>
              <a:gd name="connsiteY2" fmla="*/ 849961 h 849961"/>
              <a:gd name="connsiteX3" fmla="*/ 0 w 2447985"/>
              <a:gd name="connsiteY3" fmla="*/ 849961 h 849961"/>
              <a:gd name="connsiteX4" fmla="*/ 0 w 2447985"/>
              <a:gd name="connsiteY4" fmla="*/ 0 h 849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7985" h="849961">
                <a:moveTo>
                  <a:pt x="0" y="0"/>
                </a:moveTo>
                <a:lnTo>
                  <a:pt x="2447985" y="0"/>
                </a:lnTo>
                <a:lnTo>
                  <a:pt x="2447985" y="849961"/>
                </a:lnTo>
                <a:lnTo>
                  <a:pt x="0" y="84996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algn="ctr" defTabSz="800100">
              <a:lnSpc>
                <a:spcPts val="1125"/>
              </a:lnSpc>
              <a:spcBef>
                <a:spcPct val="0"/>
              </a:spcBef>
              <a:spcAft>
                <a:spcPct val="35000"/>
              </a:spcAft>
            </a:pPr>
            <a:r>
              <a:rPr lang="en-US" sz="1200" b="1" dirty="0">
                <a:solidFill>
                  <a:srgbClr val="E7E6E6">
                    <a:lumMod val="25000"/>
                  </a:srgbClr>
                </a:solidFill>
                <a:latin typeface="Calibri" panose="020F0502020204030204"/>
              </a:rPr>
              <a:t>Design Phase (SD,DD &amp; CD)</a:t>
            </a:r>
          </a:p>
        </p:txBody>
      </p:sp>
      <p:sp>
        <p:nvSpPr>
          <p:cNvPr id="24" name="Freeform 23">
            <a:extLst>
              <a:ext uri="{FF2B5EF4-FFF2-40B4-BE49-F238E27FC236}">
                <a16:creationId xmlns:a16="http://schemas.microsoft.com/office/drawing/2014/main" id="{CB048457-0106-0CAB-15FA-F0395235FBDB}"/>
              </a:ext>
            </a:extLst>
          </p:cNvPr>
          <p:cNvSpPr/>
          <p:nvPr/>
        </p:nvSpPr>
        <p:spPr>
          <a:xfrm>
            <a:off x="2724574" y="2875376"/>
            <a:ext cx="1994573" cy="1315145"/>
          </a:xfrm>
          <a:custGeom>
            <a:avLst/>
            <a:gdLst>
              <a:gd name="connsiteX0" fmla="*/ 0 w 1963065"/>
              <a:gd name="connsiteY0" fmla="*/ 0 h 1234723"/>
              <a:gd name="connsiteX1" fmla="*/ 1963065 w 1963065"/>
              <a:gd name="connsiteY1" fmla="*/ 0 h 1234723"/>
              <a:gd name="connsiteX2" fmla="*/ 1963065 w 1963065"/>
              <a:gd name="connsiteY2" fmla="*/ 1234723 h 1234723"/>
              <a:gd name="connsiteX3" fmla="*/ 0 w 1963065"/>
              <a:gd name="connsiteY3" fmla="*/ 1234723 h 1234723"/>
              <a:gd name="connsiteX4" fmla="*/ 0 w 1963065"/>
              <a:gd name="connsiteY4" fmla="*/ 0 h 1234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3065" h="1234723">
                <a:moveTo>
                  <a:pt x="0" y="0"/>
                </a:moveTo>
                <a:lnTo>
                  <a:pt x="1963065" y="0"/>
                </a:lnTo>
                <a:lnTo>
                  <a:pt x="1963065" y="1234723"/>
                </a:lnTo>
                <a:lnTo>
                  <a:pt x="0" y="12347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5" tIns="128016" rIns="128016" bIns="128015" numCol="1" spcCol="1270" anchor="b" anchorCtr="0">
            <a:noAutofit/>
          </a:bodyPr>
          <a:lstStyle/>
          <a:p>
            <a:pPr defTabSz="800100">
              <a:lnSpc>
                <a:spcPts val="1125"/>
              </a:lnSpc>
              <a:spcBef>
                <a:spcPct val="0"/>
              </a:spcBef>
              <a:spcAft>
                <a:spcPct val="35000"/>
              </a:spcAft>
            </a:pPr>
            <a:r>
              <a:rPr lang="en-US" sz="1200" b="1" dirty="0">
                <a:solidFill>
                  <a:srgbClr val="C00000"/>
                </a:solidFill>
                <a:latin typeface="Calibri" panose="020F0502020204030204"/>
              </a:rPr>
              <a:t>Benchmark Budget</a:t>
            </a:r>
          </a:p>
          <a:p>
            <a:pPr marL="89297" indent="-89297" defTabSz="800100">
              <a:lnSpc>
                <a:spcPts val="1125"/>
              </a:lnSpc>
              <a:spcBef>
                <a:spcPct val="0"/>
              </a:spcBef>
              <a:spcAft>
                <a:spcPct val="35000"/>
              </a:spcAft>
              <a:buFont typeface="Arial" panose="020B0604020202020204" pitchFamily="34" charset="0"/>
              <a:buChar char="•"/>
            </a:pPr>
            <a:r>
              <a:rPr lang="en-US" sz="1050" dirty="0">
                <a:solidFill>
                  <a:prstClr val="black"/>
                </a:solidFill>
                <a:latin typeface="Calibri" panose="020F0502020204030204"/>
              </a:rPr>
              <a:t>FPAR design authorization</a:t>
            </a:r>
          </a:p>
          <a:p>
            <a:pPr marL="89297" indent="-89297" defTabSz="800100">
              <a:lnSpc>
                <a:spcPts val="1125"/>
              </a:lnSpc>
              <a:spcBef>
                <a:spcPct val="0"/>
              </a:spcBef>
              <a:spcAft>
                <a:spcPct val="35000"/>
              </a:spcAft>
              <a:buFont typeface="Arial" panose="020B0604020202020204" pitchFamily="34" charset="0"/>
              <a:buChar char="•"/>
            </a:pPr>
            <a:r>
              <a:rPr lang="en-US" sz="1050" dirty="0">
                <a:solidFill>
                  <a:prstClr val="black"/>
                </a:solidFill>
                <a:latin typeface="Calibri" panose="020F0502020204030204"/>
              </a:rPr>
              <a:t>Unit &amp; FCS/consultancy</a:t>
            </a:r>
          </a:p>
          <a:p>
            <a:pPr marL="89297" indent="-89297" defTabSz="800100">
              <a:lnSpc>
                <a:spcPts val="1125"/>
              </a:lnSpc>
              <a:spcBef>
                <a:spcPct val="0"/>
              </a:spcBef>
              <a:spcAft>
                <a:spcPct val="35000"/>
              </a:spcAft>
              <a:buFont typeface="Arial" panose="020B0604020202020204" pitchFamily="34" charset="0"/>
              <a:buChar char="•"/>
            </a:pPr>
            <a:r>
              <a:rPr lang="en-US" sz="1050" dirty="0">
                <a:solidFill>
                  <a:prstClr val="black"/>
                </a:solidFill>
                <a:latin typeface="Calibri" panose="020F0502020204030204"/>
              </a:rPr>
              <a:t>Med. scope understanding</a:t>
            </a:r>
          </a:p>
          <a:p>
            <a:pPr marL="89297" indent="-89297" defTabSz="800100">
              <a:lnSpc>
                <a:spcPts val="1125"/>
              </a:lnSpc>
              <a:spcBef>
                <a:spcPct val="0"/>
              </a:spcBef>
              <a:spcAft>
                <a:spcPct val="35000"/>
              </a:spcAft>
              <a:buFont typeface="Arial" panose="020B0604020202020204" pitchFamily="34" charset="0"/>
              <a:buChar char="•"/>
            </a:pPr>
            <a:r>
              <a:rPr lang="en-US" sz="1050" dirty="0">
                <a:solidFill>
                  <a:prstClr val="black"/>
                </a:solidFill>
                <a:latin typeface="Calibri" panose="020F0502020204030204"/>
              </a:rPr>
              <a:t>Medium schedule certainty</a:t>
            </a:r>
          </a:p>
          <a:p>
            <a:pPr marL="89297" indent="-89297" defTabSz="800100">
              <a:lnSpc>
                <a:spcPts val="1125"/>
              </a:lnSpc>
              <a:spcBef>
                <a:spcPct val="0"/>
              </a:spcBef>
              <a:spcAft>
                <a:spcPct val="35000"/>
              </a:spcAft>
              <a:buFont typeface="Arial" panose="020B0604020202020204" pitchFamily="34" charset="0"/>
              <a:buChar char="•"/>
            </a:pPr>
            <a:r>
              <a:rPr lang="en-US" sz="1050" dirty="0">
                <a:solidFill>
                  <a:prstClr val="black"/>
                </a:solidFill>
                <a:latin typeface="Calibri" panose="020F0502020204030204"/>
              </a:rPr>
              <a:t>Medium $ confidence level</a:t>
            </a:r>
          </a:p>
          <a:p>
            <a:pPr marL="257175" indent="-257175" defTabSz="800100">
              <a:lnSpc>
                <a:spcPct val="90000"/>
              </a:lnSpc>
              <a:spcBef>
                <a:spcPct val="0"/>
              </a:spcBef>
              <a:spcAft>
                <a:spcPct val="35000"/>
              </a:spcAft>
              <a:buFont typeface="Arial" panose="020B0604020202020204" pitchFamily="34" charset="0"/>
              <a:buChar char="•"/>
            </a:pPr>
            <a:endParaRPr lang="en-US" sz="1500" b="1" dirty="0">
              <a:solidFill>
                <a:srgbClr val="E7E6E6">
                  <a:lumMod val="25000"/>
                </a:srgbClr>
              </a:solidFill>
              <a:latin typeface="Calibri" panose="020F0502020204030204"/>
            </a:endParaRPr>
          </a:p>
        </p:txBody>
      </p:sp>
      <p:sp>
        <p:nvSpPr>
          <p:cNvPr id="32" name="Freeform 31">
            <a:extLst>
              <a:ext uri="{FF2B5EF4-FFF2-40B4-BE49-F238E27FC236}">
                <a16:creationId xmlns:a16="http://schemas.microsoft.com/office/drawing/2014/main" id="{9BA383FD-B99F-CD49-A0E2-4D87550CF057}"/>
              </a:ext>
            </a:extLst>
          </p:cNvPr>
          <p:cNvSpPr/>
          <p:nvPr/>
        </p:nvSpPr>
        <p:spPr>
          <a:xfrm>
            <a:off x="4542504" y="2763050"/>
            <a:ext cx="2060450" cy="1424364"/>
          </a:xfrm>
          <a:custGeom>
            <a:avLst/>
            <a:gdLst>
              <a:gd name="connsiteX0" fmla="*/ 0 w 1963065"/>
              <a:gd name="connsiteY0" fmla="*/ 0 h 1234723"/>
              <a:gd name="connsiteX1" fmla="*/ 1963065 w 1963065"/>
              <a:gd name="connsiteY1" fmla="*/ 0 h 1234723"/>
              <a:gd name="connsiteX2" fmla="*/ 1963065 w 1963065"/>
              <a:gd name="connsiteY2" fmla="*/ 1234723 h 1234723"/>
              <a:gd name="connsiteX3" fmla="*/ 0 w 1963065"/>
              <a:gd name="connsiteY3" fmla="*/ 1234723 h 1234723"/>
              <a:gd name="connsiteX4" fmla="*/ 0 w 1963065"/>
              <a:gd name="connsiteY4" fmla="*/ 0 h 1234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3065" h="1234723">
                <a:moveTo>
                  <a:pt x="0" y="0"/>
                </a:moveTo>
                <a:lnTo>
                  <a:pt x="1963065" y="0"/>
                </a:lnTo>
                <a:lnTo>
                  <a:pt x="1963065" y="1234723"/>
                </a:lnTo>
                <a:lnTo>
                  <a:pt x="0" y="12347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5" tIns="128016" rIns="128016" bIns="128015" numCol="1" spcCol="1270" anchor="b" anchorCtr="0">
            <a:noAutofit/>
          </a:bodyPr>
          <a:lstStyle/>
          <a:p>
            <a:pPr defTabSz="800100">
              <a:lnSpc>
                <a:spcPts val="1125"/>
              </a:lnSpc>
              <a:spcBef>
                <a:spcPct val="0"/>
              </a:spcBef>
              <a:spcAft>
                <a:spcPct val="35000"/>
              </a:spcAft>
            </a:pPr>
            <a:r>
              <a:rPr lang="en-US" sz="1200" b="1" dirty="0">
                <a:solidFill>
                  <a:srgbClr val="C00000"/>
                </a:solidFill>
                <a:latin typeface="Calibri" panose="020F0502020204030204"/>
              </a:rPr>
              <a:t>Design Phase Estimate</a:t>
            </a:r>
          </a:p>
          <a:p>
            <a:pPr marL="89297" indent="-89297" defTabSz="800100">
              <a:lnSpc>
                <a:spcPts val="1125"/>
              </a:lnSpc>
              <a:spcBef>
                <a:spcPct val="0"/>
              </a:spcBef>
              <a:spcAft>
                <a:spcPct val="35000"/>
              </a:spcAft>
              <a:buFont typeface="Arial" panose="020B0604020202020204" pitchFamily="34" charset="0"/>
              <a:buChar char="•"/>
            </a:pPr>
            <a:r>
              <a:rPr lang="en-US" sz="1050" dirty="0">
                <a:solidFill>
                  <a:prstClr val="black"/>
                </a:solidFill>
                <a:latin typeface="Calibri" panose="020F0502020204030204"/>
              </a:rPr>
              <a:t>Adjusted per design estimate</a:t>
            </a:r>
          </a:p>
          <a:p>
            <a:pPr marL="89297" indent="-89297" defTabSz="800100">
              <a:lnSpc>
                <a:spcPts val="1125"/>
              </a:lnSpc>
              <a:spcBef>
                <a:spcPct val="0"/>
              </a:spcBef>
              <a:spcAft>
                <a:spcPct val="35000"/>
              </a:spcAft>
              <a:buFont typeface="Arial" panose="020B0604020202020204" pitchFamily="34" charset="0"/>
              <a:buChar char="•"/>
            </a:pPr>
            <a:r>
              <a:rPr lang="en-US" sz="1050" dirty="0">
                <a:solidFill>
                  <a:prstClr val="black"/>
                </a:solidFill>
                <a:latin typeface="Calibri" panose="020F0502020204030204"/>
              </a:rPr>
              <a:t>A/E &amp; consultants</a:t>
            </a:r>
          </a:p>
          <a:p>
            <a:pPr marL="89297" indent="-89297" defTabSz="800100">
              <a:lnSpc>
                <a:spcPts val="1125"/>
              </a:lnSpc>
              <a:spcBef>
                <a:spcPct val="0"/>
              </a:spcBef>
              <a:spcAft>
                <a:spcPct val="35000"/>
              </a:spcAft>
              <a:buFont typeface="Arial" panose="020B0604020202020204" pitchFamily="34" charset="0"/>
              <a:buChar char="•"/>
            </a:pPr>
            <a:r>
              <a:rPr lang="en-US" sz="1050" dirty="0">
                <a:solidFill>
                  <a:prstClr val="black"/>
                </a:solidFill>
                <a:latin typeface="Calibri" panose="020F0502020204030204"/>
              </a:rPr>
              <a:t>Higher scope understanding</a:t>
            </a:r>
          </a:p>
          <a:p>
            <a:pPr marL="89297" indent="-89297" defTabSz="800100">
              <a:lnSpc>
                <a:spcPts val="1125"/>
              </a:lnSpc>
              <a:spcBef>
                <a:spcPct val="0"/>
              </a:spcBef>
              <a:spcAft>
                <a:spcPct val="35000"/>
              </a:spcAft>
              <a:buFont typeface="Arial" panose="020B0604020202020204" pitchFamily="34" charset="0"/>
              <a:buChar char="•"/>
            </a:pPr>
            <a:r>
              <a:rPr lang="en-US" sz="1050" dirty="0">
                <a:solidFill>
                  <a:prstClr val="black"/>
                </a:solidFill>
                <a:latin typeface="Calibri" panose="020F0502020204030204"/>
              </a:rPr>
              <a:t>Higher schedule certainty </a:t>
            </a:r>
          </a:p>
          <a:p>
            <a:pPr marL="89297" indent="-89297" defTabSz="800100">
              <a:lnSpc>
                <a:spcPts val="1125"/>
              </a:lnSpc>
              <a:spcBef>
                <a:spcPct val="0"/>
              </a:spcBef>
              <a:spcAft>
                <a:spcPct val="35000"/>
              </a:spcAft>
              <a:buFont typeface="Arial" panose="020B0604020202020204" pitchFamily="34" charset="0"/>
              <a:buChar char="•"/>
            </a:pPr>
            <a:r>
              <a:rPr lang="en-US" sz="1050" dirty="0">
                <a:solidFill>
                  <a:prstClr val="black"/>
                </a:solidFill>
                <a:latin typeface="Calibri" panose="020F0502020204030204"/>
              </a:rPr>
              <a:t>Higher $ confidence level </a:t>
            </a:r>
          </a:p>
          <a:p>
            <a:pPr marL="257175" indent="-257175" defTabSz="800100">
              <a:lnSpc>
                <a:spcPct val="90000"/>
              </a:lnSpc>
              <a:spcBef>
                <a:spcPct val="0"/>
              </a:spcBef>
              <a:spcAft>
                <a:spcPct val="35000"/>
              </a:spcAft>
              <a:buFont typeface="Arial" panose="020B0604020202020204" pitchFamily="34" charset="0"/>
              <a:buChar char="•"/>
            </a:pPr>
            <a:endParaRPr lang="en-US" sz="1500" b="1" dirty="0">
              <a:solidFill>
                <a:srgbClr val="E7E6E6">
                  <a:lumMod val="25000"/>
                </a:srgbClr>
              </a:solidFill>
              <a:latin typeface="Calibri" panose="020F0502020204030204"/>
            </a:endParaRPr>
          </a:p>
        </p:txBody>
      </p:sp>
      <p:grpSp>
        <p:nvGrpSpPr>
          <p:cNvPr id="31" name="Group 30">
            <a:extLst>
              <a:ext uri="{FF2B5EF4-FFF2-40B4-BE49-F238E27FC236}">
                <a16:creationId xmlns:a16="http://schemas.microsoft.com/office/drawing/2014/main" id="{5FF3A597-F4E6-2320-EC81-908481036E9E}"/>
              </a:ext>
            </a:extLst>
          </p:cNvPr>
          <p:cNvGrpSpPr/>
          <p:nvPr/>
        </p:nvGrpSpPr>
        <p:grpSpPr>
          <a:xfrm>
            <a:off x="484024" y="2295326"/>
            <a:ext cx="383015" cy="431577"/>
            <a:chOff x="453018" y="2696934"/>
            <a:chExt cx="565386" cy="575436"/>
          </a:xfrm>
        </p:grpSpPr>
        <p:cxnSp>
          <p:nvCxnSpPr>
            <p:cNvPr id="55" name="Straight Connector 54">
              <a:extLst>
                <a:ext uri="{FF2B5EF4-FFF2-40B4-BE49-F238E27FC236}">
                  <a16:creationId xmlns:a16="http://schemas.microsoft.com/office/drawing/2014/main" id="{FFA320A2-51B4-EDF1-E6F6-A4A393A6DEBE}"/>
                </a:ext>
              </a:extLst>
            </p:cNvPr>
            <p:cNvCxnSpPr>
              <a:cxnSpLocks/>
            </p:cNvCxnSpPr>
            <p:nvPr/>
          </p:nvCxnSpPr>
          <p:spPr>
            <a:xfrm flipH="1">
              <a:off x="720579" y="3272370"/>
              <a:ext cx="2978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E6FCFFE-0991-1DC1-2EF3-2261E7185FEA}"/>
                </a:ext>
              </a:extLst>
            </p:cNvPr>
            <p:cNvCxnSpPr>
              <a:cxnSpLocks/>
            </p:cNvCxnSpPr>
            <p:nvPr/>
          </p:nvCxnSpPr>
          <p:spPr>
            <a:xfrm>
              <a:off x="453018" y="2696934"/>
              <a:ext cx="261275" cy="575436"/>
            </a:xfrm>
            <a:prstGeom prst="line">
              <a:avLst/>
            </a:prstGeom>
            <a:ln w="19050">
              <a:solidFill>
                <a:schemeClr val="tx1"/>
              </a:solidFill>
              <a:headEnd type="arrow"/>
            </a:ln>
          </p:spPr>
          <p:style>
            <a:lnRef idx="1">
              <a:schemeClr val="accent1"/>
            </a:lnRef>
            <a:fillRef idx="0">
              <a:schemeClr val="accent1"/>
            </a:fillRef>
            <a:effectRef idx="0">
              <a:schemeClr val="accent1"/>
            </a:effectRef>
            <a:fontRef idx="minor">
              <a:schemeClr val="tx1"/>
            </a:fontRef>
          </p:style>
        </p:cxnSp>
      </p:grpSp>
      <p:sp>
        <p:nvSpPr>
          <p:cNvPr id="59" name="Freeform 58">
            <a:extLst>
              <a:ext uri="{FF2B5EF4-FFF2-40B4-BE49-F238E27FC236}">
                <a16:creationId xmlns:a16="http://schemas.microsoft.com/office/drawing/2014/main" id="{7D26BF4F-FFCE-260B-29B2-A803E2D41CE0}"/>
              </a:ext>
            </a:extLst>
          </p:cNvPr>
          <p:cNvSpPr/>
          <p:nvPr/>
        </p:nvSpPr>
        <p:spPr>
          <a:xfrm>
            <a:off x="6495809" y="2873948"/>
            <a:ext cx="2331866" cy="1315145"/>
          </a:xfrm>
          <a:custGeom>
            <a:avLst/>
            <a:gdLst>
              <a:gd name="connsiteX0" fmla="*/ 0 w 1963065"/>
              <a:gd name="connsiteY0" fmla="*/ 0 h 1234723"/>
              <a:gd name="connsiteX1" fmla="*/ 1963065 w 1963065"/>
              <a:gd name="connsiteY1" fmla="*/ 0 h 1234723"/>
              <a:gd name="connsiteX2" fmla="*/ 1963065 w 1963065"/>
              <a:gd name="connsiteY2" fmla="*/ 1234723 h 1234723"/>
              <a:gd name="connsiteX3" fmla="*/ 0 w 1963065"/>
              <a:gd name="connsiteY3" fmla="*/ 1234723 h 1234723"/>
              <a:gd name="connsiteX4" fmla="*/ 0 w 1963065"/>
              <a:gd name="connsiteY4" fmla="*/ 0 h 1234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3065" h="1234723">
                <a:moveTo>
                  <a:pt x="0" y="0"/>
                </a:moveTo>
                <a:lnTo>
                  <a:pt x="1963065" y="0"/>
                </a:lnTo>
                <a:lnTo>
                  <a:pt x="1963065" y="1234723"/>
                </a:lnTo>
                <a:lnTo>
                  <a:pt x="0" y="12347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5" tIns="128016" rIns="128016" bIns="128015" numCol="1" spcCol="1270" anchor="b" anchorCtr="0">
            <a:noAutofit/>
          </a:bodyPr>
          <a:lstStyle/>
          <a:p>
            <a:pPr defTabSz="800100">
              <a:lnSpc>
                <a:spcPts val="1125"/>
              </a:lnSpc>
              <a:spcBef>
                <a:spcPct val="0"/>
              </a:spcBef>
              <a:spcAft>
                <a:spcPct val="35000"/>
              </a:spcAft>
            </a:pPr>
            <a:r>
              <a:rPr lang="en-US" sz="1200" b="1" dirty="0">
                <a:solidFill>
                  <a:srgbClr val="C00000"/>
                </a:solidFill>
                <a:latin typeface="Calibri" panose="020F0502020204030204"/>
              </a:rPr>
              <a:t>Final Project Cost</a:t>
            </a:r>
          </a:p>
          <a:p>
            <a:pPr marL="89297" indent="-89297" defTabSz="800100">
              <a:lnSpc>
                <a:spcPts val="1125"/>
              </a:lnSpc>
              <a:spcBef>
                <a:spcPct val="0"/>
              </a:spcBef>
              <a:spcAft>
                <a:spcPct val="35000"/>
              </a:spcAft>
              <a:buFont typeface="Arial" panose="020B0604020202020204" pitchFamily="34" charset="0"/>
              <a:buChar char="•"/>
            </a:pPr>
            <a:r>
              <a:rPr lang="en-US" sz="1050" dirty="0">
                <a:solidFill>
                  <a:prstClr val="black"/>
                </a:solidFill>
                <a:latin typeface="Calibri" panose="020F0502020204030204"/>
              </a:rPr>
              <a:t>Final authorization (final cost)</a:t>
            </a:r>
          </a:p>
          <a:p>
            <a:pPr marL="89297" indent="-89297" defTabSz="800100">
              <a:lnSpc>
                <a:spcPts val="1125"/>
              </a:lnSpc>
              <a:spcBef>
                <a:spcPct val="0"/>
              </a:spcBef>
              <a:spcAft>
                <a:spcPct val="35000"/>
              </a:spcAft>
              <a:buFont typeface="Arial" panose="020B0604020202020204" pitchFamily="34" charset="0"/>
              <a:buChar char="•"/>
            </a:pPr>
            <a:r>
              <a:rPr lang="en-US" sz="1050" dirty="0">
                <a:solidFill>
                  <a:prstClr val="black"/>
                </a:solidFill>
                <a:latin typeface="Calibri" panose="020F0502020204030204"/>
              </a:rPr>
              <a:t>Contractors bid &amp; PM final budget</a:t>
            </a:r>
          </a:p>
          <a:p>
            <a:pPr marL="89297" indent="-89297" defTabSz="800100">
              <a:lnSpc>
                <a:spcPts val="1125"/>
              </a:lnSpc>
              <a:spcBef>
                <a:spcPct val="0"/>
              </a:spcBef>
              <a:spcAft>
                <a:spcPct val="35000"/>
              </a:spcAft>
              <a:buFont typeface="Arial" panose="020B0604020202020204" pitchFamily="34" charset="0"/>
              <a:buChar char="•"/>
            </a:pPr>
            <a:r>
              <a:rPr lang="en-US" sz="1050" dirty="0">
                <a:solidFill>
                  <a:prstClr val="black"/>
                </a:solidFill>
                <a:latin typeface="Calibri" panose="020F0502020204030204"/>
              </a:rPr>
              <a:t>Scope determined </a:t>
            </a:r>
          </a:p>
          <a:p>
            <a:pPr marL="89297" indent="-89297" defTabSz="800100">
              <a:lnSpc>
                <a:spcPts val="1125"/>
              </a:lnSpc>
              <a:spcBef>
                <a:spcPct val="0"/>
              </a:spcBef>
              <a:spcAft>
                <a:spcPct val="35000"/>
              </a:spcAft>
              <a:buFont typeface="Arial" panose="020B0604020202020204" pitchFamily="34" charset="0"/>
              <a:buChar char="•"/>
            </a:pPr>
            <a:r>
              <a:rPr lang="en-US" sz="1050" dirty="0">
                <a:solidFill>
                  <a:prstClr val="black"/>
                </a:solidFill>
                <a:latin typeface="Calibri" panose="020F0502020204030204"/>
              </a:rPr>
              <a:t>Schedule determined</a:t>
            </a:r>
          </a:p>
          <a:p>
            <a:pPr marL="89297" indent="-89297" defTabSz="800100">
              <a:lnSpc>
                <a:spcPts val="1125"/>
              </a:lnSpc>
              <a:spcBef>
                <a:spcPct val="0"/>
              </a:spcBef>
              <a:spcAft>
                <a:spcPct val="35000"/>
              </a:spcAft>
              <a:buFont typeface="Arial" panose="020B0604020202020204" pitchFamily="34" charset="0"/>
              <a:buChar char="•"/>
            </a:pPr>
            <a:r>
              <a:rPr lang="en-US" sz="1050" dirty="0">
                <a:solidFill>
                  <a:prstClr val="black"/>
                </a:solidFill>
                <a:latin typeface="Calibri" panose="020F0502020204030204"/>
              </a:rPr>
              <a:t>Actual cost</a:t>
            </a:r>
          </a:p>
          <a:p>
            <a:pPr marL="257175" indent="-257175" defTabSz="800100">
              <a:lnSpc>
                <a:spcPct val="90000"/>
              </a:lnSpc>
              <a:spcBef>
                <a:spcPct val="0"/>
              </a:spcBef>
              <a:spcAft>
                <a:spcPct val="35000"/>
              </a:spcAft>
              <a:buFont typeface="Arial" panose="020B0604020202020204" pitchFamily="34" charset="0"/>
              <a:buChar char="•"/>
            </a:pPr>
            <a:endParaRPr lang="en-US" sz="1500" b="1" dirty="0">
              <a:solidFill>
                <a:srgbClr val="E7E6E6">
                  <a:lumMod val="25000"/>
                </a:srgbClr>
              </a:solidFill>
              <a:latin typeface="Calibri" panose="020F0502020204030204"/>
            </a:endParaRPr>
          </a:p>
        </p:txBody>
      </p:sp>
      <p:grpSp>
        <p:nvGrpSpPr>
          <p:cNvPr id="37" name="Group 36">
            <a:extLst>
              <a:ext uri="{FF2B5EF4-FFF2-40B4-BE49-F238E27FC236}">
                <a16:creationId xmlns:a16="http://schemas.microsoft.com/office/drawing/2014/main" id="{C09A560C-20D6-E841-5CA9-2EF657E5CABF}"/>
              </a:ext>
            </a:extLst>
          </p:cNvPr>
          <p:cNvGrpSpPr/>
          <p:nvPr/>
        </p:nvGrpSpPr>
        <p:grpSpPr>
          <a:xfrm>
            <a:off x="2441121" y="2295326"/>
            <a:ext cx="383015" cy="431577"/>
            <a:chOff x="453018" y="2696934"/>
            <a:chExt cx="565386" cy="575436"/>
          </a:xfrm>
        </p:grpSpPr>
        <p:cxnSp>
          <p:nvCxnSpPr>
            <p:cNvPr id="38" name="Straight Connector 37">
              <a:extLst>
                <a:ext uri="{FF2B5EF4-FFF2-40B4-BE49-F238E27FC236}">
                  <a16:creationId xmlns:a16="http://schemas.microsoft.com/office/drawing/2014/main" id="{B1CC6E1C-ACF7-FA82-6FC4-3A33EF8E7947}"/>
                </a:ext>
              </a:extLst>
            </p:cNvPr>
            <p:cNvCxnSpPr>
              <a:cxnSpLocks/>
            </p:cNvCxnSpPr>
            <p:nvPr/>
          </p:nvCxnSpPr>
          <p:spPr>
            <a:xfrm flipH="1">
              <a:off x="720579" y="3272370"/>
              <a:ext cx="2978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ECCE018-8947-EFF2-5069-F9C337E8F972}"/>
                </a:ext>
              </a:extLst>
            </p:cNvPr>
            <p:cNvCxnSpPr>
              <a:cxnSpLocks/>
            </p:cNvCxnSpPr>
            <p:nvPr/>
          </p:nvCxnSpPr>
          <p:spPr>
            <a:xfrm>
              <a:off x="453018" y="2696934"/>
              <a:ext cx="261275" cy="575436"/>
            </a:xfrm>
            <a:prstGeom prst="line">
              <a:avLst/>
            </a:prstGeom>
            <a:ln w="19050">
              <a:solidFill>
                <a:schemeClr val="tx1"/>
              </a:solidFill>
              <a:headEnd type="arrow"/>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6E64B84-0AC4-D595-DB17-EFFDAF1140B8}"/>
              </a:ext>
            </a:extLst>
          </p:cNvPr>
          <p:cNvGrpSpPr/>
          <p:nvPr/>
        </p:nvGrpSpPr>
        <p:grpSpPr>
          <a:xfrm>
            <a:off x="4245550" y="2289991"/>
            <a:ext cx="383015" cy="431577"/>
            <a:chOff x="453018" y="2696934"/>
            <a:chExt cx="565386" cy="575436"/>
          </a:xfrm>
        </p:grpSpPr>
        <p:cxnSp>
          <p:nvCxnSpPr>
            <p:cNvPr id="43" name="Straight Connector 42">
              <a:extLst>
                <a:ext uri="{FF2B5EF4-FFF2-40B4-BE49-F238E27FC236}">
                  <a16:creationId xmlns:a16="http://schemas.microsoft.com/office/drawing/2014/main" id="{B66CAE00-225D-6820-AC7A-3608B79BF7DD}"/>
                </a:ext>
              </a:extLst>
            </p:cNvPr>
            <p:cNvCxnSpPr>
              <a:cxnSpLocks/>
            </p:cNvCxnSpPr>
            <p:nvPr/>
          </p:nvCxnSpPr>
          <p:spPr>
            <a:xfrm flipH="1">
              <a:off x="720579" y="3272370"/>
              <a:ext cx="2978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4ED6AC1-D0F7-6180-7918-87EA29F31109}"/>
                </a:ext>
              </a:extLst>
            </p:cNvPr>
            <p:cNvCxnSpPr>
              <a:cxnSpLocks/>
            </p:cNvCxnSpPr>
            <p:nvPr/>
          </p:nvCxnSpPr>
          <p:spPr>
            <a:xfrm>
              <a:off x="453018" y="2696934"/>
              <a:ext cx="261275" cy="575436"/>
            </a:xfrm>
            <a:prstGeom prst="line">
              <a:avLst/>
            </a:prstGeom>
            <a:ln w="19050">
              <a:solidFill>
                <a:schemeClr val="tx1"/>
              </a:solidFill>
              <a:headEnd type="arrow"/>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DFD4B4D-8C5A-21B1-B4F0-B467C502AAA7}"/>
              </a:ext>
            </a:extLst>
          </p:cNvPr>
          <p:cNvGrpSpPr/>
          <p:nvPr/>
        </p:nvGrpSpPr>
        <p:grpSpPr>
          <a:xfrm>
            <a:off x="6185848" y="2289991"/>
            <a:ext cx="383015" cy="431577"/>
            <a:chOff x="453018" y="2696934"/>
            <a:chExt cx="565386" cy="575436"/>
          </a:xfrm>
        </p:grpSpPr>
        <p:cxnSp>
          <p:nvCxnSpPr>
            <p:cNvPr id="46" name="Straight Connector 45">
              <a:extLst>
                <a:ext uri="{FF2B5EF4-FFF2-40B4-BE49-F238E27FC236}">
                  <a16:creationId xmlns:a16="http://schemas.microsoft.com/office/drawing/2014/main" id="{3A9168E0-9F7E-3C52-8D2B-CF47A5AAF9A5}"/>
                </a:ext>
              </a:extLst>
            </p:cNvPr>
            <p:cNvCxnSpPr>
              <a:cxnSpLocks/>
            </p:cNvCxnSpPr>
            <p:nvPr/>
          </p:nvCxnSpPr>
          <p:spPr>
            <a:xfrm flipH="1">
              <a:off x="720579" y="3272370"/>
              <a:ext cx="2978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3FB5682-34A9-7D86-463E-BEF2B524C6C0}"/>
                </a:ext>
              </a:extLst>
            </p:cNvPr>
            <p:cNvCxnSpPr>
              <a:cxnSpLocks/>
            </p:cNvCxnSpPr>
            <p:nvPr/>
          </p:nvCxnSpPr>
          <p:spPr>
            <a:xfrm>
              <a:off x="453018" y="2696934"/>
              <a:ext cx="261275" cy="575436"/>
            </a:xfrm>
            <a:prstGeom prst="line">
              <a:avLst/>
            </a:prstGeom>
            <a:ln w="19050">
              <a:solidFill>
                <a:schemeClr val="tx1"/>
              </a:solidFill>
              <a:headEnd type="arrow"/>
            </a:ln>
          </p:spPr>
          <p:style>
            <a:lnRef idx="1">
              <a:schemeClr val="accent1"/>
            </a:lnRef>
            <a:fillRef idx="0">
              <a:schemeClr val="accent1"/>
            </a:fillRef>
            <a:effectRef idx="0">
              <a:schemeClr val="accent1"/>
            </a:effectRef>
            <a:fontRef idx="minor">
              <a:schemeClr val="tx1"/>
            </a:fontRef>
          </p:style>
        </p:cxnSp>
      </p:grpSp>
      <p:sp>
        <p:nvSpPr>
          <p:cNvPr id="49" name="Title 48">
            <a:extLst>
              <a:ext uri="{FF2B5EF4-FFF2-40B4-BE49-F238E27FC236}">
                <a16:creationId xmlns:a16="http://schemas.microsoft.com/office/drawing/2014/main" id="{E83EAC51-F610-5140-F934-D96F0ADEBFFC}"/>
              </a:ext>
            </a:extLst>
          </p:cNvPr>
          <p:cNvSpPr>
            <a:spLocks noGrp="1"/>
          </p:cNvSpPr>
          <p:nvPr>
            <p:ph type="title"/>
          </p:nvPr>
        </p:nvSpPr>
        <p:spPr>
          <a:xfrm>
            <a:off x="228461" y="747511"/>
            <a:ext cx="7886700" cy="994172"/>
          </a:xfrm>
        </p:spPr>
        <p:txBody>
          <a:bodyPr>
            <a:normAutofit/>
          </a:bodyPr>
          <a:lstStyle/>
          <a:p>
            <a:r>
              <a:rPr lang="en-US" sz="2700" b="1" dirty="0"/>
              <a:t>Project Cost Development Framework</a:t>
            </a:r>
          </a:p>
        </p:txBody>
      </p:sp>
      <p:sp>
        <p:nvSpPr>
          <p:cNvPr id="5" name="TextBox 4">
            <a:extLst>
              <a:ext uri="{FF2B5EF4-FFF2-40B4-BE49-F238E27FC236}">
                <a16:creationId xmlns:a16="http://schemas.microsoft.com/office/drawing/2014/main" id="{98E01374-1DAA-45A0-FBF9-8D467B52E214}"/>
              </a:ext>
            </a:extLst>
          </p:cNvPr>
          <p:cNvSpPr txBox="1"/>
          <p:nvPr/>
        </p:nvSpPr>
        <p:spPr>
          <a:xfrm>
            <a:off x="661022" y="4079516"/>
            <a:ext cx="4198122" cy="1851789"/>
          </a:xfrm>
          <a:prstGeom prst="rect">
            <a:avLst/>
          </a:prstGeom>
          <a:noFill/>
        </p:spPr>
        <p:txBody>
          <a:bodyPr wrap="square">
            <a:spAutoFit/>
          </a:bodyPr>
          <a:lstStyle/>
          <a:p>
            <a:pPr defTabSz="685800">
              <a:lnSpc>
                <a:spcPts val="1410"/>
              </a:lnSpc>
            </a:pPr>
            <a:r>
              <a:rPr lang="en-US" sz="1050" b="1" dirty="0">
                <a:solidFill>
                  <a:srgbClr val="E7E6E6">
                    <a:lumMod val="25000"/>
                  </a:srgbClr>
                </a:solidFill>
                <a:latin typeface="Calibri" panose="020F0502020204030204"/>
              </a:rPr>
              <a:t>CB: </a:t>
            </a:r>
            <a:r>
              <a:rPr lang="en-US" sz="1050" dirty="0">
                <a:solidFill>
                  <a:srgbClr val="E7E6E6">
                    <a:lumMod val="25000"/>
                  </a:srgbClr>
                </a:solidFill>
                <a:latin typeface="Calibri" panose="020F0502020204030204"/>
              </a:rPr>
              <a:t>Capital Budget Submission. Need is established but facility solution may not yet be understood.</a:t>
            </a:r>
          </a:p>
          <a:p>
            <a:pPr defTabSz="685800">
              <a:lnSpc>
                <a:spcPts val="1410"/>
              </a:lnSpc>
            </a:pPr>
            <a:r>
              <a:rPr lang="en-US" sz="1050" b="1" dirty="0">
                <a:solidFill>
                  <a:srgbClr val="E7E6E6">
                    <a:lumMod val="25000"/>
                  </a:srgbClr>
                </a:solidFill>
                <a:latin typeface="Calibri" panose="020F0502020204030204"/>
              </a:rPr>
              <a:t>Project Development Phase: </a:t>
            </a:r>
            <a:r>
              <a:rPr lang="en-US" sz="1050" dirty="0">
                <a:solidFill>
                  <a:srgbClr val="E7E6E6">
                    <a:lumMod val="25000"/>
                  </a:srgbClr>
                </a:solidFill>
                <a:latin typeface="Calibri" panose="020F0502020204030204"/>
              </a:rPr>
              <a:t>Time period between capital budget submission and design authorization FPAR where scope schedule and budget is better defined by Units and FCS through benchmark analysis and consultancy.</a:t>
            </a:r>
          </a:p>
          <a:p>
            <a:pPr defTabSz="685800">
              <a:lnSpc>
                <a:spcPts val="1410"/>
              </a:lnSpc>
            </a:pPr>
            <a:r>
              <a:rPr lang="en-US" sz="1050" b="1" dirty="0">
                <a:solidFill>
                  <a:srgbClr val="E7E6E6">
                    <a:lumMod val="25000"/>
                  </a:srgbClr>
                </a:solidFill>
                <a:latin typeface="Calibri" panose="020F0502020204030204"/>
              </a:rPr>
              <a:t>FPAR DA: </a:t>
            </a:r>
            <a:r>
              <a:rPr lang="en-US" sz="1050" dirty="0">
                <a:solidFill>
                  <a:srgbClr val="E7E6E6">
                    <a:lumMod val="25000"/>
                  </a:srgbClr>
                </a:solidFill>
                <a:latin typeface="Calibri" panose="020F0502020204030204"/>
              </a:rPr>
              <a:t>Facilities Project Approval Request – Design Authorization</a:t>
            </a:r>
          </a:p>
          <a:p>
            <a:pPr defTabSz="685800">
              <a:lnSpc>
                <a:spcPts val="1410"/>
              </a:lnSpc>
            </a:pPr>
            <a:r>
              <a:rPr lang="en-US" sz="1050" b="1" dirty="0">
                <a:solidFill>
                  <a:srgbClr val="E7E6E6">
                    <a:lumMod val="25000"/>
                  </a:srgbClr>
                </a:solidFill>
                <a:latin typeface="Calibri" panose="020F0502020204030204"/>
              </a:rPr>
              <a:t>FPAR CA: </a:t>
            </a:r>
            <a:r>
              <a:rPr lang="en-US" sz="1050" dirty="0">
                <a:solidFill>
                  <a:srgbClr val="E7E6E6">
                    <a:lumMod val="25000"/>
                  </a:srgbClr>
                </a:solidFill>
                <a:latin typeface="Calibri" panose="020F0502020204030204"/>
              </a:rPr>
              <a:t>Facilities Project Approval Request – Construction Authorization</a:t>
            </a:r>
          </a:p>
          <a:p>
            <a:pPr defTabSz="685800"/>
            <a:endParaRPr lang="en-US" sz="1050" dirty="0">
              <a:solidFill>
                <a:srgbClr val="E7E6E6">
                  <a:lumMod val="25000"/>
                </a:srgbClr>
              </a:solidFill>
              <a:latin typeface="Calibri" panose="020F0502020204030204"/>
            </a:endParaRPr>
          </a:p>
          <a:p>
            <a:pPr defTabSz="685800"/>
            <a:endParaRPr lang="en-US" sz="1050" dirty="0">
              <a:solidFill>
                <a:srgbClr val="E7E6E6">
                  <a:lumMod val="25000"/>
                </a:srgbClr>
              </a:solidFill>
              <a:latin typeface="Calibri" panose="020F0502020204030204"/>
            </a:endParaRPr>
          </a:p>
        </p:txBody>
      </p:sp>
      <p:grpSp>
        <p:nvGrpSpPr>
          <p:cNvPr id="33" name="Group 32">
            <a:extLst>
              <a:ext uri="{FF2B5EF4-FFF2-40B4-BE49-F238E27FC236}">
                <a16:creationId xmlns:a16="http://schemas.microsoft.com/office/drawing/2014/main" id="{DD0F2744-1302-05ED-3A6B-01DB1D1B53E3}"/>
              </a:ext>
            </a:extLst>
          </p:cNvPr>
          <p:cNvGrpSpPr/>
          <p:nvPr/>
        </p:nvGrpSpPr>
        <p:grpSpPr>
          <a:xfrm>
            <a:off x="7349425" y="4468494"/>
            <a:ext cx="1720789" cy="1161521"/>
            <a:chOff x="9812215" y="5049165"/>
            <a:chExt cx="2294385" cy="1543755"/>
          </a:xfrm>
        </p:grpSpPr>
        <p:sp>
          <p:nvSpPr>
            <p:cNvPr id="6" name="Rounded Rectangle 5">
              <a:extLst>
                <a:ext uri="{FF2B5EF4-FFF2-40B4-BE49-F238E27FC236}">
                  <a16:creationId xmlns:a16="http://schemas.microsoft.com/office/drawing/2014/main" id="{E1E5637D-EF49-9BEB-C003-F8FF76EECA13}"/>
                </a:ext>
              </a:extLst>
            </p:cNvPr>
            <p:cNvSpPr/>
            <p:nvPr/>
          </p:nvSpPr>
          <p:spPr>
            <a:xfrm>
              <a:off x="9812216" y="5692006"/>
              <a:ext cx="149419" cy="228600"/>
            </a:xfrm>
            <a:prstGeom prst="round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 name="Rounded Rectangle 10">
              <a:extLst>
                <a:ext uri="{FF2B5EF4-FFF2-40B4-BE49-F238E27FC236}">
                  <a16:creationId xmlns:a16="http://schemas.microsoft.com/office/drawing/2014/main" id="{2D863353-675D-6DE3-A2EE-6BF2CF206715}"/>
                </a:ext>
              </a:extLst>
            </p:cNvPr>
            <p:cNvSpPr/>
            <p:nvPr/>
          </p:nvSpPr>
          <p:spPr>
            <a:xfrm>
              <a:off x="9812216" y="5397044"/>
              <a:ext cx="149419" cy="228600"/>
            </a:xfrm>
            <a:prstGeom prst="roundRect">
              <a:avLst/>
            </a:prstGeom>
            <a:solidFill>
              <a:schemeClr val="bg1">
                <a:lumMod val="50000"/>
                <a:alpha val="63106"/>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3" name="Rounded Rectangle 12">
              <a:extLst>
                <a:ext uri="{FF2B5EF4-FFF2-40B4-BE49-F238E27FC236}">
                  <a16:creationId xmlns:a16="http://schemas.microsoft.com/office/drawing/2014/main" id="{2C1B52F3-AC1D-CA7F-0712-220A89B4B974}"/>
                </a:ext>
              </a:extLst>
            </p:cNvPr>
            <p:cNvSpPr/>
            <p:nvPr/>
          </p:nvSpPr>
          <p:spPr>
            <a:xfrm>
              <a:off x="9812216" y="5993520"/>
              <a:ext cx="149419" cy="228600"/>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5" name="Rounded Rectangle 14">
              <a:extLst>
                <a:ext uri="{FF2B5EF4-FFF2-40B4-BE49-F238E27FC236}">
                  <a16:creationId xmlns:a16="http://schemas.microsoft.com/office/drawing/2014/main" id="{00322530-9B13-33EF-4C56-4454081F6CCF}"/>
                </a:ext>
              </a:extLst>
            </p:cNvPr>
            <p:cNvSpPr/>
            <p:nvPr/>
          </p:nvSpPr>
          <p:spPr>
            <a:xfrm>
              <a:off x="9812216" y="6295034"/>
              <a:ext cx="149419" cy="228600"/>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 name="TextBox 15">
              <a:extLst>
                <a:ext uri="{FF2B5EF4-FFF2-40B4-BE49-F238E27FC236}">
                  <a16:creationId xmlns:a16="http://schemas.microsoft.com/office/drawing/2014/main" id="{83CABE7E-5409-4E55-5A4E-674DC41DBCDB}"/>
                </a:ext>
              </a:extLst>
            </p:cNvPr>
            <p:cNvSpPr txBox="1"/>
            <p:nvPr/>
          </p:nvSpPr>
          <p:spPr>
            <a:xfrm>
              <a:off x="9980303" y="5354148"/>
              <a:ext cx="2126297" cy="337475"/>
            </a:xfrm>
            <a:prstGeom prst="rect">
              <a:avLst/>
            </a:prstGeom>
            <a:noFill/>
          </p:spPr>
          <p:txBody>
            <a:bodyPr wrap="square">
              <a:spAutoFit/>
            </a:bodyPr>
            <a:lstStyle/>
            <a:p>
              <a:pPr defTabSz="685800"/>
              <a:r>
                <a:rPr lang="en-US" sz="1050" dirty="0">
                  <a:solidFill>
                    <a:srgbClr val="E7E6E6">
                      <a:lumMod val="25000"/>
                    </a:srgbClr>
                  </a:solidFill>
                  <a:latin typeface="Calibri" panose="020F0502020204030204"/>
                </a:rPr>
                <a:t>Capital Budget</a:t>
              </a:r>
            </a:p>
          </p:txBody>
        </p:sp>
        <p:sp>
          <p:nvSpPr>
            <p:cNvPr id="19" name="TextBox 18">
              <a:extLst>
                <a:ext uri="{FF2B5EF4-FFF2-40B4-BE49-F238E27FC236}">
                  <a16:creationId xmlns:a16="http://schemas.microsoft.com/office/drawing/2014/main" id="{BF181A9E-1FD5-382A-F5A4-6302E9DAFC22}"/>
                </a:ext>
              </a:extLst>
            </p:cNvPr>
            <p:cNvSpPr txBox="1"/>
            <p:nvPr/>
          </p:nvSpPr>
          <p:spPr>
            <a:xfrm>
              <a:off x="9980303" y="5636879"/>
              <a:ext cx="2126297" cy="337475"/>
            </a:xfrm>
            <a:prstGeom prst="rect">
              <a:avLst/>
            </a:prstGeom>
            <a:noFill/>
          </p:spPr>
          <p:txBody>
            <a:bodyPr wrap="square">
              <a:spAutoFit/>
            </a:bodyPr>
            <a:lstStyle/>
            <a:p>
              <a:pPr defTabSz="685800"/>
              <a:r>
                <a:rPr lang="en-US" sz="1050" dirty="0">
                  <a:solidFill>
                    <a:srgbClr val="E7E6E6">
                      <a:lumMod val="25000"/>
                    </a:srgbClr>
                  </a:solidFill>
                  <a:latin typeface="Calibri" panose="020F0502020204030204"/>
                </a:rPr>
                <a:t>Design Phase</a:t>
              </a:r>
            </a:p>
          </p:txBody>
        </p:sp>
        <p:sp>
          <p:nvSpPr>
            <p:cNvPr id="22" name="TextBox 21">
              <a:extLst>
                <a:ext uri="{FF2B5EF4-FFF2-40B4-BE49-F238E27FC236}">
                  <a16:creationId xmlns:a16="http://schemas.microsoft.com/office/drawing/2014/main" id="{3A14DCA1-81D2-1122-D9CE-B97CD734791F}"/>
                </a:ext>
              </a:extLst>
            </p:cNvPr>
            <p:cNvSpPr txBox="1"/>
            <p:nvPr/>
          </p:nvSpPr>
          <p:spPr>
            <a:xfrm>
              <a:off x="9980303" y="5947079"/>
              <a:ext cx="2126297" cy="337475"/>
            </a:xfrm>
            <a:prstGeom prst="rect">
              <a:avLst/>
            </a:prstGeom>
            <a:noFill/>
          </p:spPr>
          <p:txBody>
            <a:bodyPr wrap="square">
              <a:spAutoFit/>
            </a:bodyPr>
            <a:lstStyle/>
            <a:p>
              <a:pPr defTabSz="685800"/>
              <a:r>
                <a:rPr lang="en-US" sz="1050" dirty="0">
                  <a:solidFill>
                    <a:srgbClr val="E7E6E6">
                      <a:lumMod val="25000"/>
                    </a:srgbClr>
                  </a:solidFill>
                  <a:latin typeface="Calibri" panose="020F0502020204030204"/>
                </a:rPr>
                <a:t>Bid Phase</a:t>
              </a:r>
            </a:p>
          </p:txBody>
        </p:sp>
        <p:sp>
          <p:nvSpPr>
            <p:cNvPr id="23" name="TextBox 22">
              <a:extLst>
                <a:ext uri="{FF2B5EF4-FFF2-40B4-BE49-F238E27FC236}">
                  <a16:creationId xmlns:a16="http://schemas.microsoft.com/office/drawing/2014/main" id="{9CC24B74-2B86-4E54-5EFE-1B7B4E8F366F}"/>
                </a:ext>
              </a:extLst>
            </p:cNvPr>
            <p:cNvSpPr txBox="1"/>
            <p:nvPr/>
          </p:nvSpPr>
          <p:spPr>
            <a:xfrm>
              <a:off x="9980303" y="6255445"/>
              <a:ext cx="2126297" cy="337475"/>
            </a:xfrm>
            <a:prstGeom prst="rect">
              <a:avLst/>
            </a:prstGeom>
            <a:noFill/>
          </p:spPr>
          <p:txBody>
            <a:bodyPr wrap="square">
              <a:spAutoFit/>
            </a:bodyPr>
            <a:lstStyle/>
            <a:p>
              <a:pPr defTabSz="685800"/>
              <a:r>
                <a:rPr lang="en-US" sz="1050" dirty="0">
                  <a:solidFill>
                    <a:srgbClr val="E7E6E6">
                      <a:lumMod val="25000"/>
                    </a:srgbClr>
                  </a:solidFill>
                  <a:latin typeface="Calibri" panose="020F0502020204030204"/>
                </a:rPr>
                <a:t>Construction Phase</a:t>
              </a:r>
            </a:p>
          </p:txBody>
        </p:sp>
        <p:sp>
          <p:nvSpPr>
            <p:cNvPr id="29" name="Rounded Rectangle 28">
              <a:extLst>
                <a:ext uri="{FF2B5EF4-FFF2-40B4-BE49-F238E27FC236}">
                  <a16:creationId xmlns:a16="http://schemas.microsoft.com/office/drawing/2014/main" id="{2EB38FA3-033A-04A9-08F1-714C23EB2E91}"/>
                </a:ext>
              </a:extLst>
            </p:cNvPr>
            <p:cNvSpPr/>
            <p:nvPr/>
          </p:nvSpPr>
          <p:spPr>
            <a:xfrm>
              <a:off x="9812215" y="5102082"/>
              <a:ext cx="149419" cy="228600"/>
            </a:xfrm>
            <a:prstGeom prst="roundRect">
              <a:avLst/>
            </a:prstGeom>
            <a:solidFill>
              <a:srgbClr val="C00000">
                <a:alpha val="63106"/>
              </a:srgb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0" name="TextBox 29">
              <a:extLst>
                <a:ext uri="{FF2B5EF4-FFF2-40B4-BE49-F238E27FC236}">
                  <a16:creationId xmlns:a16="http://schemas.microsoft.com/office/drawing/2014/main" id="{7EFA09CA-66F3-55BE-5A32-C6957C2A8EDB}"/>
                </a:ext>
              </a:extLst>
            </p:cNvPr>
            <p:cNvSpPr txBox="1"/>
            <p:nvPr/>
          </p:nvSpPr>
          <p:spPr>
            <a:xfrm>
              <a:off x="9980303" y="5049165"/>
              <a:ext cx="2126297" cy="337475"/>
            </a:xfrm>
            <a:prstGeom prst="rect">
              <a:avLst/>
            </a:prstGeom>
            <a:noFill/>
          </p:spPr>
          <p:txBody>
            <a:bodyPr wrap="square">
              <a:spAutoFit/>
            </a:bodyPr>
            <a:lstStyle/>
            <a:p>
              <a:pPr defTabSz="685800"/>
              <a:r>
                <a:rPr lang="en-US" sz="1050" dirty="0">
                  <a:solidFill>
                    <a:srgbClr val="E7E6E6">
                      <a:lumMod val="25000"/>
                    </a:srgbClr>
                  </a:solidFill>
                  <a:latin typeface="Calibri" panose="020F0502020204030204"/>
                </a:rPr>
                <a:t>New Budget Terminology</a:t>
              </a:r>
            </a:p>
          </p:txBody>
        </p:sp>
      </p:grpSp>
      <p:sp>
        <p:nvSpPr>
          <p:cNvPr id="34" name="Rectangle 33">
            <a:extLst>
              <a:ext uri="{FF2B5EF4-FFF2-40B4-BE49-F238E27FC236}">
                <a16:creationId xmlns:a16="http://schemas.microsoft.com/office/drawing/2014/main" id="{512ED32D-B366-2C9B-6C22-95647B4C5FDB}"/>
              </a:ext>
            </a:extLst>
          </p:cNvPr>
          <p:cNvSpPr/>
          <p:nvPr/>
        </p:nvSpPr>
        <p:spPr>
          <a:xfrm>
            <a:off x="7251081" y="4428429"/>
            <a:ext cx="1705777" cy="1254511"/>
          </a:xfrm>
          <a:prstGeom prst="rect">
            <a:avLst/>
          </a:prstGeom>
          <a:no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Tree>
    <p:extLst>
      <p:ext uri="{BB962C8B-B14F-4D97-AF65-F5344CB8AC3E}">
        <p14:creationId xmlns:p14="http://schemas.microsoft.com/office/powerpoint/2010/main" val="559539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5541D9-5E31-4DB7-B3BF-A71CE9FA5EB4}"/>
              </a:ext>
            </a:extLst>
          </p:cNvPr>
          <p:cNvSpPr>
            <a:spLocks noGrp="1"/>
          </p:cNvSpPr>
          <p:nvPr>
            <p:ph type="title"/>
          </p:nvPr>
        </p:nvSpPr>
        <p:spPr>
          <a:xfrm>
            <a:off x="16329" y="853506"/>
            <a:ext cx="7886700" cy="338478"/>
          </a:xfrm>
        </p:spPr>
        <p:txBody>
          <a:bodyPr>
            <a:normAutofit/>
          </a:bodyPr>
          <a:lstStyle/>
          <a:p>
            <a:r>
              <a:rPr lang="en-US" sz="1500" b="1" dirty="0">
                <a:latin typeface="+mn-lt"/>
              </a:rPr>
              <a:t>Project Cost Development Framework</a:t>
            </a:r>
          </a:p>
        </p:txBody>
      </p:sp>
      <p:graphicFrame>
        <p:nvGraphicFramePr>
          <p:cNvPr id="2" name="Table 2">
            <a:extLst>
              <a:ext uri="{FF2B5EF4-FFF2-40B4-BE49-F238E27FC236}">
                <a16:creationId xmlns:a16="http://schemas.microsoft.com/office/drawing/2014/main" id="{A4D06F1D-4B51-39A3-AAD0-5AAA94370B59}"/>
              </a:ext>
            </a:extLst>
          </p:cNvPr>
          <p:cNvGraphicFramePr>
            <a:graphicFrameLocks noGrp="1"/>
          </p:cNvGraphicFramePr>
          <p:nvPr>
            <p:ph idx="1"/>
          </p:nvPr>
        </p:nvGraphicFramePr>
        <p:xfrm>
          <a:off x="248863" y="1190223"/>
          <a:ext cx="8646275" cy="4796595"/>
        </p:xfrm>
        <a:graphic>
          <a:graphicData uri="http://schemas.openxmlformats.org/drawingml/2006/table">
            <a:tbl>
              <a:tblPr firstRow="1" bandRow="1">
                <a:tableStyleId>{5C22544A-7EE6-4342-B048-85BDC9FD1C3A}</a:tableStyleId>
              </a:tblPr>
              <a:tblGrid>
                <a:gridCol w="882965">
                  <a:extLst>
                    <a:ext uri="{9D8B030D-6E8A-4147-A177-3AD203B41FA5}">
                      <a16:colId xmlns:a16="http://schemas.microsoft.com/office/drawing/2014/main" val="3142315597"/>
                    </a:ext>
                  </a:extLst>
                </a:gridCol>
                <a:gridCol w="1771314">
                  <a:extLst>
                    <a:ext uri="{9D8B030D-6E8A-4147-A177-3AD203B41FA5}">
                      <a16:colId xmlns:a16="http://schemas.microsoft.com/office/drawing/2014/main" val="4101206942"/>
                    </a:ext>
                  </a:extLst>
                </a:gridCol>
                <a:gridCol w="1997332">
                  <a:extLst>
                    <a:ext uri="{9D8B030D-6E8A-4147-A177-3AD203B41FA5}">
                      <a16:colId xmlns:a16="http://schemas.microsoft.com/office/drawing/2014/main" val="3803924278"/>
                    </a:ext>
                  </a:extLst>
                </a:gridCol>
                <a:gridCol w="1997332">
                  <a:extLst>
                    <a:ext uri="{9D8B030D-6E8A-4147-A177-3AD203B41FA5}">
                      <a16:colId xmlns:a16="http://schemas.microsoft.com/office/drawing/2014/main" val="1780028309"/>
                    </a:ext>
                  </a:extLst>
                </a:gridCol>
                <a:gridCol w="1997332">
                  <a:extLst>
                    <a:ext uri="{9D8B030D-6E8A-4147-A177-3AD203B41FA5}">
                      <a16:colId xmlns:a16="http://schemas.microsoft.com/office/drawing/2014/main" val="546044573"/>
                    </a:ext>
                  </a:extLst>
                </a:gridCol>
              </a:tblGrid>
              <a:tr h="362974">
                <a:tc>
                  <a:txBody>
                    <a:bodyPr/>
                    <a:lstStyle/>
                    <a:p>
                      <a:pPr algn="ctr"/>
                      <a:endParaRPr lang="en-US" sz="900" baseline="0" dirty="0"/>
                    </a:p>
                  </a:txBody>
                  <a:tcPr marL="68580" marR="68580" marT="34290" marB="34290" anchor="b">
                    <a:noFill/>
                  </a:tcPr>
                </a:tc>
                <a:tc>
                  <a:txBody>
                    <a:bodyPr/>
                    <a:lstStyle/>
                    <a:p>
                      <a:pPr algn="ctr"/>
                      <a:r>
                        <a:rPr lang="en-US" sz="900" baseline="0" dirty="0">
                          <a:solidFill>
                            <a:schemeClr val="bg2">
                              <a:lumMod val="50000"/>
                            </a:schemeClr>
                          </a:solidFill>
                        </a:rPr>
                        <a:t>Order of Magnitude Budget</a:t>
                      </a:r>
                    </a:p>
                  </a:txBody>
                  <a:tcPr marL="68580" marR="68580" marT="34290" marB="34290" anchor="b">
                    <a:solidFill>
                      <a:schemeClr val="accent1">
                        <a:lumMod val="20000"/>
                        <a:lumOff val="80000"/>
                      </a:schemeClr>
                    </a:solidFill>
                  </a:tcPr>
                </a:tc>
                <a:tc>
                  <a:txBody>
                    <a:bodyPr/>
                    <a:lstStyle/>
                    <a:p>
                      <a:pPr algn="ctr"/>
                      <a:r>
                        <a:rPr lang="en-US" sz="900" baseline="0" dirty="0">
                          <a:solidFill>
                            <a:schemeClr val="bg2">
                              <a:lumMod val="50000"/>
                            </a:schemeClr>
                          </a:solidFill>
                        </a:rPr>
                        <a:t> </a:t>
                      </a:r>
                      <a:r>
                        <a:rPr lang="en-US" sz="900" b="1" kern="1200" baseline="0" dirty="0">
                          <a:solidFill>
                            <a:schemeClr val="bg2">
                              <a:lumMod val="50000"/>
                            </a:schemeClr>
                          </a:solidFill>
                          <a:effectLst/>
                          <a:latin typeface="+mn-lt"/>
                          <a:ea typeface="+mn-ea"/>
                          <a:cs typeface="+mn-cs"/>
                        </a:rPr>
                        <a:t>Benchmark Budget</a:t>
                      </a:r>
                      <a:endParaRPr lang="en-US" sz="900" baseline="0" dirty="0">
                        <a:solidFill>
                          <a:schemeClr val="bg2">
                            <a:lumMod val="50000"/>
                          </a:schemeClr>
                        </a:solidFill>
                      </a:endParaRPr>
                    </a:p>
                  </a:txBody>
                  <a:tcPr marL="68580" marR="68580" marT="34290" marB="34290" anchor="b">
                    <a:solidFill>
                      <a:schemeClr val="accent1">
                        <a:lumMod val="40000"/>
                        <a:lumOff val="60000"/>
                      </a:schemeClr>
                    </a:solidFill>
                  </a:tcPr>
                </a:tc>
                <a:tc>
                  <a:txBody>
                    <a:bodyPr/>
                    <a:lstStyle/>
                    <a:p>
                      <a:pPr algn="ctr"/>
                      <a:r>
                        <a:rPr lang="en-US" sz="900" baseline="0" dirty="0">
                          <a:solidFill>
                            <a:schemeClr val="bg2">
                              <a:lumMod val="50000"/>
                            </a:schemeClr>
                          </a:solidFill>
                        </a:rPr>
                        <a:t>Design Phase Estimate</a:t>
                      </a:r>
                    </a:p>
                    <a:p>
                      <a:pPr algn="ctr"/>
                      <a:r>
                        <a:rPr lang="en-US" sz="900" baseline="0">
                          <a:solidFill>
                            <a:schemeClr val="bg2">
                              <a:lumMod val="50000"/>
                            </a:schemeClr>
                          </a:solidFill>
                        </a:rPr>
                        <a:t>(Typically Project </a:t>
                      </a:r>
                      <a:r>
                        <a:rPr lang="en-US" sz="900" baseline="0" dirty="0">
                          <a:solidFill>
                            <a:schemeClr val="bg2">
                              <a:lumMod val="50000"/>
                            </a:schemeClr>
                          </a:solidFill>
                        </a:rPr>
                        <a:t>&gt; $10M, B&amp;P)</a:t>
                      </a:r>
                    </a:p>
                  </a:txBody>
                  <a:tcPr marL="68580" marR="68580" marT="34290" marB="34290" anchor="b">
                    <a:solidFill>
                      <a:schemeClr val="accent1">
                        <a:lumMod val="60000"/>
                        <a:lumOff val="40000"/>
                      </a:schemeClr>
                    </a:solidFill>
                  </a:tcPr>
                </a:tc>
                <a:tc>
                  <a:txBody>
                    <a:bodyPr/>
                    <a:lstStyle/>
                    <a:p>
                      <a:pPr algn="ctr"/>
                      <a:r>
                        <a:rPr lang="en-US" sz="900" baseline="0" dirty="0"/>
                        <a:t>Final Project Cost</a:t>
                      </a:r>
                    </a:p>
                  </a:txBody>
                  <a:tcPr marL="68580" marR="68580" marT="34290" marB="34290" anchor="b">
                    <a:solidFill>
                      <a:schemeClr val="accent1">
                        <a:lumMod val="75000"/>
                      </a:schemeClr>
                    </a:solidFill>
                  </a:tcPr>
                </a:tc>
                <a:extLst>
                  <a:ext uri="{0D108BD9-81ED-4DB2-BD59-A6C34878D82A}">
                    <a16:rowId xmlns:a16="http://schemas.microsoft.com/office/drawing/2014/main" val="3545315263"/>
                  </a:ext>
                </a:extLst>
              </a:tr>
              <a:tr h="3086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baseline="0" dirty="0"/>
                        <a:t>Use</a:t>
                      </a:r>
                    </a:p>
                    <a:p>
                      <a:endParaRPr lang="en-US" sz="800" b="1" baseline="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mn-lt"/>
                          <a:ea typeface="+mn-ea"/>
                          <a:cs typeface="+mn-cs"/>
                        </a:rPr>
                        <a:t>Early Capital Planning</a:t>
                      </a:r>
                    </a:p>
                    <a:p>
                      <a:pPr marL="137160" indent="-137160">
                        <a:buFont typeface="Arial" panose="020B0604020202020204" pitchFamily="34" charset="0"/>
                        <a:buChar char="•"/>
                      </a:pPr>
                      <a:endParaRPr lang="en-US" sz="800" baseline="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0" dirty="0"/>
                        <a:t>First Project Approval Request (FPAR Design Authorization)</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0" dirty="0"/>
                        <a:t>Adjust Benchmark Budget or subsequent estimate based on design effort</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0" dirty="0"/>
                        <a:t>Final authorization</a:t>
                      </a:r>
                    </a:p>
                    <a:p>
                      <a:endParaRPr lang="en-US" sz="800" baseline="0" dirty="0"/>
                    </a:p>
                  </a:txBody>
                  <a:tcPr marL="68580" marR="68580" marT="34290" marB="34290"/>
                </a:tc>
                <a:extLst>
                  <a:ext uri="{0D108BD9-81ED-4DB2-BD59-A6C34878D82A}">
                    <a16:rowId xmlns:a16="http://schemas.microsoft.com/office/drawing/2014/main" val="4246139050"/>
                  </a:ext>
                </a:extLst>
              </a:tr>
              <a:tr h="799751">
                <a:tc>
                  <a:txBody>
                    <a:bodyPr/>
                    <a:lstStyle/>
                    <a:p>
                      <a:r>
                        <a:rPr lang="en-US" sz="800" b="1" baseline="0" dirty="0"/>
                        <a:t>Definition</a:t>
                      </a:r>
                    </a:p>
                  </a:txBody>
                  <a:tcPr marL="68580" marR="68580" marT="34290" marB="34290"/>
                </a:tc>
                <a:tc>
                  <a:txBody>
                    <a:bodyPr/>
                    <a:lstStyle/>
                    <a:p>
                      <a:pPr marL="137160" indent="-137160">
                        <a:buFont typeface="Arial" panose="020B0604020202020204" pitchFamily="34" charset="0"/>
                        <a:buChar char="•"/>
                      </a:pPr>
                      <a:r>
                        <a:rPr lang="en-US" sz="800" kern="1200" baseline="0" dirty="0">
                          <a:solidFill>
                            <a:schemeClr val="dk1"/>
                          </a:solidFill>
                          <a:effectLst/>
                          <a:latin typeface="+mn-lt"/>
                          <a:ea typeface="+mn-ea"/>
                          <a:cs typeface="+mn-cs"/>
                        </a:rPr>
                        <a:t>A preliminary budget using historical cost by facility type</a:t>
                      </a:r>
                    </a:p>
                    <a:p>
                      <a:pPr marL="137160" indent="-137160">
                        <a:buFont typeface="Arial" panose="020B0604020202020204" pitchFamily="34" charset="0"/>
                        <a:buChar char="•"/>
                      </a:pPr>
                      <a:r>
                        <a:rPr lang="en-US" sz="800" kern="1200" baseline="0" dirty="0">
                          <a:solidFill>
                            <a:schemeClr val="dk1"/>
                          </a:solidFill>
                          <a:effectLst/>
                          <a:latin typeface="+mn-lt"/>
                          <a:ea typeface="+mn-ea"/>
                          <a:cs typeface="+mn-cs"/>
                        </a:rPr>
                        <a:t>Based on a reasonably defined scope without a specific facility solution</a:t>
                      </a:r>
                      <a:endParaRPr lang="en-US" sz="800" baseline="0" dirty="0"/>
                    </a:p>
                  </a:txBody>
                  <a:tcPr marL="68580" marR="68580" marT="34290" marB="34290"/>
                </a:tc>
                <a:tc>
                  <a:txBody>
                    <a:bodyPr/>
                    <a:lstStyle/>
                    <a:p>
                      <a:r>
                        <a:rPr lang="en-US" sz="800" baseline="0" dirty="0"/>
                        <a:t>Opinion of internal subject matter experts informed by scope, intended schedule, and project limit lines but not yet fully informed by confirmed scope and schedule and existing conditions; Risk section of FPAR used to discuss qualification of the #</a:t>
                      </a:r>
                    </a:p>
                  </a:txBody>
                  <a:tcPr marL="68580" marR="68580" marT="34290" marB="34290"/>
                </a:tc>
                <a:tc>
                  <a:txBody>
                    <a:bodyPr/>
                    <a:lstStyle/>
                    <a:p>
                      <a:r>
                        <a:rPr lang="en-US" sz="800" baseline="0" dirty="0"/>
                        <a:t>Cost estimate from AE team based on design phase documents (schematic, design development)</a:t>
                      </a:r>
                    </a:p>
                  </a:txBody>
                  <a:tcPr marL="68580" marR="68580" marT="34290" marB="34290"/>
                </a:tc>
                <a:tc>
                  <a:txBody>
                    <a:bodyPr/>
                    <a:lstStyle/>
                    <a:p>
                      <a:r>
                        <a:rPr lang="en-US" sz="800" baseline="0" dirty="0"/>
                        <a:t>Authorized construction FPAR value based on a contractors bid.</a:t>
                      </a:r>
                    </a:p>
                  </a:txBody>
                  <a:tcPr marL="68580" marR="68580" marT="34290" marB="34290"/>
                </a:tc>
                <a:extLst>
                  <a:ext uri="{0D108BD9-81ED-4DB2-BD59-A6C34878D82A}">
                    <a16:rowId xmlns:a16="http://schemas.microsoft.com/office/drawing/2014/main" val="4018474027"/>
                  </a:ext>
                </a:extLst>
              </a:tr>
              <a:tr h="555171">
                <a:tc>
                  <a:txBody>
                    <a:bodyPr/>
                    <a:lstStyle/>
                    <a:p>
                      <a:r>
                        <a:rPr lang="en-US" sz="800" b="1" baseline="0" dirty="0"/>
                        <a:t>When Applied</a:t>
                      </a:r>
                    </a:p>
                  </a:txBody>
                  <a:tcPr marL="68580" marR="68580" marT="34290" marB="34290"/>
                </a:tc>
                <a:tc>
                  <a:txBody>
                    <a:bodyPr/>
                    <a:lstStyle/>
                    <a:p>
                      <a:r>
                        <a:rPr lang="en-US" sz="800" kern="1200" baseline="0" dirty="0">
                          <a:solidFill>
                            <a:schemeClr val="dk1"/>
                          </a:solidFill>
                          <a:effectLst/>
                          <a:latin typeface="+mn-lt"/>
                          <a:ea typeface="+mn-ea"/>
                          <a:cs typeface="+mn-cs"/>
                        </a:rPr>
                        <a:t>At the initial project development stage – the need is established but the facility solution may not yet be understood</a:t>
                      </a:r>
                      <a:endParaRPr lang="en-US" sz="800" baseline="0" dirty="0"/>
                    </a:p>
                  </a:txBody>
                  <a:tcPr marL="68580" marR="68580" marT="34290" marB="34290"/>
                </a:tc>
                <a:tc>
                  <a:txBody>
                    <a:bodyPr/>
                    <a:lstStyle/>
                    <a:p>
                      <a:r>
                        <a:rPr lang="en-US" sz="800" b="0" baseline="0" dirty="0"/>
                        <a:t>FPAR for design authorization</a:t>
                      </a:r>
                    </a:p>
                  </a:txBody>
                  <a:tcPr marL="68580" marR="68580" marT="34290" marB="34290"/>
                </a:tc>
                <a:tc>
                  <a:txBody>
                    <a:bodyPr/>
                    <a:lstStyle/>
                    <a:p>
                      <a:r>
                        <a:rPr lang="en-US" sz="800" baseline="0" dirty="0"/>
                        <a:t>FPAR for design (revised) authorization, presented with Approval of Concept, Approval of Design, or as otherwise required during design phase</a:t>
                      </a:r>
                    </a:p>
                  </a:txBody>
                  <a:tcPr marL="68580" marR="68580" marT="34290" marB="34290"/>
                </a:tc>
                <a:tc>
                  <a:txBody>
                    <a:bodyPr/>
                    <a:lstStyle/>
                    <a:p>
                      <a:r>
                        <a:rPr lang="en-US" sz="800" baseline="0" dirty="0"/>
                        <a:t>FPAR construction authorization</a:t>
                      </a:r>
                    </a:p>
                  </a:txBody>
                  <a:tcPr marL="68580" marR="68580" marT="34290" marB="34290"/>
                </a:tc>
                <a:extLst>
                  <a:ext uri="{0D108BD9-81ED-4DB2-BD59-A6C34878D82A}">
                    <a16:rowId xmlns:a16="http://schemas.microsoft.com/office/drawing/2014/main" val="1909359247"/>
                  </a:ext>
                </a:extLst>
              </a:tr>
              <a:tr h="548640">
                <a:tc>
                  <a:txBody>
                    <a:bodyPr/>
                    <a:lstStyle/>
                    <a:p>
                      <a:r>
                        <a:rPr lang="en-US" sz="800" b="1" baseline="0" dirty="0"/>
                        <a:t>Developed by</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baseline="0" dirty="0">
                          <a:solidFill>
                            <a:schemeClr val="dk1"/>
                          </a:solidFill>
                          <a:effectLst/>
                          <a:latin typeface="+mn-lt"/>
                          <a:ea typeface="+mn-ea"/>
                          <a:cs typeface="+mn-cs"/>
                        </a:rPr>
                        <a:t>In partnership between sponsoring unit and FCS for unit cost data</a:t>
                      </a:r>
                    </a:p>
                  </a:txBody>
                  <a:tcPr marL="68580" marR="68580" marT="34290" marB="34290"/>
                </a:tc>
                <a:tc>
                  <a:txBody>
                    <a:bodyPr/>
                    <a:lstStyle/>
                    <a:p>
                      <a:pPr marL="137160" indent="-137160">
                        <a:buFont typeface="Arial" panose="020B0604020202020204" pitchFamily="34" charset="0"/>
                        <a:buChar char="•"/>
                      </a:pPr>
                      <a:r>
                        <a:rPr lang="en-US" sz="800" kern="1200" baseline="0" dirty="0">
                          <a:solidFill>
                            <a:schemeClr val="dk1"/>
                          </a:solidFill>
                          <a:effectLst/>
                          <a:latin typeface="+mn-lt"/>
                          <a:ea typeface="+mn-ea"/>
                          <a:cs typeface="+mn-cs"/>
                        </a:rPr>
                        <a:t>In partnership between sponsoring unit and FCS to respond to project parameters</a:t>
                      </a:r>
                    </a:p>
                    <a:p>
                      <a:pPr marL="137160" indent="-137160">
                        <a:buFont typeface="Arial" panose="020B0604020202020204" pitchFamily="34" charset="0"/>
                        <a:buChar char="•"/>
                      </a:pPr>
                      <a:r>
                        <a:rPr lang="en-US" sz="800" kern="1200" baseline="0" dirty="0">
                          <a:solidFill>
                            <a:schemeClr val="dk1"/>
                          </a:solidFill>
                          <a:effectLst/>
                          <a:latin typeface="+mn-lt"/>
                          <a:ea typeface="+mn-ea"/>
                          <a:cs typeface="+mn-cs"/>
                        </a:rPr>
                        <a:t>Limited scope feasibility, condition assessment or similar studies may inform</a:t>
                      </a:r>
                    </a:p>
                  </a:txBody>
                  <a:tcPr marL="68580" marR="68580" marT="34290" marB="34290"/>
                </a:tc>
                <a:tc>
                  <a:txBody>
                    <a:bodyPr/>
                    <a:lstStyle/>
                    <a:p>
                      <a:r>
                        <a:rPr lang="en-US" sz="800" baseline="0" dirty="0"/>
                        <a:t>Consultants</a:t>
                      </a:r>
                    </a:p>
                  </a:txBody>
                  <a:tcPr marL="68580" marR="68580" marT="34290" marB="34290"/>
                </a:tc>
                <a:tc>
                  <a:txBody>
                    <a:bodyPr/>
                    <a:lstStyle/>
                    <a:p>
                      <a:r>
                        <a:rPr lang="en-US" sz="800" baseline="0" dirty="0"/>
                        <a:t>Based on contractor’s bid and project managers final project budget</a:t>
                      </a:r>
                    </a:p>
                  </a:txBody>
                  <a:tcPr marL="68580" marR="68580" marT="34290" marB="34290"/>
                </a:tc>
                <a:extLst>
                  <a:ext uri="{0D108BD9-81ED-4DB2-BD59-A6C34878D82A}">
                    <a16:rowId xmlns:a16="http://schemas.microsoft.com/office/drawing/2014/main" val="772131572"/>
                  </a:ext>
                </a:extLst>
              </a:tr>
              <a:tr h="439239">
                <a:tc>
                  <a:txBody>
                    <a:bodyPr/>
                    <a:lstStyle/>
                    <a:p>
                      <a:r>
                        <a:rPr lang="en-US" sz="800" b="1" baseline="0" dirty="0"/>
                        <a:t>Project Parameter Understanding</a:t>
                      </a:r>
                    </a:p>
                  </a:txBody>
                  <a:tcPr marL="68580" marR="68580" marT="34290" marB="34290"/>
                </a:tc>
                <a:tc>
                  <a:txBody>
                    <a:bodyPr/>
                    <a:lstStyle/>
                    <a:p>
                      <a:r>
                        <a:rPr lang="en-US" sz="800" baseline="0" dirty="0"/>
                        <a:t>Very Low – May be need without identified solution</a:t>
                      </a:r>
                    </a:p>
                  </a:txBody>
                  <a:tcPr marL="68580" marR="68580" marT="34290" marB="34290"/>
                </a:tc>
                <a:tc>
                  <a:txBody>
                    <a:bodyPr/>
                    <a:lstStyle/>
                    <a:p>
                      <a:r>
                        <a:rPr lang="en-US" sz="800" baseline="0" dirty="0"/>
                        <a:t>Medium, preferred solution is identified but limited information may exist about existing conditions</a:t>
                      </a:r>
                    </a:p>
                  </a:txBody>
                  <a:tcPr marL="68580" marR="68580" marT="34290" marB="34290"/>
                </a:tc>
                <a:tc>
                  <a:txBody>
                    <a:bodyPr/>
                    <a:lstStyle/>
                    <a:p>
                      <a:r>
                        <a:rPr lang="en-US" sz="800" baseline="0" dirty="0"/>
                        <a:t>Increasing during design phase</a:t>
                      </a:r>
                    </a:p>
                  </a:txBody>
                  <a:tcPr marL="68580" marR="68580" marT="34290" marB="34290"/>
                </a:tc>
                <a:tc>
                  <a:txBody>
                    <a:bodyPr/>
                    <a:lstStyle/>
                    <a:p>
                      <a:r>
                        <a:rPr lang="en-US" sz="800" baseline="0" dirty="0"/>
                        <a:t>Fixed cost through construction of project scope. Includes 10% owner’s contingency</a:t>
                      </a:r>
                    </a:p>
                  </a:txBody>
                  <a:tcPr marL="68580" marR="68580" marT="34290" marB="34290"/>
                </a:tc>
                <a:extLst>
                  <a:ext uri="{0D108BD9-81ED-4DB2-BD59-A6C34878D82A}">
                    <a16:rowId xmlns:a16="http://schemas.microsoft.com/office/drawing/2014/main" val="480354154"/>
                  </a:ext>
                </a:extLst>
              </a:tr>
              <a:tr h="308610">
                <a:tc>
                  <a:txBody>
                    <a:bodyPr/>
                    <a:lstStyle/>
                    <a:p>
                      <a:r>
                        <a:rPr lang="en-US" sz="800" b="1" baseline="0" dirty="0"/>
                        <a:t>Basis</a:t>
                      </a:r>
                    </a:p>
                  </a:txBody>
                  <a:tcPr marL="68580" marR="68580" marT="34290" marB="34290"/>
                </a:tc>
                <a:tc>
                  <a:txBody>
                    <a:bodyPr/>
                    <a:lstStyle/>
                    <a:p>
                      <a:r>
                        <a:rPr lang="en-US" sz="800" baseline="0" dirty="0"/>
                        <a:t>Subject matter experts on staff</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0" dirty="0"/>
                        <a:t>Subject matter experts on staff and/or consultancy </a:t>
                      </a:r>
                    </a:p>
                  </a:txBody>
                  <a:tcPr marL="68580" marR="68580" marT="34290" marB="34290"/>
                </a:tc>
                <a:tc>
                  <a:txBody>
                    <a:bodyPr/>
                    <a:lstStyle/>
                    <a:p>
                      <a:r>
                        <a:rPr lang="en-US" sz="800" baseline="0" dirty="0"/>
                        <a:t>External expertise</a:t>
                      </a:r>
                    </a:p>
                  </a:txBody>
                  <a:tcPr marL="68580" marR="68580" marT="34290" marB="34290"/>
                </a:tc>
                <a:tc>
                  <a:txBody>
                    <a:bodyPr/>
                    <a:lstStyle/>
                    <a:p>
                      <a:r>
                        <a:rPr lang="en-US" sz="800" baseline="0" dirty="0"/>
                        <a:t>Actual bid cost</a:t>
                      </a:r>
                    </a:p>
                  </a:txBody>
                  <a:tcPr marL="68580" marR="68580" marT="34290" marB="34290"/>
                </a:tc>
                <a:extLst>
                  <a:ext uri="{0D108BD9-81ED-4DB2-BD59-A6C34878D82A}">
                    <a16:rowId xmlns:a16="http://schemas.microsoft.com/office/drawing/2014/main" val="1684747438"/>
                  </a:ext>
                </a:extLst>
              </a:tr>
              <a:tr h="336368">
                <a:tc>
                  <a:txBody>
                    <a:bodyPr/>
                    <a:lstStyle/>
                    <a:p>
                      <a:r>
                        <a:rPr lang="en-US" sz="800" b="1" baseline="0" dirty="0"/>
                        <a:t>Confidence Level</a:t>
                      </a:r>
                    </a:p>
                  </a:txBody>
                  <a:tcPr marL="68580" marR="68580" marT="34290" marB="34290"/>
                </a:tc>
                <a:tc>
                  <a:txBody>
                    <a:bodyPr/>
                    <a:lstStyle/>
                    <a:p>
                      <a:r>
                        <a:rPr lang="en-US" sz="800" baseline="0" dirty="0"/>
                        <a:t>Often Low</a:t>
                      </a:r>
                    </a:p>
                  </a:txBody>
                  <a:tcPr marL="68580" marR="68580" marT="34290" marB="34290"/>
                </a:tc>
                <a:tc>
                  <a:txBody>
                    <a:bodyPr/>
                    <a:lstStyle/>
                    <a:p>
                      <a:r>
                        <a:rPr lang="en-US" sz="800" baseline="0" dirty="0"/>
                        <a:t>Medium</a:t>
                      </a:r>
                    </a:p>
                  </a:txBody>
                  <a:tcPr marL="68580" marR="68580" marT="34290" marB="34290"/>
                </a:tc>
                <a:tc>
                  <a:txBody>
                    <a:bodyPr/>
                    <a:lstStyle/>
                    <a:p>
                      <a:r>
                        <a:rPr lang="en-US" sz="800" baseline="0" dirty="0"/>
                        <a:t>High, but may miss future market conditions for projects with a long design phase</a:t>
                      </a:r>
                    </a:p>
                  </a:txBody>
                  <a:tcPr marL="68580" marR="68580" marT="34290" marB="34290"/>
                </a:tc>
                <a:tc>
                  <a:txBody>
                    <a:bodyPr/>
                    <a:lstStyle/>
                    <a:p>
                      <a:r>
                        <a:rPr lang="en-US" sz="800" baseline="0" dirty="0"/>
                        <a:t>Very high</a:t>
                      </a:r>
                    </a:p>
                  </a:txBody>
                  <a:tcPr marL="68580" marR="68580" marT="34290" marB="34290"/>
                </a:tc>
                <a:extLst>
                  <a:ext uri="{0D108BD9-81ED-4DB2-BD59-A6C34878D82A}">
                    <a16:rowId xmlns:a16="http://schemas.microsoft.com/office/drawing/2014/main" val="4112264613"/>
                  </a:ext>
                </a:extLst>
              </a:tr>
              <a:tr h="548640">
                <a:tc>
                  <a:txBody>
                    <a:bodyPr/>
                    <a:lstStyle/>
                    <a:p>
                      <a:r>
                        <a:rPr lang="en-US" sz="800" b="1" baseline="0" dirty="0"/>
                        <a:t>Rounding Guidelines</a:t>
                      </a:r>
                    </a:p>
                  </a:txBody>
                  <a:tcPr marL="68580" marR="68580" marT="34290" marB="34290"/>
                </a:tc>
                <a:tc>
                  <a:txBody>
                    <a:bodyPr/>
                    <a:lstStyle/>
                    <a:p>
                      <a:r>
                        <a:rPr lang="en-US" sz="800" baseline="0" dirty="0"/>
                        <a:t>&lt; $1M:   nearest $50k</a:t>
                      </a:r>
                    </a:p>
                    <a:p>
                      <a:r>
                        <a:rPr lang="en-US" sz="800" baseline="0" dirty="0"/>
                        <a:t>$1-2M:  nearest $100k</a:t>
                      </a:r>
                    </a:p>
                    <a:p>
                      <a:r>
                        <a:rPr lang="en-US" sz="800" baseline="0" dirty="0"/>
                        <a:t>$2-10M:  nearest $500k</a:t>
                      </a:r>
                    </a:p>
                    <a:p>
                      <a:r>
                        <a:rPr lang="en-US" sz="800" baseline="0" dirty="0"/>
                        <a:t>&gt;$10M:  nearest $1M</a:t>
                      </a:r>
                    </a:p>
                  </a:txBody>
                  <a:tcPr marL="68580" marR="68580" marT="34290" marB="34290"/>
                </a:tc>
                <a:tc>
                  <a:txBody>
                    <a:bodyPr/>
                    <a:lstStyle/>
                    <a:p>
                      <a:r>
                        <a:rPr lang="en-US" sz="800" baseline="0" dirty="0"/>
                        <a:t>&lt; $2M:   nearest $50k</a:t>
                      </a:r>
                    </a:p>
                    <a:p>
                      <a:r>
                        <a:rPr lang="en-US" sz="800" baseline="0" dirty="0"/>
                        <a:t>$2-10M:  nearest $100k</a:t>
                      </a:r>
                    </a:p>
                    <a:p>
                      <a:r>
                        <a:rPr lang="en-US" sz="800" baseline="0" dirty="0"/>
                        <a:t>&gt;$10M:  nearest $500k</a:t>
                      </a:r>
                    </a:p>
                  </a:txBody>
                  <a:tcPr marL="68580" marR="68580" marT="34290" marB="34290"/>
                </a:tc>
                <a:tc>
                  <a:txBody>
                    <a:bodyPr/>
                    <a:lstStyle/>
                    <a:p>
                      <a:r>
                        <a:rPr lang="en-US" sz="800" baseline="0" dirty="0"/>
                        <a:t>&lt; $2M:   nearest $10k</a:t>
                      </a:r>
                    </a:p>
                    <a:p>
                      <a:r>
                        <a:rPr lang="en-US" sz="800" baseline="0" dirty="0"/>
                        <a:t>$2-10M:  nearest $50k</a:t>
                      </a:r>
                    </a:p>
                    <a:p>
                      <a:r>
                        <a:rPr lang="en-US" sz="800" baseline="0" dirty="0"/>
                        <a:t>&gt;$10M:  nearest $100k</a:t>
                      </a:r>
                    </a:p>
                    <a:p>
                      <a:pPr marL="137160" indent="-137160">
                        <a:buFont typeface="Arial" panose="020B0604020202020204" pitchFamily="34" charset="0"/>
                        <a:buChar char="•"/>
                      </a:pPr>
                      <a:endParaRPr lang="en-US" sz="800" baseline="0" dirty="0"/>
                    </a:p>
                  </a:txBody>
                  <a:tcPr marL="68580" marR="68580" marT="34290" marB="34290"/>
                </a:tc>
                <a:tc>
                  <a:txBody>
                    <a:bodyPr/>
                    <a:lstStyle/>
                    <a:p>
                      <a:pPr marL="0" indent="0">
                        <a:buFont typeface="Arial" panose="020B0604020202020204" pitchFamily="34" charset="0"/>
                        <a:buNone/>
                      </a:pPr>
                      <a:r>
                        <a:rPr lang="en-US" sz="800" baseline="0" dirty="0"/>
                        <a:t>NA</a:t>
                      </a:r>
                    </a:p>
                  </a:txBody>
                  <a:tcPr marL="68580" marR="68580" marT="34290" marB="34290"/>
                </a:tc>
                <a:extLst>
                  <a:ext uri="{0D108BD9-81ED-4DB2-BD59-A6C34878D82A}">
                    <a16:rowId xmlns:a16="http://schemas.microsoft.com/office/drawing/2014/main" val="3484765528"/>
                  </a:ext>
                </a:extLst>
              </a:tr>
              <a:tr h="442374">
                <a:tc>
                  <a:txBody>
                    <a:bodyPr/>
                    <a:lstStyle/>
                    <a:p>
                      <a:r>
                        <a:rPr lang="en-US" sz="800" b="1" baseline="0" dirty="0"/>
                        <a:t>Escalation</a:t>
                      </a:r>
                    </a:p>
                  </a:txBody>
                  <a:tcPr marL="68580" marR="68580" marT="34290" marB="34290"/>
                </a:tc>
                <a:tc>
                  <a:txBody>
                    <a:bodyPr/>
                    <a:lstStyle/>
                    <a:p>
                      <a:r>
                        <a:rPr lang="en-US" sz="800" baseline="0" dirty="0"/>
                        <a:t>Considered in projecting project start date, but not updated each year while in capital plan</a:t>
                      </a:r>
                    </a:p>
                  </a:txBody>
                  <a:tcPr marL="68580" marR="68580" marT="34290" marB="34290"/>
                </a:tc>
                <a:tc>
                  <a:txBody>
                    <a:bodyPr/>
                    <a:lstStyle/>
                    <a:p>
                      <a:r>
                        <a:rPr lang="en-US" sz="800" baseline="0" dirty="0"/>
                        <a:t>Considers start point and completion date</a:t>
                      </a:r>
                    </a:p>
                  </a:txBody>
                  <a:tcPr marL="68580" marR="68580" marT="34290" marB="34290"/>
                </a:tc>
                <a:tc>
                  <a:txBody>
                    <a:bodyPr/>
                    <a:lstStyle/>
                    <a:p>
                      <a:pPr marL="137160" indent="-137160">
                        <a:buFont typeface="Arial" panose="020B0604020202020204" pitchFamily="34" charset="0"/>
                        <a:buChar char="•"/>
                      </a:pPr>
                      <a:r>
                        <a:rPr lang="en-US" sz="800" baseline="0" dirty="0"/>
                        <a:t>Included in professional estimating</a:t>
                      </a:r>
                    </a:p>
                    <a:p>
                      <a:pPr marL="137160" indent="-137160">
                        <a:buFont typeface="Arial" panose="020B0604020202020204" pitchFamily="34" charset="0"/>
                        <a:buChar char="•"/>
                      </a:pPr>
                      <a:r>
                        <a:rPr lang="en-US" sz="800" baseline="0" dirty="0"/>
                        <a:t>Informed by project schedule</a:t>
                      </a:r>
                    </a:p>
                  </a:txBody>
                  <a:tcPr marL="68580" marR="68580" marT="34290" marB="34290"/>
                </a:tc>
                <a:tc>
                  <a:txBody>
                    <a:bodyPr/>
                    <a:lstStyle/>
                    <a:p>
                      <a:pPr marL="0" indent="0">
                        <a:buFont typeface="Arial" panose="020B0604020202020204" pitchFamily="34" charset="0"/>
                        <a:buNone/>
                      </a:pPr>
                      <a:r>
                        <a:rPr lang="en-US" sz="800" baseline="0" dirty="0"/>
                        <a:t>NA</a:t>
                      </a:r>
                    </a:p>
                  </a:txBody>
                  <a:tcPr marL="68580" marR="68580" marT="34290" marB="34290"/>
                </a:tc>
                <a:extLst>
                  <a:ext uri="{0D108BD9-81ED-4DB2-BD59-A6C34878D82A}">
                    <a16:rowId xmlns:a16="http://schemas.microsoft.com/office/drawing/2014/main" val="3268774930"/>
                  </a:ext>
                </a:extLst>
              </a:tr>
            </a:tbl>
          </a:graphicData>
        </a:graphic>
      </p:graphicFrame>
    </p:spTree>
    <p:extLst>
      <p:ext uri="{BB962C8B-B14F-4D97-AF65-F5344CB8AC3E}">
        <p14:creationId xmlns:p14="http://schemas.microsoft.com/office/powerpoint/2010/main" val="51096730"/>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03030"/>
      </a:dk2>
      <a:lt2>
        <a:srgbClr val="DEDEE0"/>
      </a:lt2>
      <a:accent1>
        <a:srgbClr val="B31B1B"/>
      </a:accent1>
      <a:accent2>
        <a:srgbClr val="4D4F53"/>
      </a:accent2>
      <a:accent3>
        <a:srgbClr val="A2998B"/>
      </a:accent3>
      <a:accent4>
        <a:srgbClr val="EF9595"/>
      </a:accent4>
      <a:accent5>
        <a:srgbClr val="7D7364"/>
      </a:accent5>
      <a:accent6>
        <a:srgbClr val="A8B1C4"/>
      </a:accent6>
      <a:hlink>
        <a:srgbClr val="3B4558"/>
      </a:hlink>
      <a:folHlink>
        <a:srgbClr val="596784"/>
      </a:folHlink>
    </a:clrScheme>
    <a:fontScheme name="Custom 2">
      <a:majorFont>
        <a:latin typeface="Helvetica"/>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w B+P Template-cu-powerpoint-template-010915 - Copy">
  <a:themeElements>
    <a:clrScheme name="Custom 1">
      <a:dk1>
        <a:sysClr val="windowText" lastClr="000000"/>
      </a:dk1>
      <a:lt1>
        <a:sysClr val="window" lastClr="FFFFFF"/>
      </a:lt1>
      <a:dk2>
        <a:srgbClr val="303030"/>
      </a:dk2>
      <a:lt2>
        <a:srgbClr val="DEDEE0"/>
      </a:lt2>
      <a:accent1>
        <a:srgbClr val="B31B1B"/>
      </a:accent1>
      <a:accent2>
        <a:srgbClr val="4D4F53"/>
      </a:accent2>
      <a:accent3>
        <a:srgbClr val="A2998B"/>
      </a:accent3>
      <a:accent4>
        <a:srgbClr val="EF9595"/>
      </a:accent4>
      <a:accent5>
        <a:srgbClr val="7D7364"/>
      </a:accent5>
      <a:accent6>
        <a:srgbClr val="A8B1C4"/>
      </a:accent6>
      <a:hlink>
        <a:srgbClr val="3B4558"/>
      </a:hlink>
      <a:folHlink>
        <a:srgbClr val="596784"/>
      </a:folHlink>
    </a:clrScheme>
    <a:fontScheme name="Custom 2">
      <a:majorFont>
        <a:latin typeface="Helvetica"/>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Custom 1">
      <a:dk1>
        <a:sysClr val="windowText" lastClr="000000"/>
      </a:dk1>
      <a:lt1>
        <a:sysClr val="window" lastClr="FFFFFF"/>
      </a:lt1>
      <a:dk2>
        <a:srgbClr val="303030"/>
      </a:dk2>
      <a:lt2>
        <a:srgbClr val="DEDEE0"/>
      </a:lt2>
      <a:accent1>
        <a:srgbClr val="B31B1B"/>
      </a:accent1>
      <a:accent2>
        <a:srgbClr val="4D4F53"/>
      </a:accent2>
      <a:accent3>
        <a:srgbClr val="A2998B"/>
      </a:accent3>
      <a:accent4>
        <a:srgbClr val="EF9595"/>
      </a:accent4>
      <a:accent5>
        <a:srgbClr val="7D7364"/>
      </a:accent5>
      <a:accent6>
        <a:srgbClr val="A8B1C4"/>
      </a:accent6>
      <a:hlink>
        <a:srgbClr val="3B4558"/>
      </a:hlink>
      <a:folHlink>
        <a:srgbClr val="596784"/>
      </a:folHlink>
    </a:clrScheme>
    <a:fontScheme name="Custom 2">
      <a:majorFont>
        <a:latin typeface="Helvetica"/>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a638347-5c04-42d2-a1c3-b7f286227752">
      <UserInfo>
        <DisplayName>Tracy Vosburgh</DisplayName>
        <AccountId>39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34AACBE4AB13B47B8C30A36C415A682" ma:contentTypeVersion="1" ma:contentTypeDescription="Create a new document." ma:contentTypeScope="" ma:versionID="389800b144ce6e587e75cb676c8096e8">
  <xsd:schema xmlns:xsd="http://www.w3.org/2001/XMLSchema" xmlns:xs="http://www.w3.org/2001/XMLSchema" xmlns:p="http://schemas.microsoft.com/office/2006/metadata/properties" xmlns:ns2="ba638347-5c04-42d2-a1c3-b7f286227752" targetNamespace="http://schemas.microsoft.com/office/2006/metadata/properties" ma:root="true" ma:fieldsID="142502acf8f3dd4879ea2df89c90e898" ns2:_="">
    <xsd:import namespace="ba638347-5c04-42d2-a1c3-b7f286227752"/>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638347-5c04-42d2-a1c3-b7f28622775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769373-594B-497F-B29F-9AD96F02CA37}">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ba638347-5c04-42d2-a1c3-b7f286227752"/>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FCCC4AC2-12A8-495A-AC6B-2C823E1683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638347-5c04-42d2-a1c3-b7f2862277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61DFF5-A0FD-45DC-86E6-8DA72B2A6F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43548</TotalTime>
  <Words>1217</Words>
  <Application>Microsoft Office PowerPoint</Application>
  <PresentationFormat>On-screen Show (4:3)</PresentationFormat>
  <Paragraphs>180</Paragraphs>
  <Slides>12</Slides>
  <Notes>8</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12</vt:i4>
      </vt:variant>
    </vt:vector>
  </HeadingPairs>
  <TitlesOfParts>
    <vt:vector size="23" baseType="lpstr">
      <vt:lpstr>Aptos</vt:lpstr>
      <vt:lpstr>Arial</vt:lpstr>
      <vt:lpstr>Calibri</vt:lpstr>
      <vt:lpstr>Calibri Light</vt:lpstr>
      <vt:lpstr>Century Gothic</vt:lpstr>
      <vt:lpstr>Helvetica</vt:lpstr>
      <vt:lpstr>Times</vt:lpstr>
      <vt:lpstr>Office Theme</vt:lpstr>
      <vt:lpstr>New B+P Template-cu-powerpoint-template-010915 - Copy</vt:lpstr>
      <vt:lpstr>1_Office Theme</vt:lpstr>
      <vt:lpstr>2_Office Theme</vt:lpstr>
      <vt:lpstr>PowerPoint Presentation</vt:lpstr>
      <vt:lpstr>Today’s Agenda</vt:lpstr>
      <vt:lpstr>Change Order Guidance</vt:lpstr>
      <vt:lpstr>PowerPoint Presentation</vt:lpstr>
      <vt:lpstr>Trimble Unity Construct (formerly known as eBuilder)</vt:lpstr>
      <vt:lpstr>SPIF Updates</vt:lpstr>
      <vt:lpstr>SPIF Updates</vt:lpstr>
      <vt:lpstr>Project Cost Development Framework</vt:lpstr>
      <vt:lpstr>Project Cost Development Framework</vt:lpstr>
      <vt:lpstr>Questions?</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Tiffany J. Lind</dc:creator>
  <cp:lastModifiedBy>Taylor Sitko</cp:lastModifiedBy>
  <cp:revision>576</cp:revision>
  <cp:lastPrinted>2019-11-12T19:43:45Z</cp:lastPrinted>
  <dcterms:created xsi:type="dcterms:W3CDTF">2014-05-07T13:58:10Z</dcterms:created>
  <dcterms:modified xsi:type="dcterms:W3CDTF">2025-09-25T14:20:08Z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0x010100934AACBE4AB13B47B8C30A36C415A682</vt:lpwstr>
  </property>
</Properties>
</file>