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3"/>
  </p:sldMasterIdLst>
  <p:notesMasterIdLst>
    <p:notesMasterId r:id="rId13"/>
  </p:notesMasterIdLst>
  <p:sldIdLst>
    <p:sldId id="256" r:id="rId4"/>
    <p:sldId id="260" r:id="rId5"/>
    <p:sldId id="259" r:id="rId6"/>
    <p:sldId id="753" r:id="rId7"/>
    <p:sldId id="261" r:id="rId8"/>
    <p:sldId id="752" r:id="rId9"/>
    <p:sldId id="264" r:id="rId10"/>
    <p:sldId id="262" r:id="rId11"/>
    <p:sldId id="263" r:id="rId1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0904" autoAdjust="0"/>
  </p:normalViewPr>
  <p:slideViewPr>
    <p:cSldViewPr>
      <p:cViewPr varScale="1">
        <p:scale>
          <a:sx n="102" d="100"/>
          <a:sy n="102" d="100"/>
        </p:scale>
        <p:origin x="883" y="67"/>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notesMaster" Target="notesMasters/notesMaster1.xml"/><Relationship Id="rId3" Type="http://schemas.openxmlformats.org/officeDocument/2006/relationships/slideMaster" Target="slideMasters/slide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viewProps" Target="view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70C50C-F46C-8A4B-8A41-6A6FBB958D92}" type="datetimeFigureOut">
              <a:rPr lang="en-US" smtClean="0"/>
              <a:t>8/13/2025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53D443-CBAC-934A-8506-FB4DF260D863}" type="slidenum">
              <a:rPr lang="en-US" smtClean="0"/>
              <a:t>‹#›</a:t>
            </a:fld>
            <a:endParaRPr lang="en-US"/>
          </a:p>
        </p:txBody>
      </p:sp>
    </p:spTree>
    <p:extLst>
      <p:ext uri="{BB962C8B-B14F-4D97-AF65-F5344CB8AC3E}">
        <p14:creationId xmlns:p14="http://schemas.microsoft.com/office/powerpoint/2010/main" val="7568985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Bluebeam Revu is a powerful PDF creation, editing, markup, and collaboration software designed to streamline workflows, improve project communication, and enhance collaboration among AEC professionals. Revu allows users to work with PDFs, mark them up with various tools, and collaborate in real-time using its built-in Studio feature</a:t>
            </a:r>
            <a:endParaRPr lang="en-US" dirty="0"/>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Project managers benefit from real-time access to up-to-date designs and markups, reducing delays and ensuring accurate decision-making. For reviewers, seamless synchronization between platforms eliminates redundant file handling, provides better version control, and simplifies the review and approval process.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This is what it looks like and Victoria will be going into more detail later in the presentation.</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integration helps teams quickly identify, mark, and resolve issues, ensuring alignment with project goals and reducing costly rework. Additionally, by centralizing data and improving accessibility across the cloud, managers and reviewers can maintain project oversight, ensure compliance, and enhance overall productivity—all while saving time and costs.</a:t>
            </a:r>
          </a:p>
          <a:p>
            <a:endParaRPr lang="en-US" dirty="0"/>
          </a:p>
        </p:txBody>
      </p:sp>
      <p:sp>
        <p:nvSpPr>
          <p:cNvPr id="4" name="Slide Number Placeholder 3"/>
          <p:cNvSpPr>
            <a:spLocks noGrp="1"/>
          </p:cNvSpPr>
          <p:nvPr>
            <p:ph type="sldNum" sz="quarter" idx="5"/>
          </p:nvPr>
        </p:nvSpPr>
        <p:spPr/>
        <p:txBody>
          <a:bodyPr/>
          <a:lstStyle/>
          <a:p>
            <a:fld id="{3153D443-CBAC-934A-8506-FB4DF260D863}" type="slidenum">
              <a:rPr lang="en-US" smtClean="0"/>
              <a:t>2</a:t>
            </a:fld>
            <a:endParaRPr lang="en-US"/>
          </a:p>
        </p:txBody>
      </p:sp>
    </p:spTree>
    <p:extLst>
      <p:ext uri="{BB962C8B-B14F-4D97-AF65-F5344CB8AC3E}">
        <p14:creationId xmlns:p14="http://schemas.microsoft.com/office/powerpoint/2010/main" val="38660946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Basics is $260/year</a:t>
            </a:r>
          </a:p>
          <a:p>
            <a:r>
              <a:rPr lang="en-US" sz="1200" kern="1200" dirty="0">
                <a:solidFill>
                  <a:schemeClr val="tx1"/>
                </a:solidFill>
                <a:effectLst/>
                <a:latin typeface="+mn-lt"/>
                <a:ea typeface="+mn-ea"/>
                <a:cs typeface="+mn-cs"/>
              </a:rPr>
              <a:t>Core is $330/year</a:t>
            </a:r>
          </a:p>
          <a:p>
            <a:r>
              <a:rPr lang="en-US" sz="1200" kern="1200" dirty="0">
                <a:solidFill>
                  <a:schemeClr val="tx1"/>
                </a:solidFill>
                <a:effectLst/>
                <a:latin typeface="+mn-lt"/>
                <a:ea typeface="+mn-ea"/>
                <a:cs typeface="+mn-cs"/>
              </a:rPr>
              <a:t>Complete is $440/year (What most of FCS license holders have)</a:t>
            </a:r>
          </a:p>
          <a:p>
            <a:r>
              <a:rPr lang="en-US" dirty="0"/>
              <a:t> </a:t>
            </a:r>
          </a:p>
          <a:p>
            <a:r>
              <a:rPr lang="en-US" sz="1200" kern="1200" dirty="0">
                <a:solidFill>
                  <a:schemeClr val="tx1"/>
                </a:solidFill>
                <a:effectLst/>
                <a:latin typeface="+mn-lt"/>
                <a:ea typeface="+mn-ea"/>
                <a:cs typeface="+mn-cs"/>
              </a:rPr>
              <a:t>Bluebeam Cloud Core subscription OR </a:t>
            </a:r>
          </a:p>
          <a:p>
            <a:r>
              <a:rPr lang="en-US" sz="1200" kern="1200" dirty="0">
                <a:solidFill>
                  <a:schemeClr val="tx1"/>
                </a:solidFill>
                <a:effectLst/>
                <a:latin typeface="+mn-lt"/>
                <a:ea typeface="+mn-ea"/>
                <a:cs typeface="+mn-cs"/>
              </a:rPr>
              <a:t>Bluebeam Cloud Complete subscription </a:t>
            </a:r>
            <a:endParaRPr lang="en-US" dirty="0"/>
          </a:p>
        </p:txBody>
      </p:sp>
      <p:sp>
        <p:nvSpPr>
          <p:cNvPr id="4" name="Slide Number Placeholder 3"/>
          <p:cNvSpPr>
            <a:spLocks noGrp="1"/>
          </p:cNvSpPr>
          <p:nvPr>
            <p:ph type="sldNum" sz="quarter" idx="5"/>
          </p:nvPr>
        </p:nvSpPr>
        <p:spPr/>
        <p:txBody>
          <a:bodyPr/>
          <a:lstStyle/>
          <a:p>
            <a:fld id="{3153D443-CBAC-934A-8506-FB4DF260D863}" type="slidenum">
              <a:rPr lang="en-US" smtClean="0"/>
              <a:t>3</a:t>
            </a:fld>
            <a:endParaRPr lang="en-US"/>
          </a:p>
        </p:txBody>
      </p:sp>
    </p:spTree>
    <p:extLst>
      <p:ext uri="{BB962C8B-B14F-4D97-AF65-F5344CB8AC3E}">
        <p14:creationId xmlns:p14="http://schemas.microsoft.com/office/powerpoint/2010/main" val="15381264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3EBB92-6955-9AFC-D7D0-01F996B302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AF7EA0-A672-F3E0-28D3-1142A0B60BCF}"/>
              </a:ext>
            </a:extLst>
          </p:cNvPr>
          <p:cNvSpPr>
            <a:spLocks noGrp="1" noRot="1" noChangeAspect="1"/>
          </p:cNvSpPr>
          <p:nvPr>
            <p:ph type="sldImg"/>
          </p:nvPr>
        </p:nvSpPr>
        <p:spPr>
          <a:xfrm>
            <a:off x="2514600" y="857250"/>
            <a:ext cx="4114800" cy="2314575"/>
          </a:xfrm>
        </p:spPr>
      </p:sp>
      <p:sp>
        <p:nvSpPr>
          <p:cNvPr id="3" name="Notes Placeholder 2">
            <a:extLst>
              <a:ext uri="{FF2B5EF4-FFF2-40B4-BE49-F238E27FC236}">
                <a16:creationId xmlns:a16="http://schemas.microsoft.com/office/drawing/2014/main" id="{B7525DF6-5581-013E-60E6-1E5004381EE3}"/>
              </a:ext>
            </a:extLst>
          </p:cNvPr>
          <p:cNvSpPr>
            <a:spLocks noGrp="1"/>
          </p:cNvSpPr>
          <p:nvPr>
            <p:ph type="body" idx="1"/>
          </p:nvPr>
        </p:nvSpPr>
        <p:spPr/>
        <p:txBody>
          <a:bodyPr/>
          <a:lstStyle/>
          <a:p>
            <a:pPr defTabSz="914266">
              <a:defRPr/>
            </a:pPr>
            <a:endParaRPr lang="en-US" baseline="0" dirty="0">
              <a:ea typeface="Calibri"/>
              <a:cs typeface="Calibri"/>
            </a:endParaRPr>
          </a:p>
        </p:txBody>
      </p:sp>
      <p:sp>
        <p:nvSpPr>
          <p:cNvPr id="4" name="Slide Number Placeholder 3">
            <a:extLst>
              <a:ext uri="{FF2B5EF4-FFF2-40B4-BE49-F238E27FC236}">
                <a16:creationId xmlns:a16="http://schemas.microsoft.com/office/drawing/2014/main" id="{194D0B9D-8648-4711-CCFA-948EE60D53D9}"/>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9E8C53-1E97-4AB0-9465-4ED29BDD9DF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233967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Taylor PM</a:t>
            </a:r>
          </a:p>
          <a:p>
            <a:r>
              <a:rPr lang="en-US" dirty="0"/>
              <a:t>Jessie AE</a:t>
            </a:r>
          </a:p>
          <a:p>
            <a:r>
              <a:rPr lang="en-US" dirty="0"/>
              <a:t>Victoria reviewer</a:t>
            </a:r>
          </a:p>
          <a:p>
            <a:r>
              <a:rPr lang="en-US" dirty="0"/>
              <a:t>Carina reviewer</a:t>
            </a:r>
          </a:p>
        </p:txBody>
      </p:sp>
      <p:sp>
        <p:nvSpPr>
          <p:cNvPr id="4" name="Slide Number Placeholder 3"/>
          <p:cNvSpPr>
            <a:spLocks noGrp="1"/>
          </p:cNvSpPr>
          <p:nvPr>
            <p:ph type="sldNum" sz="quarter" idx="5"/>
          </p:nvPr>
        </p:nvSpPr>
        <p:spPr/>
        <p:txBody>
          <a:bodyPr/>
          <a:lstStyle/>
          <a:p>
            <a:fld id="{3153D443-CBAC-934A-8506-FB4DF260D863}" type="slidenum">
              <a:rPr lang="en-US" smtClean="0"/>
              <a:t>5</a:t>
            </a:fld>
            <a:endParaRPr lang="en-US"/>
          </a:p>
        </p:txBody>
      </p:sp>
    </p:spTree>
    <p:extLst>
      <p:ext uri="{BB962C8B-B14F-4D97-AF65-F5344CB8AC3E}">
        <p14:creationId xmlns:p14="http://schemas.microsoft.com/office/powerpoint/2010/main" val="811302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6976BA-4A71-95CC-32AB-2D549D9427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987173-E84F-F7EA-EB5E-8B9D302682A4}"/>
              </a:ext>
            </a:extLst>
          </p:cNvPr>
          <p:cNvSpPr>
            <a:spLocks noGrp="1" noRot="1" noChangeAspect="1"/>
          </p:cNvSpPr>
          <p:nvPr>
            <p:ph type="sldImg"/>
          </p:nvPr>
        </p:nvSpPr>
        <p:spPr>
          <a:xfrm>
            <a:off x="2514600" y="857250"/>
            <a:ext cx="4114800" cy="2314575"/>
          </a:xfrm>
        </p:spPr>
      </p:sp>
      <p:sp>
        <p:nvSpPr>
          <p:cNvPr id="3" name="Notes Placeholder 2">
            <a:extLst>
              <a:ext uri="{FF2B5EF4-FFF2-40B4-BE49-F238E27FC236}">
                <a16:creationId xmlns:a16="http://schemas.microsoft.com/office/drawing/2014/main" id="{5F974E68-0597-EF64-7487-A6A27C11BF53}"/>
              </a:ext>
            </a:extLst>
          </p:cNvPr>
          <p:cNvSpPr>
            <a:spLocks noGrp="1"/>
          </p:cNvSpPr>
          <p:nvPr>
            <p:ph type="body" idx="1"/>
          </p:nvPr>
        </p:nvSpPr>
        <p:spPr/>
        <p:txBody>
          <a:bodyPr/>
          <a:lstStyle/>
          <a:p>
            <a:pPr defTabSz="914266">
              <a:defRPr/>
            </a:pPr>
            <a:endParaRPr lang="en-US" baseline="0">
              <a:ea typeface="Calibri"/>
              <a:cs typeface="Calibri"/>
            </a:endParaRPr>
          </a:p>
        </p:txBody>
      </p:sp>
      <p:sp>
        <p:nvSpPr>
          <p:cNvPr id="4" name="Slide Number Placeholder 3">
            <a:extLst>
              <a:ext uri="{FF2B5EF4-FFF2-40B4-BE49-F238E27FC236}">
                <a16:creationId xmlns:a16="http://schemas.microsoft.com/office/drawing/2014/main" id="{66C6345A-1E66-A307-5494-5F387F51932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9E8C53-1E97-4AB0-9465-4ED29BDD9DF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085406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53D443-CBAC-934A-8506-FB4DF260D863}" type="slidenum">
              <a:rPr lang="en-US" smtClean="0"/>
              <a:t>7</a:t>
            </a:fld>
            <a:endParaRPr lang="en-US"/>
          </a:p>
        </p:txBody>
      </p:sp>
    </p:spTree>
    <p:extLst>
      <p:ext uri="{BB962C8B-B14F-4D97-AF65-F5344CB8AC3E}">
        <p14:creationId xmlns:p14="http://schemas.microsoft.com/office/powerpoint/2010/main" val="9093345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Michael Kuo</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Victoria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Quinn</a:t>
            </a:r>
          </a:p>
          <a:p>
            <a:endParaRPr lang="en-US" dirty="0"/>
          </a:p>
        </p:txBody>
      </p:sp>
      <p:sp>
        <p:nvSpPr>
          <p:cNvPr id="4" name="Slide Number Placeholder 3"/>
          <p:cNvSpPr>
            <a:spLocks noGrp="1"/>
          </p:cNvSpPr>
          <p:nvPr>
            <p:ph type="sldNum" sz="quarter" idx="5"/>
          </p:nvPr>
        </p:nvSpPr>
        <p:spPr/>
        <p:txBody>
          <a:bodyPr/>
          <a:lstStyle/>
          <a:p>
            <a:fld id="{3153D443-CBAC-934A-8506-FB4DF260D863}" type="slidenum">
              <a:rPr lang="en-US" smtClean="0"/>
              <a:t>8</a:t>
            </a:fld>
            <a:endParaRPr lang="en-US"/>
          </a:p>
        </p:txBody>
      </p:sp>
    </p:spTree>
    <p:extLst>
      <p:ext uri="{BB962C8B-B14F-4D97-AF65-F5344CB8AC3E}">
        <p14:creationId xmlns:p14="http://schemas.microsoft.com/office/powerpoint/2010/main" val="24368749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11.jp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3" name="Picture 2" descr="A river with trees and buildings&#10;&#10;Description automatically generated with medium confidence">
            <a:extLst>
              <a:ext uri="{FF2B5EF4-FFF2-40B4-BE49-F238E27FC236}">
                <a16:creationId xmlns:a16="http://schemas.microsoft.com/office/drawing/2014/main" id="{2F2C6BEB-1BEF-A230-C7F2-5F22D527E701}"/>
              </a:ext>
            </a:extLst>
          </p:cNvPr>
          <p:cNvPicPr>
            <a:picLocks noChangeAspect="1"/>
          </p:cNvPicPr>
          <p:nvPr userDrawn="1"/>
        </p:nvPicPr>
        <p:blipFill>
          <a:blip r:embed="rId2">
            <a:extLst>
              <a:ext uri="{28A0092B-C50C-407E-A947-70E740481C1C}">
                <a14:useLocalDpi xmlns:a14="http://schemas.microsoft.com/office/drawing/2010/main" val="0"/>
              </a:ext>
            </a:extLst>
          </a:blip>
          <a:srcRect r="1156"/>
          <a:stretch/>
        </p:blipFill>
        <p:spPr>
          <a:xfrm>
            <a:off x="0" y="124110"/>
            <a:ext cx="9144000" cy="5190839"/>
          </a:xfrm>
          <a:prstGeom prst="rect">
            <a:avLst/>
          </a:prstGeom>
        </p:spPr>
      </p:pic>
      <p:sp>
        <p:nvSpPr>
          <p:cNvPr id="4" name="Date Placeholder 3"/>
          <p:cNvSpPr>
            <a:spLocks noGrp="1"/>
          </p:cNvSpPr>
          <p:nvPr>
            <p:ph type="dt" sz="half" idx="10"/>
          </p:nvPr>
        </p:nvSpPr>
        <p:spPr/>
        <p:txBody>
          <a:bodyPr/>
          <a:lstStyle/>
          <a:p>
            <a:fld id="{840601E4-3F87-485E-BCF1-0932C51EED9D}" type="datetimeFigureOut">
              <a:rPr lang="en-US" smtClean="0"/>
              <a:t>8/13/2025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15554C-9387-4378-80C2-5F7076CAC952}" type="slidenum">
              <a:rPr lang="en-US" smtClean="0"/>
              <a:t>‹#›</a:t>
            </a:fld>
            <a:endParaRPr lang="en-US"/>
          </a:p>
        </p:txBody>
      </p:sp>
      <p:pic>
        <p:nvPicPr>
          <p:cNvPr id="13" name="Picture 12" descr="cu white lrg.psd">
            <a:extLst>
              <a:ext uri="{FF2B5EF4-FFF2-40B4-BE49-F238E27FC236}">
                <a16:creationId xmlns:a16="http://schemas.microsoft.com/office/drawing/2014/main" id="{FBBE9620-A569-E342-86F1-8A5D60290F03}"/>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r="72186"/>
          <a:stretch/>
        </p:blipFill>
        <p:spPr>
          <a:xfrm>
            <a:off x="304272" y="572335"/>
            <a:ext cx="1143528" cy="1115666"/>
          </a:xfrm>
          <a:prstGeom prst="rect">
            <a:avLst/>
          </a:prstGeom>
        </p:spPr>
      </p:pic>
      <p:sp>
        <p:nvSpPr>
          <p:cNvPr id="14" name="Title 18">
            <a:extLst>
              <a:ext uri="{FF2B5EF4-FFF2-40B4-BE49-F238E27FC236}">
                <a16:creationId xmlns:a16="http://schemas.microsoft.com/office/drawing/2014/main" id="{EBDFF706-523C-3443-A746-980EE949C5C6}"/>
              </a:ext>
            </a:extLst>
          </p:cNvPr>
          <p:cNvSpPr>
            <a:spLocks noGrp="1"/>
          </p:cNvSpPr>
          <p:nvPr>
            <p:ph type="title" hasCustomPrompt="1"/>
          </p:nvPr>
        </p:nvSpPr>
        <p:spPr>
          <a:xfrm>
            <a:off x="304272" y="2561844"/>
            <a:ext cx="4777596" cy="829533"/>
          </a:xfrm>
          <a:solidFill>
            <a:schemeClr val="tx1">
              <a:lumMod val="95000"/>
              <a:lumOff val="5000"/>
              <a:alpha val="48000"/>
            </a:schemeClr>
          </a:solidFill>
        </p:spPr>
        <p:txBody>
          <a:bodyPr lIns="182880" tIns="182880" rIns="182880" anchor="t">
            <a:normAutofit/>
          </a:bodyPr>
          <a:lstStyle>
            <a:lvl1pPr algn="l">
              <a:defRPr sz="3200" baseline="0">
                <a:solidFill>
                  <a:schemeClr val="bg1"/>
                </a:solidFill>
              </a:defRPr>
            </a:lvl1pPr>
          </a:lstStyle>
          <a:p>
            <a:r>
              <a:rPr lang="en-US" dirty="0"/>
              <a:t>Click to add title</a:t>
            </a:r>
          </a:p>
        </p:txBody>
      </p:sp>
      <p:sp>
        <p:nvSpPr>
          <p:cNvPr id="15" name="Text Placeholder 20">
            <a:extLst>
              <a:ext uri="{FF2B5EF4-FFF2-40B4-BE49-F238E27FC236}">
                <a16:creationId xmlns:a16="http://schemas.microsoft.com/office/drawing/2014/main" id="{AF5CFD81-593A-174A-ABE5-171DDF25EC62}"/>
              </a:ext>
            </a:extLst>
          </p:cNvPr>
          <p:cNvSpPr>
            <a:spLocks noGrp="1"/>
          </p:cNvSpPr>
          <p:nvPr>
            <p:ph type="body" sz="quarter" idx="13" hasCustomPrompt="1"/>
          </p:nvPr>
        </p:nvSpPr>
        <p:spPr>
          <a:xfrm>
            <a:off x="304272" y="3568340"/>
            <a:ext cx="4137025" cy="753311"/>
          </a:xfrm>
          <a:solidFill>
            <a:schemeClr val="tx1">
              <a:lumMod val="95000"/>
              <a:lumOff val="5000"/>
              <a:alpha val="48000"/>
            </a:schemeClr>
          </a:solidFill>
        </p:spPr>
        <p:txBody>
          <a:bodyPr lIns="182880" tIns="182880" rIns="182880">
            <a:noAutofit/>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a:solidFill>
                  <a:schemeClr val="bg1"/>
                </a:solidFill>
                <a:latin typeface="+mn-lt"/>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a:solidFill>
                  <a:srgbClr val="FFFFFF"/>
                </a:solidFill>
                <a:latin typeface="+mn-lt"/>
              </a:rPr>
              <a:t>Click to add text</a:t>
            </a:r>
          </a:p>
        </p:txBody>
      </p:sp>
      <p:sp>
        <p:nvSpPr>
          <p:cNvPr id="12" name="Rectangle 11">
            <a:extLst>
              <a:ext uri="{FF2B5EF4-FFF2-40B4-BE49-F238E27FC236}">
                <a16:creationId xmlns:a16="http://schemas.microsoft.com/office/drawing/2014/main" id="{7679AF82-2025-4A46-9A8F-C7EBC5A38F02}"/>
              </a:ext>
            </a:extLst>
          </p:cNvPr>
          <p:cNvSpPr/>
          <p:nvPr userDrawn="1"/>
        </p:nvSpPr>
        <p:spPr>
          <a:xfrm>
            <a:off x="0" y="4967"/>
            <a:ext cx="9144000" cy="166688"/>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94740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40601E4-3F87-485E-BCF1-0932C51EED9D}" type="datetimeFigureOut">
              <a:rPr lang="en-US" smtClean="0"/>
              <a:t>8/13/2025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15554C-9387-4378-80C2-5F7076CAC952}" type="slidenum">
              <a:rPr lang="en-US" smtClean="0"/>
              <a:t>‹#›</a:t>
            </a:fld>
            <a:endParaRPr lang="en-US"/>
          </a:p>
        </p:txBody>
      </p:sp>
      <p:sp>
        <p:nvSpPr>
          <p:cNvPr id="10" name="Rectangle 9"/>
          <p:cNvSpPr/>
          <p:nvPr userDrawn="1"/>
        </p:nvSpPr>
        <p:spPr>
          <a:xfrm>
            <a:off x="0" y="1"/>
            <a:ext cx="9144000" cy="166688"/>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2" name="Picture 11" descr="cu white lrg.psd"/>
          <p:cNvPicPr>
            <a:picLocks noChangeAspect="1"/>
          </p:cNvPicPr>
          <p:nvPr userDrawn="1"/>
        </p:nvPicPr>
        <p:blipFill rotWithShape="1">
          <a:blip r:embed="rId2" cstate="screen">
            <a:extLst>
              <a:ext uri="{28A0092B-C50C-407E-A947-70E740481C1C}">
                <a14:useLocalDpi xmlns:a14="http://schemas.microsoft.com/office/drawing/2010/main"/>
              </a:ext>
            </a:extLst>
          </a:blip>
          <a:srcRect l="29543" r="-704"/>
          <a:stretch/>
        </p:blipFill>
        <p:spPr>
          <a:xfrm>
            <a:off x="3871581" y="-117766"/>
            <a:ext cx="1370059" cy="391837"/>
          </a:xfrm>
          <a:prstGeom prst="rect">
            <a:avLst/>
          </a:prstGeom>
        </p:spPr>
      </p:pic>
      <p:sp>
        <p:nvSpPr>
          <p:cNvPr id="3" name="Text Placeholder 2"/>
          <p:cNvSpPr>
            <a:spLocks noGrp="1"/>
          </p:cNvSpPr>
          <p:nvPr>
            <p:ph type="body" sz="quarter" idx="13"/>
          </p:nvPr>
        </p:nvSpPr>
        <p:spPr>
          <a:xfrm>
            <a:off x="285753" y="1314452"/>
            <a:ext cx="8678863" cy="29991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a:xfrm>
            <a:off x="285750" y="800100"/>
            <a:ext cx="8677656" cy="514350"/>
          </a:xfrm>
        </p:spPr>
        <p:txBody>
          <a:bodyPr/>
          <a:lstStyle>
            <a:lvl1pPr algn="l">
              <a:defRPr/>
            </a:lvl1pPr>
          </a:lstStyle>
          <a:p>
            <a:r>
              <a:rPr lang="en-US"/>
              <a:t>Click to edit Master title style</a:t>
            </a:r>
            <a:endParaRPr lang="en-US" dirty="0"/>
          </a:p>
        </p:txBody>
      </p:sp>
      <p:sp>
        <p:nvSpPr>
          <p:cNvPr id="9" name="Rectangle 8">
            <a:extLst>
              <a:ext uri="{FF2B5EF4-FFF2-40B4-BE49-F238E27FC236}">
                <a16:creationId xmlns:a16="http://schemas.microsoft.com/office/drawing/2014/main" id="{676D217F-405D-D842-BCF8-605A468DB0E6}"/>
              </a:ext>
            </a:extLst>
          </p:cNvPr>
          <p:cNvSpPr/>
          <p:nvPr userDrawn="1"/>
        </p:nvSpPr>
        <p:spPr>
          <a:xfrm>
            <a:off x="0" y="0"/>
            <a:ext cx="9144000" cy="166688"/>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3" name="Picture 12" descr="cu white lrg.psd">
            <a:extLst>
              <a:ext uri="{FF2B5EF4-FFF2-40B4-BE49-F238E27FC236}">
                <a16:creationId xmlns:a16="http://schemas.microsoft.com/office/drawing/2014/main" id="{C88FCF1F-2A07-B442-9D02-E6E2CE89B9A5}"/>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29543" r="-704"/>
          <a:stretch/>
        </p:blipFill>
        <p:spPr>
          <a:xfrm>
            <a:off x="4103639" y="-95250"/>
            <a:ext cx="929024" cy="354268"/>
          </a:xfrm>
          <a:prstGeom prst="rect">
            <a:avLst/>
          </a:prstGeom>
        </p:spPr>
      </p:pic>
    </p:spTree>
    <p:extLst>
      <p:ext uri="{BB962C8B-B14F-4D97-AF65-F5344CB8AC3E}">
        <p14:creationId xmlns:p14="http://schemas.microsoft.com/office/powerpoint/2010/main" val="481278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 Graphic">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40601E4-3F87-485E-BCF1-0932C51EED9D}" type="datetimeFigureOut">
              <a:rPr lang="en-US" smtClean="0"/>
              <a:t>8/13/2025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15554C-9387-4378-80C2-5F7076CAC952}" type="slidenum">
              <a:rPr lang="en-US" smtClean="0"/>
              <a:t>‹#›</a:t>
            </a:fld>
            <a:endParaRPr lang="en-US"/>
          </a:p>
        </p:txBody>
      </p:sp>
      <p:sp>
        <p:nvSpPr>
          <p:cNvPr id="7" name="Rectangle 6"/>
          <p:cNvSpPr/>
          <p:nvPr userDrawn="1"/>
        </p:nvSpPr>
        <p:spPr>
          <a:xfrm>
            <a:off x="0" y="1"/>
            <a:ext cx="9144000" cy="166688"/>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2" name="TextBox 11"/>
          <p:cNvSpPr txBox="1"/>
          <p:nvPr userDrawn="1"/>
        </p:nvSpPr>
        <p:spPr>
          <a:xfrm>
            <a:off x="438726" y="3567547"/>
            <a:ext cx="8258850" cy="584775"/>
          </a:xfrm>
          <a:prstGeom prst="rect">
            <a:avLst/>
          </a:prstGeom>
          <a:noFill/>
        </p:spPr>
        <p:txBody>
          <a:bodyPr wrap="square" rtlCol="0">
            <a:spAutoFit/>
          </a:bodyPr>
          <a:lstStyle/>
          <a:p>
            <a:pPr lvl="0" algn="ctr"/>
            <a:r>
              <a:rPr lang="en-US" sz="3200" dirty="0">
                <a:solidFill>
                  <a:schemeClr val="bg1"/>
                </a:solidFill>
                <a:latin typeface="Helvetica"/>
                <a:cs typeface="Helvetica"/>
              </a:rPr>
              <a:t>Photos, illustrations, graphics here.</a:t>
            </a:r>
            <a:endParaRPr lang="en-US" sz="1800" dirty="0">
              <a:solidFill>
                <a:schemeClr val="bg1"/>
              </a:solidFill>
            </a:endParaRPr>
          </a:p>
        </p:txBody>
      </p:sp>
      <p:sp>
        <p:nvSpPr>
          <p:cNvPr id="13" name="Content Placeholder 12"/>
          <p:cNvSpPr>
            <a:spLocks noGrp="1"/>
          </p:cNvSpPr>
          <p:nvPr>
            <p:ph sz="quarter" idx="13"/>
          </p:nvPr>
        </p:nvSpPr>
        <p:spPr>
          <a:xfrm>
            <a:off x="292899" y="2908169"/>
            <a:ext cx="8558213" cy="20871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itle 13"/>
          <p:cNvSpPr>
            <a:spLocks noGrp="1"/>
          </p:cNvSpPr>
          <p:nvPr>
            <p:ph type="title"/>
          </p:nvPr>
        </p:nvSpPr>
        <p:spPr>
          <a:xfrm>
            <a:off x="287899" y="461820"/>
            <a:ext cx="6554707" cy="646331"/>
          </a:xfrm>
        </p:spPr>
        <p:txBody>
          <a:bodyPr/>
          <a:lstStyle>
            <a:lvl1pPr algn="l">
              <a:defRPr/>
            </a:lvl1pPr>
          </a:lstStyle>
          <a:p>
            <a:r>
              <a:rPr lang="en-US"/>
              <a:t>Click to edit Master title style</a:t>
            </a:r>
            <a:endParaRPr lang="en-US" dirty="0"/>
          </a:p>
        </p:txBody>
      </p:sp>
      <p:sp>
        <p:nvSpPr>
          <p:cNvPr id="16" name="Text Placeholder 15"/>
          <p:cNvSpPr>
            <a:spLocks noGrp="1"/>
          </p:cNvSpPr>
          <p:nvPr>
            <p:ph type="body" sz="quarter" idx="14"/>
          </p:nvPr>
        </p:nvSpPr>
        <p:spPr>
          <a:xfrm>
            <a:off x="289405" y="1143000"/>
            <a:ext cx="8534400" cy="1657350"/>
          </a:xfrm>
        </p:spPr>
        <p:txBody>
          <a:bodyPr numCol="2"/>
          <a:lstStyle/>
          <a:p>
            <a:pPr lvl="0"/>
            <a:r>
              <a:rPr lang="en-US"/>
              <a:t>Click to edit Master text styles</a:t>
            </a:r>
          </a:p>
          <a:p>
            <a:pPr lvl="1"/>
            <a:r>
              <a:rPr lang="en-US"/>
              <a:t>Second level</a:t>
            </a:r>
          </a:p>
        </p:txBody>
      </p:sp>
      <p:pic>
        <p:nvPicPr>
          <p:cNvPr id="11" name="Picture 10" descr="cu white lrg.psd">
            <a:extLst>
              <a:ext uri="{FF2B5EF4-FFF2-40B4-BE49-F238E27FC236}">
                <a16:creationId xmlns:a16="http://schemas.microsoft.com/office/drawing/2014/main" id="{78D9ACAA-FDE2-2E47-B810-92F2D7384BC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9543" r="-704"/>
          <a:stretch/>
        </p:blipFill>
        <p:spPr>
          <a:xfrm>
            <a:off x="4103639" y="-95250"/>
            <a:ext cx="929024" cy="354268"/>
          </a:xfrm>
          <a:prstGeom prst="rect">
            <a:avLst/>
          </a:prstGeom>
        </p:spPr>
      </p:pic>
    </p:spTree>
    <p:extLst>
      <p:ext uri="{BB962C8B-B14F-4D97-AF65-F5344CB8AC3E}">
        <p14:creationId xmlns:p14="http://schemas.microsoft.com/office/powerpoint/2010/main" val="1092385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ntent w/ Graphic">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40601E4-3F87-485E-BCF1-0932C51EED9D}" type="datetimeFigureOut">
              <a:rPr lang="en-US" smtClean="0"/>
              <a:t>8/13/2025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15554C-9387-4378-80C2-5F7076CAC952}" type="slidenum">
              <a:rPr lang="en-US" smtClean="0"/>
              <a:t>‹#›</a:t>
            </a:fld>
            <a:endParaRPr lang="en-US"/>
          </a:p>
        </p:txBody>
      </p:sp>
      <p:sp>
        <p:nvSpPr>
          <p:cNvPr id="7" name="Rectangle 6"/>
          <p:cNvSpPr/>
          <p:nvPr userDrawn="1"/>
        </p:nvSpPr>
        <p:spPr>
          <a:xfrm>
            <a:off x="0" y="1"/>
            <a:ext cx="9144000" cy="166688"/>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2" name="TextBox 11"/>
          <p:cNvSpPr txBox="1"/>
          <p:nvPr userDrawn="1"/>
        </p:nvSpPr>
        <p:spPr>
          <a:xfrm>
            <a:off x="438726" y="3567547"/>
            <a:ext cx="8258850" cy="584775"/>
          </a:xfrm>
          <a:prstGeom prst="rect">
            <a:avLst/>
          </a:prstGeom>
          <a:noFill/>
        </p:spPr>
        <p:txBody>
          <a:bodyPr wrap="square" rtlCol="0">
            <a:spAutoFit/>
          </a:bodyPr>
          <a:lstStyle/>
          <a:p>
            <a:pPr lvl="0" algn="ctr"/>
            <a:r>
              <a:rPr lang="en-US" sz="3200" dirty="0">
                <a:solidFill>
                  <a:schemeClr val="bg1"/>
                </a:solidFill>
                <a:latin typeface="Helvetica"/>
                <a:cs typeface="Helvetica"/>
              </a:rPr>
              <a:t>Photos, illustrations, graphics here.</a:t>
            </a:r>
            <a:endParaRPr lang="en-US" sz="1800" dirty="0">
              <a:solidFill>
                <a:schemeClr val="bg1"/>
              </a:solidFill>
            </a:endParaRPr>
          </a:p>
        </p:txBody>
      </p:sp>
      <p:sp>
        <p:nvSpPr>
          <p:cNvPr id="13" name="Content Placeholder 12"/>
          <p:cNvSpPr>
            <a:spLocks noGrp="1"/>
          </p:cNvSpPr>
          <p:nvPr>
            <p:ph sz="quarter" idx="13"/>
          </p:nvPr>
        </p:nvSpPr>
        <p:spPr>
          <a:xfrm>
            <a:off x="4800605" y="1085850"/>
            <a:ext cx="4050507"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itle 13"/>
          <p:cNvSpPr>
            <a:spLocks noGrp="1"/>
          </p:cNvSpPr>
          <p:nvPr>
            <p:ph type="title"/>
          </p:nvPr>
        </p:nvSpPr>
        <p:spPr>
          <a:xfrm>
            <a:off x="287899" y="461818"/>
            <a:ext cx="6554707" cy="452582"/>
          </a:xfrm>
        </p:spPr>
        <p:txBody>
          <a:bodyPr/>
          <a:lstStyle>
            <a:lvl1pPr algn="l">
              <a:defRPr/>
            </a:lvl1pPr>
          </a:lstStyle>
          <a:p>
            <a:r>
              <a:rPr lang="en-US"/>
              <a:t>Click to edit Master title style</a:t>
            </a:r>
            <a:endParaRPr lang="en-US" dirty="0"/>
          </a:p>
        </p:txBody>
      </p:sp>
      <p:sp>
        <p:nvSpPr>
          <p:cNvPr id="16" name="Text Placeholder 15"/>
          <p:cNvSpPr>
            <a:spLocks noGrp="1"/>
          </p:cNvSpPr>
          <p:nvPr>
            <p:ph type="body" sz="quarter" idx="14"/>
          </p:nvPr>
        </p:nvSpPr>
        <p:spPr>
          <a:xfrm>
            <a:off x="289410" y="1085850"/>
            <a:ext cx="4358795" cy="3657600"/>
          </a:xfrm>
        </p:spPr>
        <p:txBody>
          <a:bodyPr num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1" name="Picture 10" descr="cu white lrg.psd">
            <a:extLst>
              <a:ext uri="{FF2B5EF4-FFF2-40B4-BE49-F238E27FC236}">
                <a16:creationId xmlns:a16="http://schemas.microsoft.com/office/drawing/2014/main" id="{DE780E24-C73F-2641-BCA8-7EB5A5CFB8F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9543" r="-704"/>
          <a:stretch/>
        </p:blipFill>
        <p:spPr>
          <a:xfrm>
            <a:off x="4103639" y="-95250"/>
            <a:ext cx="929024" cy="354268"/>
          </a:xfrm>
          <a:prstGeom prst="rect">
            <a:avLst/>
          </a:prstGeom>
        </p:spPr>
      </p:pic>
    </p:spTree>
    <p:extLst>
      <p:ext uri="{BB962C8B-B14F-4D97-AF65-F5344CB8AC3E}">
        <p14:creationId xmlns:p14="http://schemas.microsoft.com/office/powerpoint/2010/main" val="2423113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40601E4-3F87-485E-BCF1-0932C51EED9D}" type="datetimeFigureOut">
              <a:rPr lang="en-US" smtClean="0"/>
              <a:t>8/13/2025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15554C-9387-4378-80C2-5F7076CAC952}" type="slidenum">
              <a:rPr lang="en-US" smtClean="0"/>
              <a:t>‹#›</a:t>
            </a:fld>
            <a:endParaRPr lang="en-US"/>
          </a:p>
        </p:txBody>
      </p:sp>
      <p:sp>
        <p:nvSpPr>
          <p:cNvPr id="10" name="Rectangle 9"/>
          <p:cNvSpPr/>
          <p:nvPr userDrawn="1"/>
        </p:nvSpPr>
        <p:spPr>
          <a:xfrm>
            <a:off x="0" y="1"/>
            <a:ext cx="9144000" cy="166688"/>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0" y="569785"/>
            <a:ext cx="9144000" cy="403957"/>
          </a:xfrm>
        </p:spPr>
        <p:txBody>
          <a:bodyPr/>
          <a:lstStyle/>
          <a:p>
            <a:r>
              <a:rPr lang="en-US"/>
              <a:t>Click to edit Master title style</a:t>
            </a:r>
          </a:p>
        </p:txBody>
      </p:sp>
      <p:sp>
        <p:nvSpPr>
          <p:cNvPr id="13" name="Content Placeholder 12"/>
          <p:cNvSpPr>
            <a:spLocks noGrp="1"/>
          </p:cNvSpPr>
          <p:nvPr>
            <p:ph sz="quarter" idx="14"/>
          </p:nvPr>
        </p:nvSpPr>
        <p:spPr>
          <a:xfrm>
            <a:off x="838200" y="1253018"/>
            <a:ext cx="7467600" cy="3028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descr="cu white lrg.psd">
            <a:extLst>
              <a:ext uri="{FF2B5EF4-FFF2-40B4-BE49-F238E27FC236}">
                <a16:creationId xmlns:a16="http://schemas.microsoft.com/office/drawing/2014/main" id="{C4484C72-ACA8-0D4F-B547-E196BF6EABE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9543" r="-704"/>
          <a:stretch/>
        </p:blipFill>
        <p:spPr>
          <a:xfrm>
            <a:off x="4103639" y="-95250"/>
            <a:ext cx="929024" cy="354268"/>
          </a:xfrm>
          <a:prstGeom prst="rect">
            <a:avLst/>
          </a:prstGeom>
        </p:spPr>
      </p:pic>
    </p:spTree>
    <p:extLst>
      <p:ext uri="{BB962C8B-B14F-4D97-AF65-F5344CB8AC3E}">
        <p14:creationId xmlns:p14="http://schemas.microsoft.com/office/powerpoint/2010/main" val="1371504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losing Slide">
    <p:spTree>
      <p:nvGrpSpPr>
        <p:cNvPr id="1" name=""/>
        <p:cNvGrpSpPr/>
        <p:nvPr/>
      </p:nvGrpSpPr>
      <p:grpSpPr>
        <a:xfrm>
          <a:off x="0" y="0"/>
          <a:ext cx="0" cy="0"/>
          <a:chOff x="0" y="0"/>
          <a:chExt cx="0" cy="0"/>
        </a:xfrm>
      </p:grpSpPr>
      <p:pic>
        <p:nvPicPr>
          <p:cNvPr id="6" name="Picture 5" descr="A tree with orange and yellow leaves&#10;&#10;Description automatically generated">
            <a:extLst>
              <a:ext uri="{FF2B5EF4-FFF2-40B4-BE49-F238E27FC236}">
                <a16:creationId xmlns:a16="http://schemas.microsoft.com/office/drawing/2014/main" id="{6ACE017C-998C-02F0-A623-4122E8F2474E}"/>
              </a:ext>
            </a:extLst>
          </p:cNvPr>
          <p:cNvPicPr>
            <a:picLocks noChangeAspect="1"/>
          </p:cNvPicPr>
          <p:nvPr userDrawn="1"/>
        </p:nvPicPr>
        <p:blipFill>
          <a:blip r:embed="rId2">
            <a:extLst>
              <a:ext uri="{28A0092B-C50C-407E-A947-70E740481C1C}">
                <a14:useLocalDpi xmlns:a14="http://schemas.microsoft.com/office/drawing/2010/main" val="0"/>
              </a:ext>
            </a:extLst>
          </a:blip>
          <a:srcRect b="17624"/>
          <a:stretch/>
        </p:blipFill>
        <p:spPr>
          <a:xfrm>
            <a:off x="0" y="102393"/>
            <a:ext cx="9179459" cy="5041108"/>
          </a:xfrm>
          <a:prstGeom prst="rect">
            <a:avLst/>
          </a:prstGeom>
        </p:spPr>
      </p:pic>
      <p:sp>
        <p:nvSpPr>
          <p:cNvPr id="3" name="Date Placeholder 2"/>
          <p:cNvSpPr>
            <a:spLocks noGrp="1"/>
          </p:cNvSpPr>
          <p:nvPr>
            <p:ph type="dt" sz="half" idx="10"/>
          </p:nvPr>
        </p:nvSpPr>
        <p:spPr/>
        <p:txBody>
          <a:bodyPr/>
          <a:lstStyle/>
          <a:p>
            <a:fld id="{840601E4-3F87-485E-BCF1-0932C51EED9D}" type="datetimeFigureOut">
              <a:rPr lang="en-US" smtClean="0"/>
              <a:t>8/13/2025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15554C-9387-4378-80C2-5F7076CAC952}" type="slidenum">
              <a:rPr lang="en-US" smtClean="0"/>
              <a:t>‹#›</a:t>
            </a:fld>
            <a:endParaRPr lang="en-US"/>
          </a:p>
        </p:txBody>
      </p:sp>
      <p:pic>
        <p:nvPicPr>
          <p:cNvPr id="9" name="Picture 8" descr="cu white lrg.psd">
            <a:extLst>
              <a:ext uri="{FF2B5EF4-FFF2-40B4-BE49-F238E27FC236}">
                <a16:creationId xmlns:a16="http://schemas.microsoft.com/office/drawing/2014/main" id="{C07E3104-5F71-A147-BCA6-8FF456BD594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r="72186"/>
          <a:stretch/>
        </p:blipFill>
        <p:spPr>
          <a:xfrm>
            <a:off x="7620000" y="438150"/>
            <a:ext cx="1143528" cy="1115666"/>
          </a:xfrm>
          <a:prstGeom prst="rect">
            <a:avLst/>
          </a:prstGeom>
        </p:spPr>
      </p:pic>
      <p:sp>
        <p:nvSpPr>
          <p:cNvPr id="13" name="Text Placeholder 9">
            <a:extLst>
              <a:ext uri="{FF2B5EF4-FFF2-40B4-BE49-F238E27FC236}">
                <a16:creationId xmlns:a16="http://schemas.microsoft.com/office/drawing/2014/main" id="{F9E41D6A-CEE2-BC49-9C75-C30C9FFE8CEA}"/>
              </a:ext>
            </a:extLst>
          </p:cNvPr>
          <p:cNvSpPr>
            <a:spLocks noGrp="1"/>
          </p:cNvSpPr>
          <p:nvPr>
            <p:ph type="body" sz="quarter" idx="14" hasCustomPrompt="1"/>
          </p:nvPr>
        </p:nvSpPr>
        <p:spPr>
          <a:xfrm>
            <a:off x="346286" y="3696830"/>
            <a:ext cx="2498725" cy="679492"/>
          </a:xfrm>
          <a:solidFill>
            <a:schemeClr val="tx1">
              <a:alpha val="29000"/>
            </a:schemeClr>
          </a:solidFill>
        </p:spPr>
        <p:txBody>
          <a:bodyPr lIns="182880" tIns="91440" rIns="182880"/>
          <a:lstStyle>
            <a:lvl1pPr marL="0" indent="0">
              <a:buNone/>
              <a:defRPr baseline="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Thank You</a:t>
            </a:r>
          </a:p>
        </p:txBody>
      </p:sp>
      <p:sp>
        <p:nvSpPr>
          <p:cNvPr id="14" name="Rectangle 13">
            <a:extLst>
              <a:ext uri="{FF2B5EF4-FFF2-40B4-BE49-F238E27FC236}">
                <a16:creationId xmlns:a16="http://schemas.microsoft.com/office/drawing/2014/main" id="{6C587C51-FE91-4C44-9A72-98873C27B89F}"/>
              </a:ext>
            </a:extLst>
          </p:cNvPr>
          <p:cNvSpPr/>
          <p:nvPr userDrawn="1"/>
        </p:nvSpPr>
        <p:spPr>
          <a:xfrm>
            <a:off x="0" y="0"/>
            <a:ext cx="9144000" cy="166688"/>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43840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Closing Slide">
    <p:spTree>
      <p:nvGrpSpPr>
        <p:cNvPr id="1" name=""/>
        <p:cNvGrpSpPr/>
        <p:nvPr/>
      </p:nvGrpSpPr>
      <p:grpSpPr>
        <a:xfrm>
          <a:off x="0" y="0"/>
          <a:ext cx="0" cy="0"/>
          <a:chOff x="0" y="0"/>
          <a:chExt cx="0" cy="0"/>
        </a:xfrm>
      </p:grpSpPr>
      <p:pic>
        <p:nvPicPr>
          <p:cNvPr id="6" name="Picture 5" descr="A red berries on a tree&#10;&#10;Description automatically generated">
            <a:extLst>
              <a:ext uri="{FF2B5EF4-FFF2-40B4-BE49-F238E27FC236}">
                <a16:creationId xmlns:a16="http://schemas.microsoft.com/office/drawing/2014/main" id="{CD830E78-E5B5-C9A2-78B3-122CAAB9116F}"/>
              </a:ext>
            </a:extLst>
          </p:cNvPr>
          <p:cNvPicPr>
            <a:picLocks noChangeAspect="1"/>
          </p:cNvPicPr>
          <p:nvPr userDrawn="1"/>
        </p:nvPicPr>
        <p:blipFill>
          <a:blip r:embed="rId2">
            <a:extLst>
              <a:ext uri="{28A0092B-C50C-407E-A947-70E740481C1C}">
                <a14:useLocalDpi xmlns:a14="http://schemas.microsoft.com/office/drawing/2010/main" val="0"/>
              </a:ext>
            </a:extLst>
          </a:blip>
          <a:srcRect t="8174" b="9814"/>
          <a:stretch/>
        </p:blipFill>
        <p:spPr>
          <a:xfrm>
            <a:off x="0" y="102392"/>
            <a:ext cx="9220200" cy="5041108"/>
          </a:xfrm>
          <a:prstGeom prst="rect">
            <a:avLst/>
          </a:prstGeom>
        </p:spPr>
      </p:pic>
      <p:sp>
        <p:nvSpPr>
          <p:cNvPr id="3" name="Date Placeholder 2"/>
          <p:cNvSpPr>
            <a:spLocks noGrp="1"/>
          </p:cNvSpPr>
          <p:nvPr>
            <p:ph type="dt" sz="half" idx="10"/>
          </p:nvPr>
        </p:nvSpPr>
        <p:spPr/>
        <p:txBody>
          <a:bodyPr/>
          <a:lstStyle/>
          <a:p>
            <a:fld id="{840601E4-3F87-485E-BCF1-0932C51EED9D}" type="datetimeFigureOut">
              <a:rPr lang="en-US" smtClean="0"/>
              <a:t>8/13/2025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15554C-9387-4378-80C2-5F7076CAC952}" type="slidenum">
              <a:rPr lang="en-US" smtClean="0"/>
              <a:t>‹#›</a:t>
            </a:fld>
            <a:endParaRPr lang="en-US"/>
          </a:p>
        </p:txBody>
      </p:sp>
      <p:pic>
        <p:nvPicPr>
          <p:cNvPr id="9" name="Picture 8" descr="cu white lrg.psd">
            <a:extLst>
              <a:ext uri="{FF2B5EF4-FFF2-40B4-BE49-F238E27FC236}">
                <a16:creationId xmlns:a16="http://schemas.microsoft.com/office/drawing/2014/main" id="{C07E3104-5F71-A147-BCA6-8FF456BD594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r="72186"/>
          <a:stretch/>
        </p:blipFill>
        <p:spPr>
          <a:xfrm>
            <a:off x="304272" y="572335"/>
            <a:ext cx="1143528" cy="1115666"/>
          </a:xfrm>
          <a:prstGeom prst="rect">
            <a:avLst/>
          </a:prstGeom>
        </p:spPr>
      </p:pic>
      <p:sp>
        <p:nvSpPr>
          <p:cNvPr id="13" name="Text Placeholder 9">
            <a:extLst>
              <a:ext uri="{FF2B5EF4-FFF2-40B4-BE49-F238E27FC236}">
                <a16:creationId xmlns:a16="http://schemas.microsoft.com/office/drawing/2014/main" id="{F9E41D6A-CEE2-BC49-9C75-C30C9FFE8CEA}"/>
              </a:ext>
            </a:extLst>
          </p:cNvPr>
          <p:cNvSpPr>
            <a:spLocks noGrp="1"/>
          </p:cNvSpPr>
          <p:nvPr>
            <p:ph type="body" sz="quarter" idx="14" hasCustomPrompt="1"/>
          </p:nvPr>
        </p:nvSpPr>
        <p:spPr>
          <a:xfrm>
            <a:off x="346286" y="2197058"/>
            <a:ext cx="2498725" cy="679492"/>
          </a:xfrm>
          <a:solidFill>
            <a:schemeClr val="tx1">
              <a:alpha val="29000"/>
            </a:schemeClr>
          </a:solidFill>
        </p:spPr>
        <p:txBody>
          <a:bodyPr lIns="182880" tIns="91440" rIns="182880"/>
          <a:lstStyle>
            <a:lvl1pPr marL="0" indent="0">
              <a:buNone/>
              <a:defRPr baseline="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Thank You</a:t>
            </a:r>
          </a:p>
        </p:txBody>
      </p:sp>
      <p:sp>
        <p:nvSpPr>
          <p:cNvPr id="14" name="Rectangle 13">
            <a:extLst>
              <a:ext uri="{FF2B5EF4-FFF2-40B4-BE49-F238E27FC236}">
                <a16:creationId xmlns:a16="http://schemas.microsoft.com/office/drawing/2014/main" id="{6C587C51-FE91-4C44-9A72-98873C27B89F}"/>
              </a:ext>
            </a:extLst>
          </p:cNvPr>
          <p:cNvSpPr/>
          <p:nvPr userDrawn="1"/>
        </p:nvSpPr>
        <p:spPr>
          <a:xfrm>
            <a:off x="0" y="0"/>
            <a:ext cx="9144000" cy="166688"/>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92481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Closing Slide">
    <p:spTree>
      <p:nvGrpSpPr>
        <p:cNvPr id="1" name=""/>
        <p:cNvGrpSpPr/>
        <p:nvPr/>
      </p:nvGrpSpPr>
      <p:grpSpPr>
        <a:xfrm>
          <a:off x="0" y="0"/>
          <a:ext cx="0" cy="0"/>
          <a:chOff x="0" y="0"/>
          <a:chExt cx="0" cy="0"/>
        </a:xfrm>
      </p:grpSpPr>
      <p:pic>
        <p:nvPicPr>
          <p:cNvPr id="6" name="Picture 5" descr="A river with trees around it&#10;&#10;Description automatically generated">
            <a:extLst>
              <a:ext uri="{FF2B5EF4-FFF2-40B4-BE49-F238E27FC236}">
                <a16:creationId xmlns:a16="http://schemas.microsoft.com/office/drawing/2014/main" id="{F425718C-DE13-49A7-7795-42306F0862AF}"/>
              </a:ext>
            </a:extLst>
          </p:cNvPr>
          <p:cNvPicPr>
            <a:picLocks noChangeAspect="1"/>
          </p:cNvPicPr>
          <p:nvPr userDrawn="1"/>
        </p:nvPicPr>
        <p:blipFill>
          <a:blip r:embed="rId2">
            <a:extLst>
              <a:ext uri="{28A0092B-C50C-407E-A947-70E740481C1C}">
                <a14:useLocalDpi xmlns:a14="http://schemas.microsoft.com/office/drawing/2010/main" val="0"/>
              </a:ext>
            </a:extLst>
          </a:blip>
          <a:srcRect l="668"/>
          <a:stretch/>
        </p:blipFill>
        <p:spPr>
          <a:xfrm>
            <a:off x="0" y="0"/>
            <a:ext cx="9142491" cy="5164436"/>
          </a:xfrm>
          <a:prstGeom prst="rect">
            <a:avLst/>
          </a:prstGeom>
        </p:spPr>
      </p:pic>
      <p:sp>
        <p:nvSpPr>
          <p:cNvPr id="3" name="Date Placeholder 2"/>
          <p:cNvSpPr>
            <a:spLocks noGrp="1"/>
          </p:cNvSpPr>
          <p:nvPr>
            <p:ph type="dt" sz="half" idx="10"/>
          </p:nvPr>
        </p:nvSpPr>
        <p:spPr/>
        <p:txBody>
          <a:bodyPr/>
          <a:lstStyle/>
          <a:p>
            <a:fld id="{840601E4-3F87-485E-BCF1-0932C51EED9D}" type="datetimeFigureOut">
              <a:rPr lang="en-US" smtClean="0"/>
              <a:t>8/13/2025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15554C-9387-4378-80C2-5F7076CAC952}" type="slidenum">
              <a:rPr lang="en-US" smtClean="0"/>
              <a:t>‹#›</a:t>
            </a:fld>
            <a:endParaRPr lang="en-US"/>
          </a:p>
        </p:txBody>
      </p:sp>
      <p:pic>
        <p:nvPicPr>
          <p:cNvPr id="9" name="Picture 8" descr="cu white lrg.psd">
            <a:extLst>
              <a:ext uri="{FF2B5EF4-FFF2-40B4-BE49-F238E27FC236}">
                <a16:creationId xmlns:a16="http://schemas.microsoft.com/office/drawing/2014/main" id="{1833D975-7B22-4E40-AE6D-46799851063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r="72186"/>
          <a:stretch/>
        </p:blipFill>
        <p:spPr>
          <a:xfrm>
            <a:off x="304272" y="572335"/>
            <a:ext cx="1143528" cy="1115666"/>
          </a:xfrm>
          <a:prstGeom prst="rect">
            <a:avLst/>
          </a:prstGeom>
        </p:spPr>
      </p:pic>
      <p:sp>
        <p:nvSpPr>
          <p:cNvPr id="11" name="Text Placeholder 9">
            <a:extLst>
              <a:ext uri="{FF2B5EF4-FFF2-40B4-BE49-F238E27FC236}">
                <a16:creationId xmlns:a16="http://schemas.microsoft.com/office/drawing/2014/main" id="{B25A76E2-9570-0E41-99BE-143060C3023B}"/>
              </a:ext>
            </a:extLst>
          </p:cNvPr>
          <p:cNvSpPr>
            <a:spLocks noGrp="1"/>
          </p:cNvSpPr>
          <p:nvPr>
            <p:ph type="body" sz="quarter" idx="14" hasCustomPrompt="1"/>
          </p:nvPr>
        </p:nvSpPr>
        <p:spPr>
          <a:xfrm>
            <a:off x="346286" y="2197058"/>
            <a:ext cx="2498725" cy="679492"/>
          </a:xfrm>
          <a:solidFill>
            <a:schemeClr val="tx1">
              <a:alpha val="29000"/>
            </a:schemeClr>
          </a:solidFill>
        </p:spPr>
        <p:txBody>
          <a:bodyPr lIns="182880" tIns="91440" rIns="182880"/>
          <a:lstStyle>
            <a:lvl1pPr marL="0" indent="0">
              <a:buNone/>
              <a:defRPr baseline="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Thank You</a:t>
            </a:r>
          </a:p>
        </p:txBody>
      </p:sp>
      <p:sp>
        <p:nvSpPr>
          <p:cNvPr id="14" name="Rectangle 13">
            <a:extLst>
              <a:ext uri="{FF2B5EF4-FFF2-40B4-BE49-F238E27FC236}">
                <a16:creationId xmlns:a16="http://schemas.microsoft.com/office/drawing/2014/main" id="{795EC99D-D93D-F247-AB06-8EAA0780C5ED}"/>
              </a:ext>
            </a:extLst>
          </p:cNvPr>
          <p:cNvSpPr/>
          <p:nvPr userDrawn="1"/>
        </p:nvSpPr>
        <p:spPr>
          <a:xfrm>
            <a:off x="0" y="0"/>
            <a:ext cx="9144000" cy="166688"/>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76206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Closing Slide">
    <p:spTree>
      <p:nvGrpSpPr>
        <p:cNvPr id="1" name=""/>
        <p:cNvGrpSpPr/>
        <p:nvPr/>
      </p:nvGrpSpPr>
      <p:grpSpPr>
        <a:xfrm>
          <a:off x="0" y="0"/>
          <a:ext cx="0" cy="0"/>
          <a:chOff x="0" y="0"/>
          <a:chExt cx="0" cy="0"/>
        </a:xfrm>
      </p:grpSpPr>
      <p:pic>
        <p:nvPicPr>
          <p:cNvPr id="6" name="Picture 5" descr="A person and person walking in the park&#10;&#10;Description automatically generated">
            <a:extLst>
              <a:ext uri="{FF2B5EF4-FFF2-40B4-BE49-F238E27FC236}">
                <a16:creationId xmlns:a16="http://schemas.microsoft.com/office/drawing/2014/main" id="{838E1AF6-5EAB-A8F6-EF4B-03DEFD4D2CD5}"/>
              </a:ext>
            </a:extLst>
          </p:cNvPr>
          <p:cNvPicPr>
            <a:picLocks noChangeAspect="1"/>
          </p:cNvPicPr>
          <p:nvPr userDrawn="1"/>
        </p:nvPicPr>
        <p:blipFill>
          <a:blip r:embed="rId2">
            <a:extLst>
              <a:ext uri="{28A0092B-C50C-407E-A947-70E740481C1C}">
                <a14:useLocalDpi xmlns:a14="http://schemas.microsoft.com/office/drawing/2010/main" val="0"/>
              </a:ext>
            </a:extLst>
          </a:blip>
          <a:srcRect t="16992"/>
          <a:stretch/>
        </p:blipFill>
        <p:spPr>
          <a:xfrm>
            <a:off x="0" y="102392"/>
            <a:ext cx="9144000" cy="5060158"/>
          </a:xfrm>
          <a:prstGeom prst="rect">
            <a:avLst/>
          </a:prstGeom>
        </p:spPr>
      </p:pic>
      <p:sp>
        <p:nvSpPr>
          <p:cNvPr id="3" name="Date Placeholder 2"/>
          <p:cNvSpPr>
            <a:spLocks noGrp="1"/>
          </p:cNvSpPr>
          <p:nvPr>
            <p:ph type="dt" sz="half" idx="10"/>
          </p:nvPr>
        </p:nvSpPr>
        <p:spPr/>
        <p:txBody>
          <a:bodyPr/>
          <a:lstStyle/>
          <a:p>
            <a:fld id="{840601E4-3F87-485E-BCF1-0932C51EED9D}" type="datetimeFigureOut">
              <a:rPr lang="en-US" smtClean="0"/>
              <a:t>8/13/2025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15554C-9387-4378-80C2-5F7076CAC952}" type="slidenum">
              <a:rPr lang="en-US" smtClean="0"/>
              <a:t>‹#›</a:t>
            </a:fld>
            <a:endParaRPr lang="en-US"/>
          </a:p>
        </p:txBody>
      </p:sp>
      <p:sp>
        <p:nvSpPr>
          <p:cNvPr id="11" name="Text Placeholder 9">
            <a:extLst>
              <a:ext uri="{FF2B5EF4-FFF2-40B4-BE49-F238E27FC236}">
                <a16:creationId xmlns:a16="http://schemas.microsoft.com/office/drawing/2014/main" id="{7E419631-6A90-1D4B-9AC3-E03C8AA89D35}"/>
              </a:ext>
            </a:extLst>
          </p:cNvPr>
          <p:cNvSpPr>
            <a:spLocks noGrp="1"/>
          </p:cNvSpPr>
          <p:nvPr>
            <p:ph type="body" sz="quarter" idx="14" hasCustomPrompt="1"/>
          </p:nvPr>
        </p:nvSpPr>
        <p:spPr>
          <a:xfrm>
            <a:off x="346286" y="2197058"/>
            <a:ext cx="2498725" cy="679492"/>
          </a:xfrm>
          <a:solidFill>
            <a:schemeClr val="tx1">
              <a:alpha val="29000"/>
            </a:schemeClr>
          </a:solidFill>
        </p:spPr>
        <p:txBody>
          <a:bodyPr lIns="182880" tIns="91440" rIns="182880"/>
          <a:lstStyle>
            <a:lvl1pPr marL="0" indent="0">
              <a:buNone/>
              <a:defRPr baseline="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Thank You</a:t>
            </a:r>
          </a:p>
        </p:txBody>
      </p:sp>
      <p:pic>
        <p:nvPicPr>
          <p:cNvPr id="9" name="Picture 8" descr="cu white lrg.psd">
            <a:extLst>
              <a:ext uri="{FF2B5EF4-FFF2-40B4-BE49-F238E27FC236}">
                <a16:creationId xmlns:a16="http://schemas.microsoft.com/office/drawing/2014/main" id="{F398FED1-7045-FB49-9E7A-73D72B791BC7}"/>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r="72186"/>
          <a:stretch/>
        </p:blipFill>
        <p:spPr>
          <a:xfrm>
            <a:off x="304272" y="572335"/>
            <a:ext cx="1143528" cy="1115666"/>
          </a:xfrm>
          <a:prstGeom prst="rect">
            <a:avLst/>
          </a:prstGeom>
        </p:spPr>
      </p:pic>
      <p:sp>
        <p:nvSpPr>
          <p:cNvPr id="14" name="Rectangle 13">
            <a:extLst>
              <a:ext uri="{FF2B5EF4-FFF2-40B4-BE49-F238E27FC236}">
                <a16:creationId xmlns:a16="http://schemas.microsoft.com/office/drawing/2014/main" id="{E2F0080C-2D86-EE4D-9499-8C7E75FAA76D}"/>
              </a:ext>
            </a:extLst>
          </p:cNvPr>
          <p:cNvSpPr/>
          <p:nvPr userDrawn="1"/>
        </p:nvSpPr>
        <p:spPr>
          <a:xfrm>
            <a:off x="0" y="0"/>
            <a:ext cx="9144000" cy="166688"/>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84116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1" name="Picture 10" descr="A person walking on a road&#10;&#10;Description automatically generated">
            <a:extLst>
              <a:ext uri="{FF2B5EF4-FFF2-40B4-BE49-F238E27FC236}">
                <a16:creationId xmlns:a16="http://schemas.microsoft.com/office/drawing/2014/main" id="{F5838179-1E26-DBA8-30B2-F38DC7D66D33}"/>
              </a:ext>
            </a:extLst>
          </p:cNvPr>
          <p:cNvPicPr>
            <a:picLocks noChangeAspect="1"/>
          </p:cNvPicPr>
          <p:nvPr userDrawn="1"/>
        </p:nvPicPr>
        <p:blipFill>
          <a:blip r:embed="rId2">
            <a:extLst>
              <a:ext uri="{28A0092B-C50C-407E-A947-70E740481C1C}">
                <a14:useLocalDpi xmlns:a14="http://schemas.microsoft.com/office/drawing/2010/main" val="0"/>
              </a:ext>
            </a:extLst>
          </a:blip>
          <a:srcRect l="1528" b="3249"/>
          <a:stretch/>
        </p:blipFill>
        <p:spPr>
          <a:xfrm>
            <a:off x="0" y="102392"/>
            <a:ext cx="9144000" cy="5041108"/>
          </a:xfrm>
          <a:prstGeom prst="rect">
            <a:avLst/>
          </a:prstGeom>
        </p:spPr>
      </p:pic>
      <p:pic>
        <p:nvPicPr>
          <p:cNvPr id="12" name="Picture 11" descr="cu white lrg.psd">
            <a:extLst>
              <a:ext uri="{FF2B5EF4-FFF2-40B4-BE49-F238E27FC236}">
                <a16:creationId xmlns:a16="http://schemas.microsoft.com/office/drawing/2014/main" id="{C1CEC147-BD7A-7C42-9C10-F5DEFA5BAB7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r="72186"/>
          <a:stretch/>
        </p:blipFill>
        <p:spPr>
          <a:xfrm>
            <a:off x="304272" y="572335"/>
            <a:ext cx="1143528" cy="1115666"/>
          </a:xfrm>
          <a:prstGeom prst="rect">
            <a:avLst/>
          </a:prstGeom>
        </p:spPr>
      </p:pic>
      <p:sp>
        <p:nvSpPr>
          <p:cNvPr id="4" name="Date Placeholder 3"/>
          <p:cNvSpPr>
            <a:spLocks noGrp="1"/>
          </p:cNvSpPr>
          <p:nvPr>
            <p:ph type="dt" sz="half" idx="10"/>
          </p:nvPr>
        </p:nvSpPr>
        <p:spPr/>
        <p:txBody>
          <a:bodyPr/>
          <a:lstStyle/>
          <a:p>
            <a:fld id="{840601E4-3F87-485E-BCF1-0932C51EED9D}" type="datetimeFigureOut">
              <a:rPr lang="en-US" smtClean="0"/>
              <a:t>8/13/2025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15554C-9387-4378-80C2-5F7076CAC952}" type="slidenum">
              <a:rPr lang="en-US" smtClean="0"/>
              <a:t>‹#›</a:t>
            </a:fld>
            <a:endParaRPr lang="en-US"/>
          </a:p>
        </p:txBody>
      </p:sp>
      <p:sp>
        <p:nvSpPr>
          <p:cNvPr id="13" name="Title 18">
            <a:extLst>
              <a:ext uri="{FF2B5EF4-FFF2-40B4-BE49-F238E27FC236}">
                <a16:creationId xmlns:a16="http://schemas.microsoft.com/office/drawing/2014/main" id="{DC0A9285-546C-824E-BB82-80DD4A7E5723}"/>
              </a:ext>
            </a:extLst>
          </p:cNvPr>
          <p:cNvSpPr>
            <a:spLocks noGrp="1"/>
          </p:cNvSpPr>
          <p:nvPr>
            <p:ph type="title" hasCustomPrompt="1"/>
          </p:nvPr>
        </p:nvSpPr>
        <p:spPr>
          <a:xfrm>
            <a:off x="304272" y="2561844"/>
            <a:ext cx="4777596" cy="829533"/>
          </a:xfrm>
          <a:solidFill>
            <a:schemeClr val="tx1">
              <a:lumMod val="95000"/>
              <a:lumOff val="5000"/>
              <a:alpha val="48000"/>
            </a:schemeClr>
          </a:solidFill>
        </p:spPr>
        <p:txBody>
          <a:bodyPr lIns="182880" tIns="182880" rIns="182880" anchor="t">
            <a:normAutofit/>
          </a:bodyPr>
          <a:lstStyle>
            <a:lvl1pPr algn="l">
              <a:defRPr sz="3200" baseline="0">
                <a:solidFill>
                  <a:schemeClr val="bg1"/>
                </a:solidFill>
              </a:defRPr>
            </a:lvl1pPr>
          </a:lstStyle>
          <a:p>
            <a:r>
              <a:rPr lang="en-US" dirty="0"/>
              <a:t>Click to add title</a:t>
            </a:r>
          </a:p>
        </p:txBody>
      </p:sp>
      <p:sp>
        <p:nvSpPr>
          <p:cNvPr id="14" name="Text Placeholder 20">
            <a:extLst>
              <a:ext uri="{FF2B5EF4-FFF2-40B4-BE49-F238E27FC236}">
                <a16:creationId xmlns:a16="http://schemas.microsoft.com/office/drawing/2014/main" id="{E4BB0DCA-7A92-6B40-8BBB-8F95D90EFE92}"/>
              </a:ext>
            </a:extLst>
          </p:cNvPr>
          <p:cNvSpPr>
            <a:spLocks noGrp="1"/>
          </p:cNvSpPr>
          <p:nvPr>
            <p:ph type="body" sz="quarter" idx="13" hasCustomPrompt="1"/>
          </p:nvPr>
        </p:nvSpPr>
        <p:spPr>
          <a:xfrm>
            <a:off x="304272" y="3568340"/>
            <a:ext cx="4137025" cy="753311"/>
          </a:xfrm>
          <a:solidFill>
            <a:schemeClr val="tx1">
              <a:lumMod val="95000"/>
              <a:lumOff val="5000"/>
              <a:alpha val="48000"/>
            </a:schemeClr>
          </a:solidFill>
        </p:spPr>
        <p:txBody>
          <a:bodyPr lIns="182880" tIns="182880" rIns="182880">
            <a:noAutofit/>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a:solidFill>
                  <a:schemeClr val="bg1"/>
                </a:solidFill>
                <a:latin typeface="+mn-lt"/>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a:solidFill>
                  <a:srgbClr val="FFFFFF"/>
                </a:solidFill>
                <a:latin typeface="+mn-lt"/>
              </a:rPr>
              <a:t>Click to add text</a:t>
            </a:r>
          </a:p>
        </p:txBody>
      </p:sp>
      <p:sp>
        <p:nvSpPr>
          <p:cNvPr id="16" name="Rectangle 15">
            <a:extLst>
              <a:ext uri="{FF2B5EF4-FFF2-40B4-BE49-F238E27FC236}">
                <a16:creationId xmlns:a16="http://schemas.microsoft.com/office/drawing/2014/main" id="{12C1DC78-2376-0349-8F5F-611A76241AF7}"/>
              </a:ext>
            </a:extLst>
          </p:cNvPr>
          <p:cNvSpPr/>
          <p:nvPr userDrawn="1"/>
        </p:nvSpPr>
        <p:spPr>
          <a:xfrm>
            <a:off x="0" y="0"/>
            <a:ext cx="9144000" cy="166688"/>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31526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1" name="Picture 10" descr="A statue of a person with a hat and umbrella&#10;&#10;Description automatically generated">
            <a:extLst>
              <a:ext uri="{FF2B5EF4-FFF2-40B4-BE49-F238E27FC236}">
                <a16:creationId xmlns:a16="http://schemas.microsoft.com/office/drawing/2014/main" id="{7C371499-C11F-FFAE-26B2-D29DB0041C1C}"/>
              </a:ext>
            </a:extLst>
          </p:cNvPr>
          <p:cNvPicPr>
            <a:picLocks noChangeAspect="1"/>
          </p:cNvPicPr>
          <p:nvPr userDrawn="1"/>
        </p:nvPicPr>
        <p:blipFill>
          <a:blip r:embed="rId2">
            <a:extLst>
              <a:ext uri="{28A0092B-C50C-407E-A947-70E740481C1C}">
                <a14:useLocalDpi xmlns:a14="http://schemas.microsoft.com/office/drawing/2010/main" val="0"/>
              </a:ext>
            </a:extLst>
          </a:blip>
          <a:srcRect t="13278" b="3877"/>
          <a:stretch/>
        </p:blipFill>
        <p:spPr>
          <a:xfrm>
            <a:off x="0" y="102392"/>
            <a:ext cx="9144000" cy="5036141"/>
          </a:xfrm>
          <a:prstGeom prst="rect">
            <a:avLst/>
          </a:prstGeom>
        </p:spPr>
      </p:pic>
      <p:sp>
        <p:nvSpPr>
          <p:cNvPr id="4" name="Date Placeholder 3"/>
          <p:cNvSpPr>
            <a:spLocks noGrp="1"/>
          </p:cNvSpPr>
          <p:nvPr>
            <p:ph type="dt" sz="half" idx="10"/>
          </p:nvPr>
        </p:nvSpPr>
        <p:spPr/>
        <p:txBody>
          <a:bodyPr/>
          <a:lstStyle/>
          <a:p>
            <a:fld id="{840601E4-3F87-485E-BCF1-0932C51EED9D}" type="datetimeFigureOut">
              <a:rPr lang="en-US" smtClean="0"/>
              <a:t>8/13/2025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15554C-9387-4378-80C2-5F7076CAC952}" type="slidenum">
              <a:rPr lang="en-US" smtClean="0"/>
              <a:t>‹#›</a:t>
            </a:fld>
            <a:endParaRPr lang="en-US"/>
          </a:p>
        </p:txBody>
      </p:sp>
      <p:pic>
        <p:nvPicPr>
          <p:cNvPr id="13" name="Picture 12" descr="cu white lrg.psd">
            <a:extLst>
              <a:ext uri="{FF2B5EF4-FFF2-40B4-BE49-F238E27FC236}">
                <a16:creationId xmlns:a16="http://schemas.microsoft.com/office/drawing/2014/main" id="{FBBE9620-A569-E342-86F1-8A5D60290F03}"/>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r="72186"/>
          <a:stretch/>
        </p:blipFill>
        <p:spPr>
          <a:xfrm>
            <a:off x="7620000" y="572335"/>
            <a:ext cx="1143528" cy="1115666"/>
          </a:xfrm>
          <a:prstGeom prst="rect">
            <a:avLst/>
          </a:prstGeom>
        </p:spPr>
      </p:pic>
      <p:sp>
        <p:nvSpPr>
          <p:cNvPr id="14" name="Title 18">
            <a:extLst>
              <a:ext uri="{FF2B5EF4-FFF2-40B4-BE49-F238E27FC236}">
                <a16:creationId xmlns:a16="http://schemas.microsoft.com/office/drawing/2014/main" id="{EBDFF706-523C-3443-A746-980EE949C5C6}"/>
              </a:ext>
            </a:extLst>
          </p:cNvPr>
          <p:cNvSpPr>
            <a:spLocks noGrp="1"/>
          </p:cNvSpPr>
          <p:nvPr>
            <p:ph type="title" hasCustomPrompt="1"/>
          </p:nvPr>
        </p:nvSpPr>
        <p:spPr>
          <a:xfrm>
            <a:off x="304272" y="2561844"/>
            <a:ext cx="4137025" cy="829533"/>
          </a:xfrm>
          <a:solidFill>
            <a:schemeClr val="tx1">
              <a:lumMod val="95000"/>
              <a:lumOff val="5000"/>
              <a:alpha val="48000"/>
            </a:schemeClr>
          </a:solidFill>
        </p:spPr>
        <p:txBody>
          <a:bodyPr lIns="182880" tIns="182880" rIns="182880" anchor="t">
            <a:normAutofit/>
          </a:bodyPr>
          <a:lstStyle>
            <a:lvl1pPr algn="l">
              <a:defRPr sz="3200" baseline="0">
                <a:solidFill>
                  <a:schemeClr val="bg1"/>
                </a:solidFill>
              </a:defRPr>
            </a:lvl1pPr>
          </a:lstStyle>
          <a:p>
            <a:r>
              <a:rPr lang="en-US" dirty="0"/>
              <a:t>Click to add title</a:t>
            </a:r>
          </a:p>
        </p:txBody>
      </p:sp>
      <p:sp>
        <p:nvSpPr>
          <p:cNvPr id="15" name="Text Placeholder 20">
            <a:extLst>
              <a:ext uri="{FF2B5EF4-FFF2-40B4-BE49-F238E27FC236}">
                <a16:creationId xmlns:a16="http://schemas.microsoft.com/office/drawing/2014/main" id="{AF5CFD81-593A-174A-ABE5-171DDF25EC62}"/>
              </a:ext>
            </a:extLst>
          </p:cNvPr>
          <p:cNvSpPr>
            <a:spLocks noGrp="1"/>
          </p:cNvSpPr>
          <p:nvPr>
            <p:ph type="body" sz="quarter" idx="13" hasCustomPrompt="1"/>
          </p:nvPr>
        </p:nvSpPr>
        <p:spPr>
          <a:xfrm>
            <a:off x="304272" y="3568340"/>
            <a:ext cx="4137025" cy="753311"/>
          </a:xfrm>
          <a:solidFill>
            <a:schemeClr val="tx1">
              <a:lumMod val="95000"/>
              <a:lumOff val="5000"/>
              <a:alpha val="48000"/>
            </a:schemeClr>
          </a:solidFill>
        </p:spPr>
        <p:txBody>
          <a:bodyPr lIns="182880" tIns="182880" rIns="182880">
            <a:noAutofit/>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a:solidFill>
                  <a:schemeClr val="bg1"/>
                </a:solidFill>
                <a:latin typeface="+mn-lt"/>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a:solidFill>
                  <a:srgbClr val="FFFFFF"/>
                </a:solidFill>
                <a:latin typeface="+mn-lt"/>
              </a:rPr>
              <a:t>Click to add text</a:t>
            </a:r>
          </a:p>
        </p:txBody>
      </p:sp>
      <p:sp>
        <p:nvSpPr>
          <p:cNvPr id="12" name="Rectangle 11">
            <a:extLst>
              <a:ext uri="{FF2B5EF4-FFF2-40B4-BE49-F238E27FC236}">
                <a16:creationId xmlns:a16="http://schemas.microsoft.com/office/drawing/2014/main" id="{7679AF82-2025-4A46-9A8F-C7EBC5A38F02}"/>
              </a:ext>
            </a:extLst>
          </p:cNvPr>
          <p:cNvSpPr/>
          <p:nvPr userDrawn="1"/>
        </p:nvSpPr>
        <p:spPr>
          <a:xfrm>
            <a:off x="0" y="4967"/>
            <a:ext cx="9144000" cy="166688"/>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73779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20" name="Picture 19" descr="A bridge over a river surrounded by trees&#10;&#10;Description automatically generated">
            <a:extLst>
              <a:ext uri="{FF2B5EF4-FFF2-40B4-BE49-F238E27FC236}">
                <a16:creationId xmlns:a16="http://schemas.microsoft.com/office/drawing/2014/main" id="{EAC274FA-EDFB-24F1-2925-AE849BEF054C}"/>
              </a:ext>
            </a:extLst>
          </p:cNvPr>
          <p:cNvPicPr>
            <a:picLocks noChangeAspect="1"/>
          </p:cNvPicPr>
          <p:nvPr userDrawn="1"/>
        </p:nvPicPr>
        <p:blipFill>
          <a:blip r:embed="rId2">
            <a:extLst>
              <a:ext uri="{28A0092B-C50C-407E-A947-70E740481C1C}">
                <a14:useLocalDpi xmlns:a14="http://schemas.microsoft.com/office/drawing/2010/main" val="0"/>
              </a:ext>
            </a:extLst>
          </a:blip>
          <a:srcRect t="13733" b="3653"/>
          <a:stretch/>
        </p:blipFill>
        <p:spPr>
          <a:xfrm>
            <a:off x="0" y="102392"/>
            <a:ext cx="9144000" cy="5036142"/>
          </a:xfrm>
          <a:prstGeom prst="rect">
            <a:avLst/>
          </a:prstGeom>
        </p:spPr>
      </p:pic>
      <p:sp>
        <p:nvSpPr>
          <p:cNvPr id="4" name="Date Placeholder 3"/>
          <p:cNvSpPr>
            <a:spLocks noGrp="1"/>
          </p:cNvSpPr>
          <p:nvPr>
            <p:ph type="dt" sz="half" idx="10"/>
          </p:nvPr>
        </p:nvSpPr>
        <p:spPr/>
        <p:txBody>
          <a:bodyPr/>
          <a:lstStyle/>
          <a:p>
            <a:fld id="{840601E4-3F87-485E-BCF1-0932C51EED9D}" type="datetimeFigureOut">
              <a:rPr lang="en-US" smtClean="0"/>
              <a:t>8/13/2025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15554C-9387-4378-80C2-5F7076CAC952}" type="slidenum">
              <a:rPr lang="en-US" smtClean="0"/>
              <a:t>‹#›</a:t>
            </a:fld>
            <a:endParaRPr lang="en-US"/>
          </a:p>
        </p:txBody>
      </p:sp>
      <p:pic>
        <p:nvPicPr>
          <p:cNvPr id="13" name="Picture 12" descr="cu white lrg.psd">
            <a:extLst>
              <a:ext uri="{FF2B5EF4-FFF2-40B4-BE49-F238E27FC236}">
                <a16:creationId xmlns:a16="http://schemas.microsoft.com/office/drawing/2014/main" id="{FBBE9620-A569-E342-86F1-8A5D60290F03}"/>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r="72186"/>
          <a:stretch/>
        </p:blipFill>
        <p:spPr>
          <a:xfrm>
            <a:off x="304272" y="572335"/>
            <a:ext cx="1143528" cy="1115666"/>
          </a:xfrm>
          <a:prstGeom prst="rect">
            <a:avLst/>
          </a:prstGeom>
        </p:spPr>
      </p:pic>
      <p:sp>
        <p:nvSpPr>
          <p:cNvPr id="14" name="Title 18">
            <a:extLst>
              <a:ext uri="{FF2B5EF4-FFF2-40B4-BE49-F238E27FC236}">
                <a16:creationId xmlns:a16="http://schemas.microsoft.com/office/drawing/2014/main" id="{EBDFF706-523C-3443-A746-980EE949C5C6}"/>
              </a:ext>
            </a:extLst>
          </p:cNvPr>
          <p:cNvSpPr>
            <a:spLocks noGrp="1"/>
          </p:cNvSpPr>
          <p:nvPr>
            <p:ph type="title" hasCustomPrompt="1"/>
          </p:nvPr>
        </p:nvSpPr>
        <p:spPr>
          <a:xfrm>
            <a:off x="304272" y="2561844"/>
            <a:ext cx="4777596" cy="829533"/>
          </a:xfrm>
          <a:solidFill>
            <a:schemeClr val="tx1">
              <a:lumMod val="95000"/>
              <a:lumOff val="5000"/>
              <a:alpha val="48000"/>
            </a:schemeClr>
          </a:solidFill>
        </p:spPr>
        <p:txBody>
          <a:bodyPr lIns="182880" tIns="182880" rIns="182880" anchor="t">
            <a:normAutofit/>
          </a:bodyPr>
          <a:lstStyle>
            <a:lvl1pPr algn="l">
              <a:defRPr sz="3200" baseline="0">
                <a:solidFill>
                  <a:schemeClr val="bg1"/>
                </a:solidFill>
              </a:defRPr>
            </a:lvl1pPr>
          </a:lstStyle>
          <a:p>
            <a:r>
              <a:rPr lang="en-US" dirty="0"/>
              <a:t>Click to add title</a:t>
            </a:r>
          </a:p>
        </p:txBody>
      </p:sp>
      <p:sp>
        <p:nvSpPr>
          <p:cNvPr id="15" name="Text Placeholder 20">
            <a:extLst>
              <a:ext uri="{FF2B5EF4-FFF2-40B4-BE49-F238E27FC236}">
                <a16:creationId xmlns:a16="http://schemas.microsoft.com/office/drawing/2014/main" id="{AF5CFD81-593A-174A-ABE5-171DDF25EC62}"/>
              </a:ext>
            </a:extLst>
          </p:cNvPr>
          <p:cNvSpPr>
            <a:spLocks noGrp="1"/>
          </p:cNvSpPr>
          <p:nvPr>
            <p:ph type="body" sz="quarter" idx="13" hasCustomPrompt="1"/>
          </p:nvPr>
        </p:nvSpPr>
        <p:spPr>
          <a:xfrm>
            <a:off x="304272" y="3568340"/>
            <a:ext cx="4137025" cy="753311"/>
          </a:xfrm>
          <a:solidFill>
            <a:schemeClr val="tx1">
              <a:lumMod val="95000"/>
              <a:lumOff val="5000"/>
              <a:alpha val="48000"/>
            </a:schemeClr>
          </a:solidFill>
        </p:spPr>
        <p:txBody>
          <a:bodyPr lIns="182880" tIns="182880" rIns="182880">
            <a:noAutofit/>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a:solidFill>
                  <a:schemeClr val="bg1"/>
                </a:solidFill>
                <a:latin typeface="+mn-lt"/>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a:solidFill>
                  <a:srgbClr val="FFFFFF"/>
                </a:solidFill>
                <a:latin typeface="+mn-lt"/>
              </a:rPr>
              <a:t>Click to add text</a:t>
            </a:r>
          </a:p>
        </p:txBody>
      </p:sp>
      <p:sp>
        <p:nvSpPr>
          <p:cNvPr id="12" name="Rectangle 11">
            <a:extLst>
              <a:ext uri="{FF2B5EF4-FFF2-40B4-BE49-F238E27FC236}">
                <a16:creationId xmlns:a16="http://schemas.microsoft.com/office/drawing/2014/main" id="{7679AF82-2025-4A46-9A8F-C7EBC5A38F02}"/>
              </a:ext>
            </a:extLst>
          </p:cNvPr>
          <p:cNvSpPr/>
          <p:nvPr userDrawn="1"/>
        </p:nvSpPr>
        <p:spPr>
          <a:xfrm>
            <a:off x="0" y="4967"/>
            <a:ext cx="9144000" cy="166688"/>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90803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40601E4-3F87-485E-BCF1-0932C51EED9D}" type="datetimeFigureOut">
              <a:rPr lang="en-US" smtClean="0"/>
              <a:t>8/13/2025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15554C-9387-4378-80C2-5F7076CAC952}" type="slidenum">
              <a:rPr lang="en-US" smtClean="0"/>
              <a:t>‹#›</a:t>
            </a:fld>
            <a:endParaRPr lang="en-US"/>
          </a:p>
        </p:txBody>
      </p:sp>
      <p:sp>
        <p:nvSpPr>
          <p:cNvPr id="14" name="Text Placeholder 13"/>
          <p:cNvSpPr>
            <a:spLocks noGrp="1"/>
          </p:cNvSpPr>
          <p:nvPr>
            <p:ph type="body" sz="quarter" idx="13" hasCustomPrompt="1"/>
          </p:nvPr>
        </p:nvSpPr>
        <p:spPr>
          <a:xfrm>
            <a:off x="0" y="1828801"/>
            <a:ext cx="9144000" cy="1804988"/>
          </a:xfrm>
        </p:spPr>
        <p:txBody>
          <a:bodyPr/>
          <a:lstStyle>
            <a:lvl1pPr marL="0" indent="0" algn="ctr">
              <a:buNone/>
              <a:defRPr sz="3200">
                <a:solidFill>
                  <a:schemeClr val="accent2"/>
                </a:solidFill>
              </a:defRPr>
            </a:lvl1pPr>
          </a:lstStyle>
          <a:p>
            <a:pPr lvl="0"/>
            <a:r>
              <a:rPr lang="en-US" dirty="0"/>
              <a:t>Click to add text</a:t>
            </a:r>
          </a:p>
        </p:txBody>
      </p:sp>
      <p:sp>
        <p:nvSpPr>
          <p:cNvPr id="16" name="Title 15"/>
          <p:cNvSpPr>
            <a:spLocks noGrp="1"/>
          </p:cNvSpPr>
          <p:nvPr>
            <p:ph type="title" hasCustomPrompt="1"/>
          </p:nvPr>
        </p:nvSpPr>
        <p:spPr>
          <a:xfrm>
            <a:off x="0" y="1371600"/>
            <a:ext cx="9144000" cy="457200"/>
          </a:xfrm>
        </p:spPr>
        <p:txBody>
          <a:bodyPr>
            <a:normAutofit/>
          </a:bodyPr>
          <a:lstStyle>
            <a:lvl1pPr>
              <a:defRPr sz="2800" b="0">
                <a:solidFill>
                  <a:schemeClr val="accent3"/>
                </a:solidFill>
                <a:latin typeface="+mj-lt"/>
              </a:defRPr>
            </a:lvl1pPr>
          </a:lstStyle>
          <a:p>
            <a:r>
              <a:rPr lang="en-US" sz="2800" dirty="0">
                <a:solidFill>
                  <a:srgbClr val="A7998B"/>
                </a:solidFill>
                <a:latin typeface="+mj-lt"/>
              </a:rPr>
              <a:t>Click to add title</a:t>
            </a:r>
            <a:endParaRPr lang="en-US" sz="2800" dirty="0">
              <a:solidFill>
                <a:srgbClr val="A7998B"/>
              </a:solidFill>
              <a:latin typeface="+mj-lt"/>
              <a:cs typeface="Helvetica"/>
            </a:endParaRPr>
          </a:p>
        </p:txBody>
      </p:sp>
      <p:pic>
        <p:nvPicPr>
          <p:cNvPr id="10" name="Picture 9" descr="cu screen b31b1b.psd">
            <a:extLst>
              <a:ext uri="{FF2B5EF4-FFF2-40B4-BE49-F238E27FC236}">
                <a16:creationId xmlns:a16="http://schemas.microsoft.com/office/drawing/2014/main" id="{2F0129F0-F30E-CA46-95D8-485C2699B0E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70374"/>
          <a:stretch/>
        </p:blipFill>
        <p:spPr>
          <a:xfrm>
            <a:off x="182033" y="402168"/>
            <a:ext cx="1113367" cy="1019803"/>
          </a:xfrm>
          <a:prstGeom prst="rect">
            <a:avLst/>
          </a:prstGeom>
        </p:spPr>
      </p:pic>
      <p:sp>
        <p:nvSpPr>
          <p:cNvPr id="11" name="Rectangle 10">
            <a:extLst>
              <a:ext uri="{FF2B5EF4-FFF2-40B4-BE49-F238E27FC236}">
                <a16:creationId xmlns:a16="http://schemas.microsoft.com/office/drawing/2014/main" id="{2A90F953-0249-5D43-BD33-B0BA15959AE8}"/>
              </a:ext>
            </a:extLst>
          </p:cNvPr>
          <p:cNvSpPr/>
          <p:nvPr userDrawn="1"/>
        </p:nvSpPr>
        <p:spPr>
          <a:xfrm>
            <a:off x="0" y="0"/>
            <a:ext cx="9144000" cy="166688"/>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40298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2">
    <p:spTree>
      <p:nvGrpSpPr>
        <p:cNvPr id="1" name=""/>
        <p:cNvGrpSpPr/>
        <p:nvPr/>
      </p:nvGrpSpPr>
      <p:grpSpPr>
        <a:xfrm>
          <a:off x="0" y="0"/>
          <a:ext cx="0" cy="0"/>
          <a:chOff x="0" y="0"/>
          <a:chExt cx="0" cy="0"/>
        </a:xfrm>
      </p:grpSpPr>
      <p:pic>
        <p:nvPicPr>
          <p:cNvPr id="13" name="Picture 12" descr="A city with trees and mountains&#10;&#10;Description automatically generated with medium confidence">
            <a:extLst>
              <a:ext uri="{FF2B5EF4-FFF2-40B4-BE49-F238E27FC236}">
                <a16:creationId xmlns:a16="http://schemas.microsoft.com/office/drawing/2014/main" id="{6AAF6E28-5A4A-D998-FDB4-4A01F4F5E8AD}"/>
              </a:ext>
            </a:extLst>
          </p:cNvPr>
          <p:cNvPicPr>
            <a:picLocks noChangeAspect="1"/>
          </p:cNvPicPr>
          <p:nvPr userDrawn="1"/>
        </p:nvPicPr>
        <p:blipFill>
          <a:blip r:embed="rId2">
            <a:extLst>
              <a:ext uri="{28A0092B-C50C-407E-A947-70E740481C1C}">
                <a14:useLocalDpi xmlns:a14="http://schemas.microsoft.com/office/drawing/2010/main" val="0"/>
              </a:ext>
            </a:extLst>
          </a:blip>
          <a:srcRect t="38196" b="7417"/>
          <a:stretch/>
        </p:blipFill>
        <p:spPr>
          <a:xfrm>
            <a:off x="-27918" y="2343153"/>
            <a:ext cx="9144000" cy="2781296"/>
          </a:xfrm>
          <a:prstGeom prst="rect">
            <a:avLst/>
          </a:prstGeom>
        </p:spPr>
      </p:pic>
      <p:pic>
        <p:nvPicPr>
          <p:cNvPr id="12" name="Picture 11" descr="cu screen b31b1b.psd">
            <a:extLst>
              <a:ext uri="{FF2B5EF4-FFF2-40B4-BE49-F238E27FC236}">
                <a16:creationId xmlns:a16="http://schemas.microsoft.com/office/drawing/2014/main" id="{66A8AAA4-1989-724F-95DE-DE37D4FCC4BB}"/>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r="70374"/>
          <a:stretch/>
        </p:blipFill>
        <p:spPr>
          <a:xfrm>
            <a:off x="182033" y="402168"/>
            <a:ext cx="1113367" cy="1019803"/>
          </a:xfrm>
          <a:prstGeom prst="rect">
            <a:avLst/>
          </a:prstGeom>
        </p:spPr>
      </p:pic>
      <p:sp>
        <p:nvSpPr>
          <p:cNvPr id="3" name="Date Placeholder 2"/>
          <p:cNvSpPr>
            <a:spLocks noGrp="1"/>
          </p:cNvSpPr>
          <p:nvPr>
            <p:ph type="dt" sz="half" idx="10"/>
          </p:nvPr>
        </p:nvSpPr>
        <p:spPr/>
        <p:txBody>
          <a:bodyPr/>
          <a:lstStyle/>
          <a:p>
            <a:fld id="{840601E4-3F87-485E-BCF1-0932C51EED9D}" type="datetimeFigureOut">
              <a:rPr lang="en-US" smtClean="0"/>
              <a:t>8/13/2025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15554C-9387-4378-80C2-5F7076CAC952}" type="slidenum">
              <a:rPr lang="en-US" smtClean="0"/>
              <a:t>‹#›</a:t>
            </a:fld>
            <a:endParaRPr lang="en-US"/>
          </a:p>
        </p:txBody>
      </p:sp>
      <p:sp>
        <p:nvSpPr>
          <p:cNvPr id="11" name="Title 15"/>
          <p:cNvSpPr>
            <a:spLocks noGrp="1"/>
          </p:cNvSpPr>
          <p:nvPr>
            <p:ph type="title" hasCustomPrompt="1"/>
          </p:nvPr>
        </p:nvSpPr>
        <p:spPr>
          <a:xfrm>
            <a:off x="0" y="572318"/>
            <a:ext cx="9144000" cy="342082"/>
          </a:xfrm>
        </p:spPr>
        <p:txBody>
          <a:bodyPr>
            <a:noAutofit/>
          </a:bodyPr>
          <a:lstStyle>
            <a:lvl1pPr>
              <a:defRPr sz="2400" b="0" baseline="0">
                <a:solidFill>
                  <a:schemeClr val="accent3"/>
                </a:solidFill>
                <a:latin typeface="+mj-lt"/>
              </a:defRPr>
            </a:lvl1pPr>
          </a:lstStyle>
          <a:p>
            <a:r>
              <a:rPr lang="en-US" sz="2800" dirty="0">
                <a:solidFill>
                  <a:srgbClr val="A7998B"/>
                </a:solidFill>
                <a:latin typeface="+mj-lt"/>
              </a:rPr>
              <a:t>Click to add title</a:t>
            </a:r>
            <a:endParaRPr lang="en-US" sz="2800" dirty="0">
              <a:solidFill>
                <a:srgbClr val="A7998B"/>
              </a:solidFill>
              <a:latin typeface="+mj-lt"/>
              <a:cs typeface="Helvetica"/>
            </a:endParaRPr>
          </a:p>
        </p:txBody>
      </p:sp>
      <p:sp>
        <p:nvSpPr>
          <p:cNvPr id="14" name="Text Placeholder 13">
            <a:extLst>
              <a:ext uri="{FF2B5EF4-FFF2-40B4-BE49-F238E27FC236}">
                <a16:creationId xmlns:a16="http://schemas.microsoft.com/office/drawing/2014/main" id="{90A83950-FFBA-554A-B588-D6A580D0D2E2}"/>
              </a:ext>
            </a:extLst>
          </p:cNvPr>
          <p:cNvSpPr>
            <a:spLocks noGrp="1"/>
          </p:cNvSpPr>
          <p:nvPr>
            <p:ph type="body" sz="quarter" idx="13" hasCustomPrompt="1"/>
          </p:nvPr>
        </p:nvSpPr>
        <p:spPr>
          <a:xfrm>
            <a:off x="0" y="1028702"/>
            <a:ext cx="9144000" cy="1314451"/>
          </a:xfrm>
        </p:spPr>
        <p:txBody>
          <a:bodyPr>
            <a:normAutofit/>
          </a:bodyPr>
          <a:lstStyle>
            <a:lvl1pPr marL="0" indent="0" algn="ctr">
              <a:buNone/>
              <a:defRPr sz="3000">
                <a:solidFill>
                  <a:schemeClr val="accent2"/>
                </a:solidFill>
              </a:defRPr>
            </a:lvl1pPr>
          </a:lstStyle>
          <a:p>
            <a:pPr lvl="0"/>
            <a:r>
              <a:rPr lang="en-US" dirty="0"/>
              <a:t>Click to add text</a:t>
            </a:r>
          </a:p>
        </p:txBody>
      </p:sp>
      <p:sp>
        <p:nvSpPr>
          <p:cNvPr id="15" name="Rectangle 14">
            <a:extLst>
              <a:ext uri="{FF2B5EF4-FFF2-40B4-BE49-F238E27FC236}">
                <a16:creationId xmlns:a16="http://schemas.microsoft.com/office/drawing/2014/main" id="{240048BE-D63D-3C4B-B69F-DEEA9A7291A7}"/>
              </a:ext>
            </a:extLst>
          </p:cNvPr>
          <p:cNvSpPr/>
          <p:nvPr userDrawn="1"/>
        </p:nvSpPr>
        <p:spPr>
          <a:xfrm>
            <a:off x="0" y="0"/>
            <a:ext cx="9144000" cy="166688"/>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45042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ection Header 2">
    <p:spTree>
      <p:nvGrpSpPr>
        <p:cNvPr id="1" name=""/>
        <p:cNvGrpSpPr/>
        <p:nvPr/>
      </p:nvGrpSpPr>
      <p:grpSpPr>
        <a:xfrm>
          <a:off x="0" y="0"/>
          <a:ext cx="0" cy="0"/>
          <a:chOff x="0" y="0"/>
          <a:chExt cx="0" cy="0"/>
        </a:xfrm>
      </p:grpSpPr>
      <p:pic>
        <p:nvPicPr>
          <p:cNvPr id="8" name="Picture 7" descr="A person walking a dog in the woods&#10;&#10;Description automatically generated">
            <a:extLst>
              <a:ext uri="{FF2B5EF4-FFF2-40B4-BE49-F238E27FC236}">
                <a16:creationId xmlns:a16="http://schemas.microsoft.com/office/drawing/2014/main" id="{88B5AE0B-0D94-A875-DCF5-491CBCF8F550}"/>
              </a:ext>
            </a:extLst>
          </p:cNvPr>
          <p:cNvPicPr>
            <a:picLocks noChangeAspect="1"/>
          </p:cNvPicPr>
          <p:nvPr userDrawn="1"/>
        </p:nvPicPr>
        <p:blipFill>
          <a:blip r:embed="rId2">
            <a:extLst>
              <a:ext uri="{28A0092B-C50C-407E-A947-70E740481C1C}">
                <a14:useLocalDpi xmlns:a14="http://schemas.microsoft.com/office/drawing/2010/main" val="0"/>
              </a:ext>
            </a:extLst>
          </a:blip>
          <a:srcRect t="20157" b="33984"/>
          <a:stretch/>
        </p:blipFill>
        <p:spPr>
          <a:xfrm>
            <a:off x="18922" y="2343153"/>
            <a:ext cx="9159693" cy="2800347"/>
          </a:xfrm>
          <a:prstGeom prst="rect">
            <a:avLst/>
          </a:prstGeom>
        </p:spPr>
      </p:pic>
      <p:sp>
        <p:nvSpPr>
          <p:cNvPr id="3" name="Date Placeholder 2"/>
          <p:cNvSpPr>
            <a:spLocks noGrp="1"/>
          </p:cNvSpPr>
          <p:nvPr>
            <p:ph type="dt" sz="half" idx="10"/>
          </p:nvPr>
        </p:nvSpPr>
        <p:spPr/>
        <p:txBody>
          <a:bodyPr/>
          <a:lstStyle/>
          <a:p>
            <a:fld id="{840601E4-3F87-485E-BCF1-0932C51EED9D}" type="datetimeFigureOut">
              <a:rPr lang="en-US" smtClean="0"/>
              <a:t>8/13/2025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15554C-9387-4378-80C2-5F7076CAC952}" type="slidenum">
              <a:rPr lang="en-US" smtClean="0"/>
              <a:t>‹#›</a:t>
            </a:fld>
            <a:endParaRPr lang="en-US"/>
          </a:p>
        </p:txBody>
      </p:sp>
      <p:sp>
        <p:nvSpPr>
          <p:cNvPr id="10" name="Text Placeholder 13"/>
          <p:cNvSpPr>
            <a:spLocks noGrp="1"/>
          </p:cNvSpPr>
          <p:nvPr>
            <p:ph type="body" sz="quarter" idx="13" hasCustomPrompt="1"/>
          </p:nvPr>
        </p:nvSpPr>
        <p:spPr>
          <a:xfrm>
            <a:off x="0" y="1028702"/>
            <a:ext cx="9144000" cy="1314451"/>
          </a:xfrm>
        </p:spPr>
        <p:txBody>
          <a:bodyPr>
            <a:normAutofit/>
          </a:bodyPr>
          <a:lstStyle>
            <a:lvl1pPr marL="0" indent="0" algn="ctr">
              <a:buNone/>
              <a:defRPr sz="3000">
                <a:solidFill>
                  <a:schemeClr val="accent2"/>
                </a:solidFill>
              </a:defRPr>
            </a:lvl1pPr>
          </a:lstStyle>
          <a:p>
            <a:pPr lvl="0"/>
            <a:r>
              <a:rPr lang="en-US" dirty="0"/>
              <a:t>Click to add text</a:t>
            </a:r>
          </a:p>
        </p:txBody>
      </p:sp>
      <p:sp>
        <p:nvSpPr>
          <p:cNvPr id="11" name="Title 15"/>
          <p:cNvSpPr>
            <a:spLocks noGrp="1"/>
          </p:cNvSpPr>
          <p:nvPr>
            <p:ph type="title" hasCustomPrompt="1"/>
          </p:nvPr>
        </p:nvSpPr>
        <p:spPr>
          <a:xfrm>
            <a:off x="0" y="572318"/>
            <a:ext cx="9144000" cy="342082"/>
          </a:xfrm>
        </p:spPr>
        <p:txBody>
          <a:bodyPr>
            <a:noAutofit/>
          </a:bodyPr>
          <a:lstStyle>
            <a:lvl1pPr>
              <a:defRPr sz="2400" b="0" baseline="0">
                <a:solidFill>
                  <a:schemeClr val="accent3"/>
                </a:solidFill>
                <a:latin typeface="+mj-lt"/>
              </a:defRPr>
            </a:lvl1pPr>
          </a:lstStyle>
          <a:p>
            <a:r>
              <a:rPr lang="en-US" sz="2800" dirty="0">
                <a:solidFill>
                  <a:srgbClr val="A7998B"/>
                </a:solidFill>
                <a:latin typeface="+mj-lt"/>
              </a:rPr>
              <a:t>Click to add title</a:t>
            </a:r>
            <a:endParaRPr lang="en-US" sz="2800" dirty="0">
              <a:solidFill>
                <a:srgbClr val="A7998B"/>
              </a:solidFill>
              <a:latin typeface="+mj-lt"/>
              <a:cs typeface="Helvetica"/>
            </a:endParaRPr>
          </a:p>
        </p:txBody>
      </p:sp>
      <p:pic>
        <p:nvPicPr>
          <p:cNvPr id="12" name="Picture 11" descr="cu screen b31b1b.psd">
            <a:extLst>
              <a:ext uri="{FF2B5EF4-FFF2-40B4-BE49-F238E27FC236}">
                <a16:creationId xmlns:a16="http://schemas.microsoft.com/office/drawing/2014/main" id="{3992565B-390F-0E49-BEBB-FCFB7B0F9905}"/>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r="70374"/>
          <a:stretch/>
        </p:blipFill>
        <p:spPr>
          <a:xfrm>
            <a:off x="182033" y="402168"/>
            <a:ext cx="1113367" cy="1019803"/>
          </a:xfrm>
          <a:prstGeom prst="rect">
            <a:avLst/>
          </a:prstGeom>
        </p:spPr>
      </p:pic>
      <p:sp>
        <p:nvSpPr>
          <p:cNvPr id="15" name="Rectangle 14">
            <a:extLst>
              <a:ext uri="{FF2B5EF4-FFF2-40B4-BE49-F238E27FC236}">
                <a16:creationId xmlns:a16="http://schemas.microsoft.com/office/drawing/2014/main" id="{8BEBA6B5-B8A6-AA4A-8C89-E307EC9BBF7B}"/>
              </a:ext>
            </a:extLst>
          </p:cNvPr>
          <p:cNvSpPr/>
          <p:nvPr userDrawn="1"/>
        </p:nvSpPr>
        <p:spPr>
          <a:xfrm>
            <a:off x="0" y="0"/>
            <a:ext cx="9144000" cy="166688"/>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49570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Section Header 2">
    <p:spTree>
      <p:nvGrpSpPr>
        <p:cNvPr id="1" name=""/>
        <p:cNvGrpSpPr/>
        <p:nvPr/>
      </p:nvGrpSpPr>
      <p:grpSpPr>
        <a:xfrm>
          <a:off x="0" y="0"/>
          <a:ext cx="0" cy="0"/>
          <a:chOff x="0" y="0"/>
          <a:chExt cx="0" cy="0"/>
        </a:xfrm>
      </p:grpSpPr>
      <p:pic>
        <p:nvPicPr>
          <p:cNvPr id="7" name="Picture 6" descr="A bridge over a river with a waterfall&#10;&#10;Description automatically generated">
            <a:extLst>
              <a:ext uri="{FF2B5EF4-FFF2-40B4-BE49-F238E27FC236}">
                <a16:creationId xmlns:a16="http://schemas.microsoft.com/office/drawing/2014/main" id="{1C9F6C5B-9B09-2C3E-AF70-5CEFB8BA39E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4079" b="43844"/>
          <a:stretch/>
        </p:blipFill>
        <p:spPr>
          <a:xfrm>
            <a:off x="0" y="2571748"/>
            <a:ext cx="9168950" cy="2571751"/>
          </a:xfrm>
          <a:prstGeom prst="rect">
            <a:avLst/>
          </a:prstGeom>
        </p:spPr>
      </p:pic>
      <p:sp>
        <p:nvSpPr>
          <p:cNvPr id="3" name="Date Placeholder 2"/>
          <p:cNvSpPr>
            <a:spLocks noGrp="1"/>
          </p:cNvSpPr>
          <p:nvPr>
            <p:ph type="dt" sz="half" idx="10"/>
          </p:nvPr>
        </p:nvSpPr>
        <p:spPr/>
        <p:txBody>
          <a:bodyPr/>
          <a:lstStyle/>
          <a:p>
            <a:fld id="{840601E4-3F87-485E-BCF1-0932C51EED9D}" type="datetimeFigureOut">
              <a:rPr lang="en-US" smtClean="0"/>
              <a:t>8/13/2025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15554C-9387-4378-80C2-5F7076CAC952}" type="slidenum">
              <a:rPr lang="en-US" smtClean="0"/>
              <a:t>‹#›</a:t>
            </a:fld>
            <a:endParaRPr lang="en-US"/>
          </a:p>
        </p:txBody>
      </p:sp>
      <p:sp>
        <p:nvSpPr>
          <p:cNvPr id="11" name="Title 15"/>
          <p:cNvSpPr>
            <a:spLocks noGrp="1"/>
          </p:cNvSpPr>
          <p:nvPr>
            <p:ph type="title" hasCustomPrompt="1"/>
          </p:nvPr>
        </p:nvSpPr>
        <p:spPr>
          <a:xfrm>
            <a:off x="0" y="572318"/>
            <a:ext cx="9144000" cy="342082"/>
          </a:xfrm>
        </p:spPr>
        <p:txBody>
          <a:bodyPr>
            <a:noAutofit/>
          </a:bodyPr>
          <a:lstStyle>
            <a:lvl1pPr>
              <a:defRPr sz="2400" b="0" baseline="0">
                <a:solidFill>
                  <a:schemeClr val="accent3"/>
                </a:solidFill>
                <a:latin typeface="+mj-lt"/>
              </a:defRPr>
            </a:lvl1pPr>
          </a:lstStyle>
          <a:p>
            <a:r>
              <a:rPr lang="en-US" sz="2800" dirty="0">
                <a:solidFill>
                  <a:srgbClr val="A7998B"/>
                </a:solidFill>
                <a:latin typeface="+mj-lt"/>
              </a:rPr>
              <a:t>Click to add title</a:t>
            </a:r>
            <a:endParaRPr lang="en-US" sz="2800" dirty="0">
              <a:solidFill>
                <a:srgbClr val="A7998B"/>
              </a:solidFill>
              <a:latin typeface="+mj-lt"/>
              <a:cs typeface="Helvetica"/>
            </a:endParaRPr>
          </a:p>
        </p:txBody>
      </p:sp>
      <p:sp>
        <p:nvSpPr>
          <p:cNvPr id="13" name="Text Placeholder 13">
            <a:extLst>
              <a:ext uri="{FF2B5EF4-FFF2-40B4-BE49-F238E27FC236}">
                <a16:creationId xmlns:a16="http://schemas.microsoft.com/office/drawing/2014/main" id="{F700C50E-FCED-974E-AE11-01401D94F0E4}"/>
              </a:ext>
            </a:extLst>
          </p:cNvPr>
          <p:cNvSpPr>
            <a:spLocks noGrp="1"/>
          </p:cNvSpPr>
          <p:nvPr>
            <p:ph type="body" sz="quarter" idx="13" hasCustomPrompt="1"/>
          </p:nvPr>
        </p:nvSpPr>
        <p:spPr>
          <a:xfrm>
            <a:off x="0" y="1028702"/>
            <a:ext cx="9144000" cy="1314451"/>
          </a:xfrm>
        </p:spPr>
        <p:txBody>
          <a:bodyPr>
            <a:normAutofit/>
          </a:bodyPr>
          <a:lstStyle>
            <a:lvl1pPr marL="0" indent="0" algn="ctr">
              <a:buNone/>
              <a:defRPr sz="3000">
                <a:solidFill>
                  <a:schemeClr val="accent2"/>
                </a:solidFill>
              </a:defRPr>
            </a:lvl1pPr>
          </a:lstStyle>
          <a:p>
            <a:pPr lvl="0"/>
            <a:r>
              <a:rPr lang="en-US" dirty="0"/>
              <a:t>Click to add text</a:t>
            </a:r>
          </a:p>
        </p:txBody>
      </p:sp>
      <p:pic>
        <p:nvPicPr>
          <p:cNvPr id="10" name="Picture 9" descr="cu screen b31b1b.psd">
            <a:extLst>
              <a:ext uri="{FF2B5EF4-FFF2-40B4-BE49-F238E27FC236}">
                <a16:creationId xmlns:a16="http://schemas.microsoft.com/office/drawing/2014/main" id="{53244A25-21F2-D24A-ABB6-38D0F9AAA9FF}"/>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r="70374"/>
          <a:stretch/>
        </p:blipFill>
        <p:spPr>
          <a:xfrm>
            <a:off x="182033" y="402168"/>
            <a:ext cx="1113367" cy="1019803"/>
          </a:xfrm>
          <a:prstGeom prst="rect">
            <a:avLst/>
          </a:prstGeom>
        </p:spPr>
      </p:pic>
      <p:sp>
        <p:nvSpPr>
          <p:cNvPr id="15" name="Rectangle 14">
            <a:extLst>
              <a:ext uri="{FF2B5EF4-FFF2-40B4-BE49-F238E27FC236}">
                <a16:creationId xmlns:a16="http://schemas.microsoft.com/office/drawing/2014/main" id="{70D1926D-C92B-6A40-8BE8-8DB719C491A3}"/>
              </a:ext>
            </a:extLst>
          </p:cNvPr>
          <p:cNvSpPr/>
          <p:nvPr userDrawn="1"/>
        </p:nvSpPr>
        <p:spPr>
          <a:xfrm>
            <a:off x="0" y="0"/>
            <a:ext cx="9144000" cy="166688"/>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6" name="Picture 5" descr="A group of trees with yellow leaves&#10;&#10;Description automatically generated">
            <a:extLst>
              <a:ext uri="{FF2B5EF4-FFF2-40B4-BE49-F238E27FC236}">
                <a16:creationId xmlns:a16="http://schemas.microsoft.com/office/drawing/2014/main" id="{54EE1FB3-7C69-49A8-39F1-003080808688}"/>
              </a:ext>
            </a:extLst>
          </p:cNvPr>
          <p:cNvPicPr>
            <a:picLocks noChangeAspect="1"/>
          </p:cNvPicPr>
          <p:nvPr userDrawn="1"/>
        </p:nvPicPr>
        <p:blipFill>
          <a:blip r:embed="rId4">
            <a:extLst>
              <a:ext uri="{28A0092B-C50C-407E-A947-70E740481C1C}">
                <a14:useLocalDpi xmlns:a14="http://schemas.microsoft.com/office/drawing/2010/main" val="0"/>
              </a:ext>
            </a:extLst>
          </a:blip>
          <a:srcRect b="45116"/>
          <a:stretch/>
        </p:blipFill>
        <p:spPr>
          <a:xfrm>
            <a:off x="0" y="2319834"/>
            <a:ext cx="9168950" cy="2823665"/>
          </a:xfrm>
          <a:prstGeom prst="rect">
            <a:avLst/>
          </a:prstGeom>
        </p:spPr>
      </p:pic>
    </p:spTree>
    <p:extLst>
      <p:ext uri="{BB962C8B-B14F-4D97-AF65-F5344CB8AC3E}">
        <p14:creationId xmlns:p14="http://schemas.microsoft.com/office/powerpoint/2010/main" val="2536947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Section Header 2">
    <p:spTree>
      <p:nvGrpSpPr>
        <p:cNvPr id="1" name=""/>
        <p:cNvGrpSpPr/>
        <p:nvPr/>
      </p:nvGrpSpPr>
      <p:grpSpPr>
        <a:xfrm>
          <a:off x="0" y="0"/>
          <a:ext cx="0" cy="0"/>
          <a:chOff x="0" y="0"/>
          <a:chExt cx="0" cy="0"/>
        </a:xfrm>
      </p:grpSpPr>
      <p:pic>
        <p:nvPicPr>
          <p:cNvPr id="2" name="Picture 1" descr="A building under construction with a building in the background&#10;&#10;Description automatically generated">
            <a:extLst>
              <a:ext uri="{FF2B5EF4-FFF2-40B4-BE49-F238E27FC236}">
                <a16:creationId xmlns:a16="http://schemas.microsoft.com/office/drawing/2014/main" id="{07F370D3-21CA-2458-DCBC-B2DBAAB6F471}"/>
              </a:ext>
            </a:extLst>
          </p:cNvPr>
          <p:cNvPicPr>
            <a:picLocks noChangeAspect="1"/>
          </p:cNvPicPr>
          <p:nvPr userDrawn="1"/>
        </p:nvPicPr>
        <p:blipFill>
          <a:blip r:embed="rId2">
            <a:extLst>
              <a:ext uri="{28A0092B-C50C-407E-A947-70E740481C1C}">
                <a14:useLocalDpi xmlns:a14="http://schemas.microsoft.com/office/drawing/2010/main" val="0"/>
              </a:ext>
            </a:extLst>
          </a:blip>
          <a:srcRect t="50000" b="3014"/>
          <a:stretch/>
        </p:blipFill>
        <p:spPr>
          <a:xfrm>
            <a:off x="0" y="2357233"/>
            <a:ext cx="9144000" cy="2864276"/>
          </a:xfrm>
          <a:prstGeom prst="rect">
            <a:avLst/>
          </a:prstGeom>
        </p:spPr>
      </p:pic>
      <p:sp>
        <p:nvSpPr>
          <p:cNvPr id="3" name="Date Placeholder 2"/>
          <p:cNvSpPr>
            <a:spLocks noGrp="1"/>
          </p:cNvSpPr>
          <p:nvPr>
            <p:ph type="dt" sz="half" idx="10"/>
          </p:nvPr>
        </p:nvSpPr>
        <p:spPr/>
        <p:txBody>
          <a:bodyPr/>
          <a:lstStyle/>
          <a:p>
            <a:fld id="{840601E4-3F87-485E-BCF1-0932C51EED9D}" type="datetimeFigureOut">
              <a:rPr lang="en-US" smtClean="0"/>
              <a:t>8/13/2025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15554C-9387-4378-80C2-5F7076CAC952}" type="slidenum">
              <a:rPr lang="en-US" smtClean="0"/>
              <a:t>‹#›</a:t>
            </a:fld>
            <a:endParaRPr lang="en-US"/>
          </a:p>
        </p:txBody>
      </p:sp>
      <p:sp>
        <p:nvSpPr>
          <p:cNvPr id="11" name="Title 15"/>
          <p:cNvSpPr>
            <a:spLocks noGrp="1"/>
          </p:cNvSpPr>
          <p:nvPr>
            <p:ph type="title" hasCustomPrompt="1"/>
          </p:nvPr>
        </p:nvSpPr>
        <p:spPr>
          <a:xfrm>
            <a:off x="0" y="572318"/>
            <a:ext cx="9144000" cy="342082"/>
          </a:xfrm>
        </p:spPr>
        <p:txBody>
          <a:bodyPr>
            <a:noAutofit/>
          </a:bodyPr>
          <a:lstStyle>
            <a:lvl1pPr>
              <a:defRPr sz="2400" b="0" baseline="0">
                <a:solidFill>
                  <a:schemeClr val="accent3"/>
                </a:solidFill>
                <a:latin typeface="+mj-lt"/>
              </a:defRPr>
            </a:lvl1pPr>
          </a:lstStyle>
          <a:p>
            <a:r>
              <a:rPr lang="en-US" sz="2800" dirty="0">
                <a:solidFill>
                  <a:srgbClr val="A7998B"/>
                </a:solidFill>
                <a:latin typeface="+mj-lt"/>
              </a:rPr>
              <a:t>Click to add title</a:t>
            </a:r>
            <a:endParaRPr lang="en-US" sz="2800" dirty="0">
              <a:solidFill>
                <a:srgbClr val="A7998B"/>
              </a:solidFill>
              <a:latin typeface="+mj-lt"/>
              <a:cs typeface="Helvetica"/>
            </a:endParaRPr>
          </a:p>
        </p:txBody>
      </p:sp>
      <p:sp>
        <p:nvSpPr>
          <p:cNvPr id="13" name="Text Placeholder 13">
            <a:extLst>
              <a:ext uri="{FF2B5EF4-FFF2-40B4-BE49-F238E27FC236}">
                <a16:creationId xmlns:a16="http://schemas.microsoft.com/office/drawing/2014/main" id="{F700C50E-FCED-974E-AE11-01401D94F0E4}"/>
              </a:ext>
            </a:extLst>
          </p:cNvPr>
          <p:cNvSpPr>
            <a:spLocks noGrp="1"/>
          </p:cNvSpPr>
          <p:nvPr>
            <p:ph type="body" sz="quarter" idx="13" hasCustomPrompt="1"/>
          </p:nvPr>
        </p:nvSpPr>
        <p:spPr>
          <a:xfrm>
            <a:off x="0" y="1028702"/>
            <a:ext cx="9144000" cy="1314451"/>
          </a:xfrm>
        </p:spPr>
        <p:txBody>
          <a:bodyPr>
            <a:normAutofit/>
          </a:bodyPr>
          <a:lstStyle>
            <a:lvl1pPr marL="0" indent="0" algn="ctr">
              <a:buNone/>
              <a:defRPr sz="3000">
                <a:solidFill>
                  <a:schemeClr val="accent2"/>
                </a:solidFill>
              </a:defRPr>
            </a:lvl1pPr>
          </a:lstStyle>
          <a:p>
            <a:pPr lvl="0"/>
            <a:r>
              <a:rPr lang="en-US" dirty="0"/>
              <a:t>Click to add text</a:t>
            </a:r>
          </a:p>
        </p:txBody>
      </p:sp>
      <p:pic>
        <p:nvPicPr>
          <p:cNvPr id="10" name="Picture 9" descr="cu screen b31b1b.psd">
            <a:extLst>
              <a:ext uri="{FF2B5EF4-FFF2-40B4-BE49-F238E27FC236}">
                <a16:creationId xmlns:a16="http://schemas.microsoft.com/office/drawing/2014/main" id="{53244A25-21F2-D24A-ABB6-38D0F9AAA9FF}"/>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r="70374"/>
          <a:stretch/>
        </p:blipFill>
        <p:spPr>
          <a:xfrm>
            <a:off x="182033" y="402168"/>
            <a:ext cx="1113367" cy="1019803"/>
          </a:xfrm>
          <a:prstGeom prst="rect">
            <a:avLst/>
          </a:prstGeom>
        </p:spPr>
      </p:pic>
      <p:sp>
        <p:nvSpPr>
          <p:cNvPr id="15" name="Rectangle 14">
            <a:extLst>
              <a:ext uri="{FF2B5EF4-FFF2-40B4-BE49-F238E27FC236}">
                <a16:creationId xmlns:a16="http://schemas.microsoft.com/office/drawing/2014/main" id="{70D1926D-C92B-6A40-8BE8-8DB719C491A3}"/>
              </a:ext>
            </a:extLst>
          </p:cNvPr>
          <p:cNvSpPr/>
          <p:nvPr userDrawn="1"/>
        </p:nvSpPr>
        <p:spPr>
          <a:xfrm>
            <a:off x="0" y="0"/>
            <a:ext cx="9144000" cy="166688"/>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7748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40601E4-3F87-485E-BCF1-0932C51EED9D}" type="datetimeFigureOut">
              <a:rPr lang="en-US" smtClean="0"/>
              <a:t>8/13/2025</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315554C-9387-4378-80C2-5F7076CAC952}" type="slidenum">
              <a:rPr lang="en-US" smtClean="0"/>
              <a:t>‹#›</a:t>
            </a:fld>
            <a:endParaRPr lang="en-US"/>
          </a:p>
        </p:txBody>
      </p:sp>
      <p:pic>
        <p:nvPicPr>
          <p:cNvPr id="7" name="Picture 6" descr="A close-up of a logo&#10;&#10;AI-generated content may be incorrect.">
            <a:extLst>
              <a:ext uri="{FF2B5EF4-FFF2-40B4-BE49-F238E27FC236}">
                <a16:creationId xmlns:a16="http://schemas.microsoft.com/office/drawing/2014/main" id="{15FC7AFF-BB57-9A8D-646D-837EDBADF76C}"/>
              </a:ext>
            </a:extLst>
          </p:cNvPr>
          <p:cNvPicPr>
            <a:picLocks noChangeAspect="1"/>
          </p:cNvPicPr>
          <p:nvPr userDrawn="1"/>
        </p:nvPicPr>
        <p:blipFill>
          <a:blip r:embed="rId19"/>
          <a:stretch>
            <a:fillRect/>
          </a:stretch>
        </p:blipFill>
        <p:spPr>
          <a:xfrm>
            <a:off x="7696200" y="4689520"/>
            <a:ext cx="1294649" cy="429331"/>
          </a:xfrm>
          <a:prstGeom prst="rect">
            <a:avLst/>
          </a:prstGeom>
        </p:spPr>
      </p:pic>
    </p:spTree>
    <p:extLst>
      <p:ext uri="{BB962C8B-B14F-4D97-AF65-F5344CB8AC3E}">
        <p14:creationId xmlns:p14="http://schemas.microsoft.com/office/powerpoint/2010/main" val="1459005253"/>
      </p:ext>
    </p:extLst>
  </p:cSld>
  <p:clrMap bg1="lt1" tx1="dk1" bg2="lt2" tx2="dk2" accent1="accent1" accent2="accent2" accent3="accent3" accent4="accent4" accent5="accent5" accent6="accent6" hlink="hlink" folHlink="folHlink"/>
  <p:sldLayoutIdLst>
    <p:sldLayoutId id="2147483672" r:id="rId1"/>
    <p:sldLayoutId id="2147483649" r:id="rId2"/>
    <p:sldLayoutId id="2147483671" r:id="rId3"/>
    <p:sldLayoutId id="2147483673" r:id="rId4"/>
    <p:sldLayoutId id="2147483651" r:id="rId5"/>
    <p:sldLayoutId id="2147483660" r:id="rId6"/>
    <p:sldLayoutId id="2147483670" r:id="rId7"/>
    <p:sldLayoutId id="2147483664" r:id="rId8"/>
    <p:sldLayoutId id="2147483674" r:id="rId9"/>
    <p:sldLayoutId id="2147483650" r:id="rId10"/>
    <p:sldLayoutId id="2147483661" r:id="rId11"/>
    <p:sldLayoutId id="2147483665" r:id="rId12"/>
    <p:sldLayoutId id="2147483657" r:id="rId13"/>
    <p:sldLayoutId id="2147483666" r:id="rId14"/>
    <p:sldLayoutId id="2147483675" r:id="rId15"/>
    <p:sldLayoutId id="2147483667" r:id="rId16"/>
    <p:sldLayoutId id="2147483669"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377" rtl="0" eaLnBrk="1" latinLnBrk="0" hangingPunct="1">
        <a:spcBef>
          <a:spcPct val="0"/>
        </a:spcBef>
        <a:buNone/>
        <a:defRPr sz="2800" kern="1200">
          <a:solidFill>
            <a:schemeClr val="accent3"/>
          </a:solidFill>
          <a:latin typeface="+mj-lt"/>
          <a:ea typeface="+mj-ea"/>
          <a:cs typeface="+mj-cs"/>
        </a:defRPr>
      </a:lvl1pPr>
    </p:titleStyle>
    <p:bodyStyle>
      <a:lvl1pPr marL="342891" indent="-342891" algn="l" defTabSz="914377" rtl="0" eaLnBrk="1" latinLnBrk="0" hangingPunct="1">
        <a:spcBef>
          <a:spcPct val="20000"/>
        </a:spcBef>
        <a:buFont typeface="Arial" panose="020B0604020202020204" pitchFamily="34" charset="0"/>
        <a:buChar char="•"/>
        <a:defRPr sz="2800" kern="1200">
          <a:solidFill>
            <a:schemeClr val="accent2"/>
          </a:solidFill>
          <a:latin typeface="+mn-lt"/>
          <a:ea typeface="+mn-ea"/>
          <a:cs typeface="+mn-cs"/>
        </a:defRPr>
      </a:lvl1pPr>
      <a:lvl2pPr marL="742932" indent="-285744" algn="l" defTabSz="914377" rtl="0" eaLnBrk="1" latinLnBrk="0" hangingPunct="1">
        <a:spcBef>
          <a:spcPct val="20000"/>
        </a:spcBef>
        <a:buFont typeface="Arial" panose="020B0604020202020204" pitchFamily="34" charset="0"/>
        <a:buChar char="–"/>
        <a:defRPr sz="2400" kern="1200">
          <a:solidFill>
            <a:schemeClr val="accent2"/>
          </a:solidFill>
          <a:latin typeface="+mn-lt"/>
          <a:ea typeface="+mn-ea"/>
          <a:cs typeface="+mn-cs"/>
        </a:defRPr>
      </a:lvl2pPr>
      <a:lvl3pPr marL="1142971" indent="-228594" algn="l" defTabSz="914377" rtl="0" eaLnBrk="1" latinLnBrk="0" hangingPunct="1">
        <a:spcBef>
          <a:spcPct val="20000"/>
        </a:spcBef>
        <a:buFont typeface="Arial" panose="020B0604020202020204" pitchFamily="34" charset="0"/>
        <a:buChar char="•"/>
        <a:defRPr sz="2000" kern="1200">
          <a:solidFill>
            <a:schemeClr val="accent2"/>
          </a:solidFill>
          <a:latin typeface="+mn-lt"/>
          <a:ea typeface="+mn-ea"/>
          <a:cs typeface="+mn-cs"/>
        </a:defRPr>
      </a:lvl3pPr>
      <a:lvl4pPr marL="1600160" indent="-228594" algn="l" defTabSz="914377" rtl="0" eaLnBrk="1" latinLnBrk="0" hangingPunct="1">
        <a:spcBef>
          <a:spcPct val="20000"/>
        </a:spcBef>
        <a:buFont typeface="Arial" panose="020B0604020202020204" pitchFamily="34" charset="0"/>
        <a:buChar char="–"/>
        <a:defRPr sz="1600" kern="1200">
          <a:solidFill>
            <a:schemeClr val="accent2"/>
          </a:solidFill>
          <a:latin typeface="+mn-lt"/>
          <a:ea typeface="+mn-ea"/>
          <a:cs typeface="+mn-cs"/>
        </a:defRPr>
      </a:lvl4pPr>
      <a:lvl5pPr marL="2057349" indent="-228594" algn="l" defTabSz="914377" rtl="0" eaLnBrk="1" latinLnBrk="0" hangingPunct="1">
        <a:spcBef>
          <a:spcPct val="20000"/>
        </a:spcBef>
        <a:buFont typeface="Arial" panose="020B0604020202020204" pitchFamily="34" charset="0"/>
        <a:buChar char="»"/>
        <a:defRPr sz="1600" kern="1200">
          <a:solidFill>
            <a:schemeClr val="accent2"/>
          </a:solidFill>
          <a:latin typeface="+mn-lt"/>
          <a:ea typeface="+mn-ea"/>
          <a:cs typeface="+mn-cs"/>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0.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hyperlink" Target="https://app.e-builder.net/public/publicLanding.aspx?QS=2467efb2d88e4cdfa93c5f5c917ad174" TargetMode="External"/><Relationship Id="rId2" Type="http://schemas.openxmlformats.org/officeDocument/2006/relationships/notesSlide" Target="../notesSlides/notesSlide5.xml"/><Relationship Id="rId1" Type="http://schemas.openxmlformats.org/officeDocument/2006/relationships/slideLayout" Target="../slideLayouts/slideLayout10.xml"/><Relationship Id="rId5" Type="http://schemas.openxmlformats.org/officeDocument/2006/relationships/hyperlink" Target="https://app.e-builder.net/public/publicLanding.aspx?QS=ee97268b66964fdb88b4aec6af8bb28e" TargetMode="External"/><Relationship Id="rId4" Type="http://schemas.openxmlformats.org/officeDocument/2006/relationships/hyperlink" Target="mailto:studio@bluebeamops.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hyperlink" Target="https://doodle.com/sign-up-sheet/participate/78c4ab97-cbe5-4017-b515-249447b384e5/select"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app.e-builder.net/public/publicLanding.aspx?QS=ee97268b66964fdb88b4aec6af8bb28e" TargetMode="External"/><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hyperlink" Target="https://app.e-builder.net/public/publicLanding.aspx?QS=c69e127249b94ffdbe1dabf6b046301a"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E93BA-49AE-C3B9-B4BC-EA3E247DA1E8}"/>
              </a:ext>
            </a:extLst>
          </p:cNvPr>
          <p:cNvSpPr>
            <a:spLocks noGrp="1"/>
          </p:cNvSpPr>
          <p:nvPr>
            <p:ph type="title"/>
          </p:nvPr>
        </p:nvSpPr>
        <p:spPr/>
        <p:txBody>
          <a:bodyPr>
            <a:noAutofit/>
          </a:bodyPr>
          <a:lstStyle/>
          <a:p>
            <a:r>
              <a:rPr lang="en-US" sz="2000" dirty="0"/>
              <a:t>Bluebeam Design Review Process </a:t>
            </a:r>
          </a:p>
        </p:txBody>
      </p:sp>
      <p:sp>
        <p:nvSpPr>
          <p:cNvPr id="3" name="Text Placeholder 2">
            <a:extLst>
              <a:ext uri="{FF2B5EF4-FFF2-40B4-BE49-F238E27FC236}">
                <a16:creationId xmlns:a16="http://schemas.microsoft.com/office/drawing/2014/main" id="{960909C4-1711-1031-A7E7-92E282078272}"/>
              </a:ext>
            </a:extLst>
          </p:cNvPr>
          <p:cNvSpPr>
            <a:spLocks noGrp="1"/>
          </p:cNvSpPr>
          <p:nvPr>
            <p:ph type="body" sz="quarter" idx="13"/>
          </p:nvPr>
        </p:nvSpPr>
        <p:spPr/>
        <p:txBody>
          <a:bodyPr/>
          <a:lstStyle/>
          <a:p>
            <a:r>
              <a:rPr lang="en-US" dirty="0"/>
              <a:t>Trimble Unity Construct Presentation</a:t>
            </a:r>
          </a:p>
        </p:txBody>
      </p:sp>
    </p:spTree>
    <p:extLst>
      <p:ext uri="{BB962C8B-B14F-4D97-AF65-F5344CB8AC3E}">
        <p14:creationId xmlns:p14="http://schemas.microsoft.com/office/powerpoint/2010/main" val="1113504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blue and white logo&#10;&#10;AI-generated content may be incorrect.">
            <a:extLst>
              <a:ext uri="{FF2B5EF4-FFF2-40B4-BE49-F238E27FC236}">
                <a16:creationId xmlns:a16="http://schemas.microsoft.com/office/drawing/2014/main" id="{6303FCD9-856B-74DD-7E01-A24919576CAB}"/>
              </a:ext>
            </a:extLst>
          </p:cNvPr>
          <p:cNvPicPr>
            <a:picLocks noGrp="1" noChangeAspect="1"/>
          </p:cNvPicPr>
          <p:nvPr>
            <p:ph sz="quarter" idx="13"/>
          </p:nvPr>
        </p:nvPicPr>
        <p:blipFill>
          <a:blip r:embed="rId3" cstate="print">
            <a:extLst>
              <a:ext uri="{28A0092B-C50C-407E-A947-70E740481C1C}">
                <a14:useLocalDpi xmlns:a14="http://schemas.microsoft.com/office/drawing/2010/main" val="0"/>
              </a:ext>
            </a:extLst>
          </a:blip>
          <a:stretch>
            <a:fillRect/>
          </a:stretch>
        </p:blipFill>
        <p:spPr>
          <a:xfrm>
            <a:off x="1874508" y="461818"/>
            <a:ext cx="603443" cy="452582"/>
          </a:xfrm>
        </p:spPr>
      </p:pic>
      <p:sp>
        <p:nvSpPr>
          <p:cNvPr id="3" name="Title 2">
            <a:extLst>
              <a:ext uri="{FF2B5EF4-FFF2-40B4-BE49-F238E27FC236}">
                <a16:creationId xmlns:a16="http://schemas.microsoft.com/office/drawing/2014/main" id="{DE58AD24-62E4-E6F9-5BEB-B369A0D1C854}"/>
              </a:ext>
            </a:extLst>
          </p:cNvPr>
          <p:cNvSpPr>
            <a:spLocks noGrp="1"/>
          </p:cNvSpPr>
          <p:nvPr>
            <p:ph type="title"/>
          </p:nvPr>
        </p:nvSpPr>
        <p:spPr>
          <a:xfrm>
            <a:off x="287899" y="461818"/>
            <a:ext cx="1693301" cy="452582"/>
          </a:xfrm>
        </p:spPr>
        <p:txBody>
          <a:bodyPr>
            <a:normAutofit fontScale="90000"/>
          </a:bodyPr>
          <a:lstStyle/>
          <a:p>
            <a:r>
              <a:rPr lang="en-US" dirty="0"/>
              <a:t>Bluebeam</a:t>
            </a:r>
          </a:p>
        </p:txBody>
      </p:sp>
      <p:sp>
        <p:nvSpPr>
          <p:cNvPr id="4" name="Text Placeholder 3">
            <a:extLst>
              <a:ext uri="{FF2B5EF4-FFF2-40B4-BE49-F238E27FC236}">
                <a16:creationId xmlns:a16="http://schemas.microsoft.com/office/drawing/2014/main" id="{A5F47A1E-FCF8-59F1-5F3D-D0F491F8EBB3}"/>
              </a:ext>
            </a:extLst>
          </p:cNvPr>
          <p:cNvSpPr>
            <a:spLocks noGrp="1"/>
          </p:cNvSpPr>
          <p:nvPr>
            <p:ph type="body" sz="quarter" idx="14"/>
          </p:nvPr>
        </p:nvSpPr>
        <p:spPr/>
        <p:txBody>
          <a:bodyPr/>
          <a:lstStyle/>
          <a:p>
            <a:r>
              <a:rPr lang="en-US" dirty="0"/>
              <a:t>Streamlined Workflow</a:t>
            </a:r>
          </a:p>
          <a:p>
            <a:r>
              <a:rPr lang="en-US" dirty="0"/>
              <a:t>Better Collaboration</a:t>
            </a:r>
          </a:p>
          <a:p>
            <a:r>
              <a:rPr lang="en-US" dirty="0"/>
              <a:t>Improved Version Control</a:t>
            </a:r>
          </a:p>
          <a:p>
            <a:r>
              <a:rPr lang="en-US" dirty="0"/>
              <a:t>Document Management</a:t>
            </a:r>
          </a:p>
        </p:txBody>
      </p:sp>
      <p:pic>
        <p:nvPicPr>
          <p:cNvPr id="2" name="Picture 2" descr="Bluebeam Revu Pricing, Reviews &amp; Features - Capterra New Zealand 2025">
            <a:extLst>
              <a:ext uri="{FF2B5EF4-FFF2-40B4-BE49-F238E27FC236}">
                <a16:creationId xmlns:a16="http://schemas.microsoft.com/office/drawing/2014/main" id="{474EA485-3341-7E8F-895F-1E849429B54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6" t="13635" r="-66" b="11129"/>
          <a:stretch>
            <a:fillRect/>
          </a:stretch>
        </p:blipFill>
        <p:spPr bwMode="auto">
          <a:xfrm>
            <a:off x="4876800" y="1085850"/>
            <a:ext cx="405130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2962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AFB90B6-5414-D927-1807-8983647A5A5D}"/>
              </a:ext>
            </a:extLst>
          </p:cNvPr>
          <p:cNvSpPr>
            <a:spLocks noGrp="1"/>
          </p:cNvSpPr>
          <p:nvPr>
            <p:ph type="body" sz="quarter" idx="13"/>
          </p:nvPr>
        </p:nvSpPr>
        <p:spPr/>
        <p:txBody>
          <a:bodyPr/>
          <a:lstStyle/>
          <a:p>
            <a:r>
              <a:rPr lang="en-US" dirty="0"/>
              <a:t>As a </a:t>
            </a:r>
            <a:r>
              <a:rPr lang="en-US" b="1" dirty="0"/>
              <a:t>PM</a:t>
            </a:r>
            <a:r>
              <a:rPr lang="en-US" dirty="0"/>
              <a:t>: Bluebeam Revu 21 required to initiate Bluebeam session</a:t>
            </a:r>
          </a:p>
          <a:p>
            <a:r>
              <a:rPr lang="en-US" dirty="0"/>
              <a:t>As a </a:t>
            </a:r>
            <a:r>
              <a:rPr lang="en-US" b="1" dirty="0"/>
              <a:t>Reviewer</a:t>
            </a:r>
            <a:r>
              <a:rPr lang="en-US" dirty="0"/>
              <a:t>: Bluebeam Revu 21 or Bluebeam Cloud (online version)</a:t>
            </a:r>
          </a:p>
          <a:p>
            <a:r>
              <a:rPr lang="en-US" dirty="0"/>
              <a:t>As an </a:t>
            </a:r>
            <a:r>
              <a:rPr lang="en-US" b="1" dirty="0"/>
              <a:t>Administrator</a:t>
            </a:r>
            <a:r>
              <a:rPr lang="en-US" dirty="0"/>
              <a:t>: Bluebeam Revu 21 or Bluebeam Cloud</a:t>
            </a:r>
          </a:p>
        </p:txBody>
      </p:sp>
      <p:sp>
        <p:nvSpPr>
          <p:cNvPr id="3" name="Title 2">
            <a:extLst>
              <a:ext uri="{FF2B5EF4-FFF2-40B4-BE49-F238E27FC236}">
                <a16:creationId xmlns:a16="http://schemas.microsoft.com/office/drawing/2014/main" id="{BBBB7026-D897-3A9E-4AE1-1E1FF84C70C9}"/>
              </a:ext>
            </a:extLst>
          </p:cNvPr>
          <p:cNvSpPr>
            <a:spLocks noGrp="1"/>
          </p:cNvSpPr>
          <p:nvPr>
            <p:ph type="title"/>
          </p:nvPr>
        </p:nvSpPr>
        <p:spPr/>
        <p:txBody>
          <a:bodyPr>
            <a:normAutofit fontScale="90000"/>
          </a:bodyPr>
          <a:lstStyle/>
          <a:p>
            <a:r>
              <a:rPr lang="en-US" dirty="0"/>
              <a:t>What do you need to get started?</a:t>
            </a:r>
          </a:p>
        </p:txBody>
      </p:sp>
    </p:spTree>
    <p:extLst>
      <p:ext uri="{BB962C8B-B14F-4D97-AF65-F5344CB8AC3E}">
        <p14:creationId xmlns:p14="http://schemas.microsoft.com/office/powerpoint/2010/main" val="1474196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3A447B-75DB-5F51-A542-428DD4C1A48F}"/>
            </a:ext>
          </a:extLst>
        </p:cNvPr>
        <p:cNvGrpSpPr/>
        <p:nvPr/>
      </p:nvGrpSpPr>
      <p:grpSpPr>
        <a:xfrm>
          <a:off x="0" y="0"/>
          <a:ext cx="0" cy="0"/>
          <a:chOff x="0" y="0"/>
          <a:chExt cx="0" cy="0"/>
        </a:xfrm>
      </p:grpSpPr>
      <p:sp>
        <p:nvSpPr>
          <p:cNvPr id="12" name="Rectangle 7">
            <a:extLst>
              <a:ext uri="{FF2B5EF4-FFF2-40B4-BE49-F238E27FC236}">
                <a16:creationId xmlns:a16="http://schemas.microsoft.com/office/drawing/2014/main" id="{B0587EC1-2BB7-6521-0974-A728EDD1C01C}"/>
              </a:ext>
            </a:extLst>
          </p:cNvPr>
          <p:cNvSpPr>
            <a:spLocks noChangeArrowheads="1"/>
          </p:cNvSpPr>
          <p:nvPr/>
        </p:nvSpPr>
        <p:spPr bwMode="auto">
          <a:xfrm>
            <a:off x="152400" y="268939"/>
            <a:ext cx="75438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p>
            <a:pPr>
              <a:spcBef>
                <a:spcPct val="0"/>
              </a:spcBef>
              <a:defRPr/>
            </a:pPr>
            <a:r>
              <a:rPr lang="en-US" sz="2400" dirty="0">
                <a:solidFill>
                  <a:srgbClr val="A2998B"/>
                </a:solidFill>
                <a:latin typeface="Helvetica"/>
              </a:rPr>
              <a:t>Trimble + Bluebeam Design Review	</a:t>
            </a:r>
          </a:p>
        </p:txBody>
      </p:sp>
      <p:sp>
        <p:nvSpPr>
          <p:cNvPr id="2" name="TextBox 1">
            <a:extLst>
              <a:ext uri="{FF2B5EF4-FFF2-40B4-BE49-F238E27FC236}">
                <a16:creationId xmlns:a16="http://schemas.microsoft.com/office/drawing/2014/main" id="{CD241856-BD34-80D9-CBA9-4BE426FB78B5}"/>
              </a:ext>
            </a:extLst>
          </p:cNvPr>
          <p:cNvSpPr txBox="1"/>
          <p:nvPr/>
        </p:nvSpPr>
        <p:spPr>
          <a:xfrm>
            <a:off x="571500" y="782305"/>
            <a:ext cx="7886700" cy="3979211"/>
          </a:xfrm>
          <a:prstGeom prst="rect">
            <a:avLst/>
          </a:prstGeom>
          <a:noFill/>
        </p:spPr>
        <p:txBody>
          <a:bodyPr wrap="square" lIns="91440" tIns="45720" rIns="91440" bIns="45720" rtlCol="0" anchor="t">
            <a:noAutofit/>
          </a:bodyPr>
          <a:lstStyle/>
          <a:p>
            <a:pPr marL="685800" lvl="1" indent="-342900">
              <a:spcAft>
                <a:spcPts val="1200"/>
              </a:spcAft>
              <a:buFont typeface="Arial"/>
              <a:buChar char="•"/>
              <a:defRPr/>
            </a:pPr>
            <a:r>
              <a:rPr lang="en-US" dirty="0">
                <a:solidFill>
                  <a:srgbClr val="4D4F53"/>
                </a:solidFill>
                <a:latin typeface="+mj-lt"/>
                <a:cs typeface="Times New Roman"/>
              </a:rPr>
              <a:t>Project Managers or Project Coordinators initiate the design review via the DRB (Design Review + Bluebeam) process in Trimble.</a:t>
            </a:r>
          </a:p>
          <a:p>
            <a:pPr marL="685800" lvl="1" indent="-342900">
              <a:spcAft>
                <a:spcPts val="1200"/>
              </a:spcAft>
              <a:buFont typeface="Arial"/>
              <a:buChar char="•"/>
              <a:defRPr/>
            </a:pPr>
            <a:r>
              <a:rPr lang="en-US" dirty="0">
                <a:solidFill>
                  <a:srgbClr val="4D4F53"/>
                </a:solidFill>
                <a:latin typeface="+mj-lt"/>
                <a:cs typeface="Times New Roman"/>
              </a:rPr>
              <a:t>PM/PC will invite consultants and reviewers to the BB session</a:t>
            </a:r>
          </a:p>
          <a:p>
            <a:pPr marL="685800" lvl="1" indent="-342900">
              <a:spcAft>
                <a:spcPts val="1200"/>
              </a:spcAft>
              <a:buFont typeface="Arial"/>
              <a:buChar char="•"/>
              <a:defRPr/>
            </a:pPr>
            <a:r>
              <a:rPr lang="en-US" dirty="0">
                <a:solidFill>
                  <a:srgbClr val="4D4F53"/>
                </a:solidFill>
                <a:latin typeface="+mj-lt"/>
                <a:cs typeface="Helvetica"/>
              </a:rPr>
              <a:t>Admins for specific departments (ex. FE/Madison)</a:t>
            </a:r>
            <a:r>
              <a:rPr lang="en-US" dirty="0">
                <a:solidFill>
                  <a:srgbClr val="4D4F53"/>
                </a:solidFill>
                <a:latin typeface="+mj-lt"/>
                <a:cs typeface="Times New Roman"/>
              </a:rPr>
              <a:t> can add participants to the Studio session.</a:t>
            </a:r>
            <a:endParaRPr lang="en-US" dirty="0"/>
          </a:p>
          <a:p>
            <a:pPr marL="685800" lvl="1" indent="-342900">
              <a:spcAft>
                <a:spcPts val="1200"/>
              </a:spcAft>
              <a:buFont typeface="Arial"/>
              <a:buChar char="•"/>
              <a:defRPr/>
            </a:pPr>
            <a:r>
              <a:rPr lang="en-US" dirty="0">
                <a:solidFill>
                  <a:srgbClr val="4D4F53"/>
                </a:solidFill>
                <a:latin typeface="+mj-lt"/>
                <a:cs typeface="Times New Roman"/>
              </a:rPr>
              <a:t>PM's utilize the Design Review Contact List to add reviewers.</a:t>
            </a:r>
            <a:endParaRPr lang="en-US" dirty="0"/>
          </a:p>
          <a:p>
            <a:pPr marL="685800" lvl="1" indent="-342900">
              <a:spcAft>
                <a:spcPts val="1200"/>
              </a:spcAft>
              <a:buFont typeface="Arial"/>
              <a:buChar char="•"/>
              <a:defRPr/>
            </a:pPr>
            <a:endParaRPr lang="en-US" sz="2400" dirty="0">
              <a:solidFill>
                <a:srgbClr val="4D4F53"/>
              </a:solidFill>
              <a:latin typeface="+mj-lt"/>
              <a:cs typeface="Times New Roman"/>
            </a:endParaRPr>
          </a:p>
          <a:p>
            <a:pPr marL="1143000" lvl="2" indent="-342900">
              <a:spcAft>
                <a:spcPts val="1200"/>
              </a:spcAft>
              <a:buFont typeface="Arial"/>
              <a:buChar char="•"/>
              <a:defRPr/>
            </a:pPr>
            <a:endParaRPr lang="en-US" sz="2400" dirty="0">
              <a:solidFill>
                <a:srgbClr val="4D4F53"/>
              </a:solidFill>
              <a:latin typeface="Helvetica"/>
              <a:cs typeface="Times New Roman"/>
            </a:endParaRPr>
          </a:p>
          <a:p>
            <a:pPr marL="685800" lvl="1" indent="-342900">
              <a:spcAft>
                <a:spcPts val="1200"/>
              </a:spcAft>
              <a:buFont typeface="Arial"/>
              <a:buChar char="•"/>
              <a:defRPr/>
            </a:pPr>
            <a:endParaRPr lang="en-US" sz="2400" dirty="0">
              <a:solidFill>
                <a:srgbClr val="4D4F53"/>
              </a:solidFill>
              <a:latin typeface="Helvetica"/>
              <a:cs typeface="Times New Roman"/>
            </a:endParaRPr>
          </a:p>
          <a:p>
            <a:pPr marL="1143000" lvl="2" indent="-342900">
              <a:spcAft>
                <a:spcPts val="1200"/>
              </a:spcAft>
              <a:buFont typeface="Wingdings"/>
              <a:buChar char="§"/>
              <a:defRPr/>
            </a:pPr>
            <a:endParaRPr lang="en-US" sz="2400" dirty="0">
              <a:solidFill>
                <a:srgbClr val="4D4F53"/>
              </a:solidFill>
              <a:latin typeface="Helvetica"/>
              <a:cs typeface="Times New Roman"/>
            </a:endParaRPr>
          </a:p>
        </p:txBody>
      </p:sp>
      <p:pic>
        <p:nvPicPr>
          <p:cNvPr id="3" name="Picture 2" descr="A diagram of a company&#10;&#10;AI-generated content may be incorrect.">
            <a:extLst>
              <a:ext uri="{FF2B5EF4-FFF2-40B4-BE49-F238E27FC236}">
                <a16:creationId xmlns:a16="http://schemas.microsoft.com/office/drawing/2014/main" id="{AE2FCF56-BDF4-A803-4832-4B4CE4055E28}"/>
              </a:ext>
            </a:extLst>
          </p:cNvPr>
          <p:cNvPicPr>
            <a:picLocks noChangeAspect="1"/>
          </p:cNvPicPr>
          <p:nvPr/>
        </p:nvPicPr>
        <p:blipFill>
          <a:blip r:embed="rId3"/>
          <a:srcRect t="17514"/>
          <a:stretch/>
        </p:blipFill>
        <p:spPr>
          <a:xfrm>
            <a:off x="1090638" y="2940013"/>
            <a:ext cx="6419798" cy="2086947"/>
          </a:xfrm>
          <a:prstGeom prst="rect">
            <a:avLst/>
          </a:prstGeom>
        </p:spPr>
      </p:pic>
    </p:spTree>
    <p:extLst>
      <p:ext uri="{BB962C8B-B14F-4D97-AF65-F5344CB8AC3E}">
        <p14:creationId xmlns:p14="http://schemas.microsoft.com/office/powerpoint/2010/main" val="5150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8ECA28D-5F7E-CE0C-5457-8FC7148D3566}"/>
              </a:ext>
            </a:extLst>
          </p:cNvPr>
          <p:cNvSpPr>
            <a:spLocks noGrp="1"/>
          </p:cNvSpPr>
          <p:nvPr>
            <p:ph type="body" sz="quarter" idx="13"/>
          </p:nvPr>
        </p:nvSpPr>
        <p:spPr/>
        <p:txBody>
          <a:bodyPr/>
          <a:lstStyle/>
          <a:p>
            <a:r>
              <a:rPr lang="en-US" dirty="0"/>
              <a:t>Workflow Walkthrough</a:t>
            </a:r>
          </a:p>
        </p:txBody>
      </p:sp>
    </p:spTree>
    <p:extLst>
      <p:ext uri="{BB962C8B-B14F-4D97-AF65-F5344CB8AC3E}">
        <p14:creationId xmlns:p14="http://schemas.microsoft.com/office/powerpoint/2010/main" val="3992472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0BF01E-0610-D261-90EA-DAC044E9BDCD}"/>
            </a:ext>
          </a:extLst>
        </p:cNvPr>
        <p:cNvGrpSpPr/>
        <p:nvPr/>
      </p:nvGrpSpPr>
      <p:grpSpPr>
        <a:xfrm>
          <a:off x="0" y="0"/>
          <a:ext cx="0" cy="0"/>
          <a:chOff x="0" y="0"/>
          <a:chExt cx="0" cy="0"/>
        </a:xfrm>
      </p:grpSpPr>
      <p:sp>
        <p:nvSpPr>
          <p:cNvPr id="12" name="Rectangle 7">
            <a:extLst>
              <a:ext uri="{FF2B5EF4-FFF2-40B4-BE49-F238E27FC236}">
                <a16:creationId xmlns:a16="http://schemas.microsoft.com/office/drawing/2014/main" id="{10576CEE-9A4C-0897-09B2-2690900719EE}"/>
              </a:ext>
            </a:extLst>
          </p:cNvPr>
          <p:cNvSpPr>
            <a:spLocks noChangeArrowheads="1"/>
          </p:cNvSpPr>
          <p:nvPr/>
        </p:nvSpPr>
        <p:spPr bwMode="auto">
          <a:xfrm>
            <a:off x="152400" y="268939"/>
            <a:ext cx="75438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p>
            <a:pPr>
              <a:spcBef>
                <a:spcPct val="0"/>
              </a:spcBef>
              <a:defRPr/>
            </a:pPr>
            <a:r>
              <a:rPr lang="en-US" sz="2400">
                <a:solidFill>
                  <a:srgbClr val="A2998B"/>
                </a:solidFill>
                <a:latin typeface="Helvetica"/>
              </a:rPr>
              <a:t>Bluebeam Design Review Key Takeaways	</a:t>
            </a:r>
          </a:p>
        </p:txBody>
      </p:sp>
      <p:sp>
        <p:nvSpPr>
          <p:cNvPr id="2" name="TextBox 1">
            <a:extLst>
              <a:ext uri="{FF2B5EF4-FFF2-40B4-BE49-F238E27FC236}">
                <a16:creationId xmlns:a16="http://schemas.microsoft.com/office/drawing/2014/main" id="{77AD8434-D596-7B3E-1654-0615954E976A}"/>
              </a:ext>
            </a:extLst>
          </p:cNvPr>
          <p:cNvSpPr txBox="1"/>
          <p:nvPr/>
        </p:nvSpPr>
        <p:spPr>
          <a:xfrm>
            <a:off x="571500" y="723899"/>
            <a:ext cx="7886700" cy="3979211"/>
          </a:xfrm>
          <a:prstGeom prst="rect">
            <a:avLst/>
          </a:prstGeom>
          <a:noFill/>
        </p:spPr>
        <p:txBody>
          <a:bodyPr wrap="square" lIns="91440" tIns="45720" rIns="91440" bIns="45720" rtlCol="0" anchor="t">
            <a:noAutofit/>
          </a:bodyPr>
          <a:lstStyle/>
          <a:p>
            <a:pPr marL="685800" lvl="1" indent="-342900">
              <a:spcAft>
                <a:spcPts val="1200"/>
              </a:spcAft>
              <a:buFont typeface="Arial"/>
              <a:buChar char="•"/>
              <a:defRPr/>
            </a:pPr>
            <a:r>
              <a:rPr lang="en-US" sz="2000" dirty="0">
                <a:cs typeface="Times New Roman"/>
              </a:rPr>
              <a:t>PMPD follow up email will include the </a:t>
            </a:r>
            <a:r>
              <a:rPr lang="en-US" sz="2000" dirty="0">
                <a:solidFill>
                  <a:srgbClr val="0070C0"/>
                </a:solidFill>
                <a:cs typeface="Times New Roman"/>
                <a:hlinkClick r:id="rId3">
                  <a:extLst>
                    <a:ext uri="{A12FA001-AC4F-418D-AE19-62706E023703}">
                      <ahyp:hlinkClr xmlns:ahyp="http://schemas.microsoft.com/office/drawing/2018/hyperlinkcolor" val="tx"/>
                    </a:ext>
                  </a:extLst>
                </a:hlinkClick>
              </a:rPr>
              <a:t>design review contact list</a:t>
            </a:r>
            <a:r>
              <a:rPr lang="en-US" sz="2000" dirty="0">
                <a:cs typeface="Times New Roman"/>
              </a:rPr>
              <a:t>, if you're not on this list and need to regularly review documents, please reach out. </a:t>
            </a:r>
          </a:p>
          <a:p>
            <a:pPr marL="685800" lvl="1" indent="-342900">
              <a:spcAft>
                <a:spcPts val="1200"/>
              </a:spcAft>
              <a:buFont typeface="Arial"/>
              <a:buChar char="•"/>
              <a:defRPr/>
            </a:pPr>
            <a:r>
              <a:rPr lang="en-US" sz="2000" dirty="0">
                <a:cs typeface="Times New Roman"/>
              </a:rPr>
              <a:t>If you utilize administrators for assigning design reviews, please have them reach out for training.</a:t>
            </a:r>
          </a:p>
          <a:p>
            <a:pPr marL="685800" lvl="1" indent="-342900">
              <a:spcAft>
                <a:spcPts val="1200"/>
              </a:spcAft>
              <a:buFont typeface="Arial"/>
              <a:buChar char="•"/>
              <a:defRPr/>
            </a:pPr>
            <a:r>
              <a:rPr lang="en-US" sz="2000" dirty="0">
                <a:cs typeface="Times New Roman"/>
              </a:rPr>
              <a:t>Be sure the </a:t>
            </a:r>
            <a:r>
              <a:rPr lang="en-US" sz="2000" dirty="0">
                <a:cs typeface="Helvetica"/>
                <a:hlinkClick r:id="rId4">
                  <a:extLst>
                    <a:ext uri="{A12FA001-AC4F-418D-AE19-62706E023703}">
                      <ahyp:hlinkClr xmlns:ahyp="http://schemas.microsoft.com/office/drawing/2018/hyperlinkcolor" val="tx"/>
                    </a:ext>
                  </a:extLst>
                </a:hlinkClick>
              </a:rPr>
              <a:t>studio@bluebeamops.com</a:t>
            </a:r>
            <a:r>
              <a:rPr lang="en-US" sz="2000" dirty="0">
                <a:cs typeface="Times New Roman"/>
              </a:rPr>
              <a:t> email is hitting your inbox and not junk.</a:t>
            </a:r>
          </a:p>
          <a:p>
            <a:pPr marL="685800" lvl="1" indent="-342900">
              <a:spcAft>
                <a:spcPts val="1200"/>
              </a:spcAft>
              <a:buFont typeface="Arial"/>
              <a:buChar char="•"/>
              <a:defRPr/>
            </a:pPr>
            <a:r>
              <a:rPr lang="en-US" sz="2000" dirty="0">
                <a:cs typeface="Times New Roman"/>
              </a:rPr>
              <a:t>Review the </a:t>
            </a:r>
            <a:r>
              <a:rPr lang="en-US" sz="2000" dirty="0">
                <a:solidFill>
                  <a:srgbClr val="0070C0"/>
                </a:solidFill>
                <a:cs typeface="Times New Roman"/>
                <a:hlinkClick r:id="rId5">
                  <a:extLst>
                    <a:ext uri="{A12FA001-AC4F-418D-AE19-62706E023703}">
                      <ahyp:hlinkClr xmlns:ahyp="http://schemas.microsoft.com/office/drawing/2018/hyperlinkcolor" val="tx"/>
                    </a:ext>
                  </a:extLst>
                </a:hlinkClick>
              </a:rPr>
              <a:t>guidance</a:t>
            </a:r>
            <a:r>
              <a:rPr lang="en-US" sz="2000" dirty="0">
                <a:solidFill>
                  <a:srgbClr val="3B4558"/>
                </a:solidFill>
                <a:cs typeface="Times New Roman"/>
                <a:hlinkClick r:id="rId5">
                  <a:extLst>
                    <a:ext uri="{A12FA001-AC4F-418D-AE19-62706E023703}">
                      <ahyp:hlinkClr xmlns:ahyp="http://schemas.microsoft.com/office/drawing/2018/hyperlinkcolor" val="tx"/>
                    </a:ext>
                  </a:extLst>
                </a:hlinkClick>
              </a:rPr>
              <a:t> </a:t>
            </a:r>
            <a:r>
              <a:rPr lang="en-US" sz="2000" dirty="0">
                <a:solidFill>
                  <a:srgbClr val="0070C0"/>
                </a:solidFill>
                <a:cs typeface="Times New Roman"/>
                <a:hlinkClick r:id="rId5">
                  <a:extLst>
                    <a:ext uri="{A12FA001-AC4F-418D-AE19-62706E023703}">
                      <ahyp:hlinkClr xmlns:ahyp="http://schemas.microsoft.com/office/drawing/2018/hyperlinkcolor" val="tx"/>
                    </a:ext>
                  </a:extLst>
                </a:hlinkClick>
              </a:rPr>
              <a:t>documents</a:t>
            </a:r>
            <a:r>
              <a:rPr lang="en-US" sz="2000" dirty="0">
                <a:solidFill>
                  <a:srgbClr val="0070C0"/>
                </a:solidFill>
                <a:cs typeface="Times New Roman"/>
              </a:rPr>
              <a:t> </a:t>
            </a:r>
            <a:r>
              <a:rPr lang="en-US" sz="2000" dirty="0">
                <a:cs typeface="Times New Roman"/>
              </a:rPr>
              <a:t>and let us know if you have any comments/changes.</a:t>
            </a:r>
            <a:endParaRPr lang="en-US" sz="3200" dirty="0">
              <a:cs typeface="Times New Roman"/>
            </a:endParaRPr>
          </a:p>
          <a:p>
            <a:pPr marL="685800" lvl="1" indent="-342900">
              <a:spcAft>
                <a:spcPts val="1200"/>
              </a:spcAft>
              <a:buFont typeface="Arial"/>
              <a:buChar char="•"/>
              <a:defRPr/>
            </a:pPr>
            <a:endParaRPr lang="en-US" sz="2400" dirty="0">
              <a:solidFill>
                <a:srgbClr val="4D4F53"/>
              </a:solidFill>
              <a:latin typeface="Helvetica"/>
              <a:cs typeface="Times New Roman"/>
            </a:endParaRPr>
          </a:p>
          <a:p>
            <a:pPr marL="1143000" lvl="2" indent="-342900">
              <a:spcAft>
                <a:spcPts val="1200"/>
              </a:spcAft>
              <a:buFont typeface="Wingdings"/>
              <a:buChar char="§"/>
              <a:defRPr/>
            </a:pPr>
            <a:endParaRPr lang="en-US" sz="2400" dirty="0">
              <a:solidFill>
                <a:srgbClr val="4D4F53"/>
              </a:solidFill>
              <a:latin typeface="Helvetica"/>
              <a:cs typeface="Times New Roman"/>
            </a:endParaRPr>
          </a:p>
        </p:txBody>
      </p:sp>
    </p:spTree>
    <p:extLst>
      <p:ext uri="{BB962C8B-B14F-4D97-AF65-F5344CB8AC3E}">
        <p14:creationId xmlns:p14="http://schemas.microsoft.com/office/powerpoint/2010/main" val="2859467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Person stepping in stairs">
            <a:extLst>
              <a:ext uri="{FF2B5EF4-FFF2-40B4-BE49-F238E27FC236}">
                <a16:creationId xmlns:a16="http://schemas.microsoft.com/office/drawing/2014/main" id="{5A385B0A-4C92-0DB9-866A-FAD049249520}"/>
              </a:ext>
            </a:extLst>
          </p:cNvPr>
          <p:cNvPicPr>
            <a:picLocks noGrp="1" noChangeAspect="1"/>
          </p:cNvPicPr>
          <p:nvPr>
            <p:ph sz="quarter" idx="13"/>
          </p:nvPr>
        </p:nvPicPr>
        <p:blipFill>
          <a:blip r:embed="rId3" cstate="print">
            <a:extLst>
              <a:ext uri="{28A0092B-C50C-407E-A947-70E740481C1C}">
                <a14:useLocalDpi xmlns:a14="http://schemas.microsoft.com/office/drawing/2010/main" val="0"/>
              </a:ext>
            </a:extLst>
          </a:blip>
          <a:stretch>
            <a:fillRect/>
          </a:stretch>
        </p:blipFill>
        <p:spPr>
          <a:xfrm>
            <a:off x="5334000" y="1561094"/>
            <a:ext cx="3517900" cy="2707112"/>
          </a:xfrm>
        </p:spPr>
      </p:pic>
      <p:sp>
        <p:nvSpPr>
          <p:cNvPr id="3" name="Title 2">
            <a:extLst>
              <a:ext uri="{FF2B5EF4-FFF2-40B4-BE49-F238E27FC236}">
                <a16:creationId xmlns:a16="http://schemas.microsoft.com/office/drawing/2014/main" id="{18BD1AAB-C051-6159-D754-9CDEEAA035A4}"/>
              </a:ext>
            </a:extLst>
          </p:cNvPr>
          <p:cNvSpPr>
            <a:spLocks noGrp="1"/>
          </p:cNvSpPr>
          <p:nvPr>
            <p:ph type="title"/>
          </p:nvPr>
        </p:nvSpPr>
        <p:spPr/>
        <p:txBody>
          <a:bodyPr>
            <a:normAutofit fontScale="90000"/>
          </a:bodyPr>
          <a:lstStyle/>
          <a:p>
            <a:r>
              <a:rPr lang="en-US" dirty="0"/>
              <a:t>Next Steps</a:t>
            </a:r>
          </a:p>
        </p:txBody>
      </p:sp>
      <p:sp>
        <p:nvSpPr>
          <p:cNvPr id="4" name="Text Placeholder 3">
            <a:extLst>
              <a:ext uri="{FF2B5EF4-FFF2-40B4-BE49-F238E27FC236}">
                <a16:creationId xmlns:a16="http://schemas.microsoft.com/office/drawing/2014/main" id="{528C4F56-953B-25D1-4E28-36135211E12B}"/>
              </a:ext>
            </a:extLst>
          </p:cNvPr>
          <p:cNvSpPr>
            <a:spLocks noGrp="1"/>
          </p:cNvSpPr>
          <p:nvPr>
            <p:ph type="body" sz="quarter" idx="14"/>
          </p:nvPr>
        </p:nvSpPr>
        <p:spPr>
          <a:xfrm>
            <a:off x="289410" y="1085850"/>
            <a:ext cx="5044590" cy="3657600"/>
          </a:xfrm>
        </p:spPr>
        <p:txBody>
          <a:bodyPr/>
          <a:lstStyle/>
          <a:p>
            <a:r>
              <a:rPr lang="en-US" dirty="0"/>
              <a:t>Attend one of our </a:t>
            </a:r>
            <a:r>
              <a:rPr lang="en-US" dirty="0">
                <a:solidFill>
                  <a:srgbClr val="0070C0"/>
                </a:solidFill>
                <a:hlinkClick r:id="rId4">
                  <a:extLst>
                    <a:ext uri="{A12FA001-AC4F-418D-AE19-62706E023703}">
                      <ahyp:hlinkClr xmlns:ahyp="http://schemas.microsoft.com/office/drawing/2018/hyperlinkcolor" val="tx"/>
                    </a:ext>
                  </a:extLst>
                </a:hlinkClick>
              </a:rPr>
              <a:t>training sessions</a:t>
            </a:r>
            <a:r>
              <a:rPr lang="en-US" dirty="0"/>
              <a:t> on:</a:t>
            </a:r>
          </a:p>
          <a:p>
            <a:pPr lvl="1"/>
            <a:r>
              <a:rPr lang="en-US" dirty="0"/>
              <a:t>August 18 at 2pm</a:t>
            </a:r>
          </a:p>
          <a:p>
            <a:pPr lvl="1"/>
            <a:r>
              <a:rPr lang="en-US" dirty="0"/>
              <a:t>August 21 at 11am</a:t>
            </a:r>
          </a:p>
          <a:p>
            <a:pPr lvl="1"/>
            <a:r>
              <a:rPr lang="en-US" dirty="0"/>
              <a:t>August 25 at 1pm</a:t>
            </a:r>
          </a:p>
          <a:p>
            <a:pPr lvl="1"/>
            <a:r>
              <a:rPr lang="en-US" dirty="0"/>
              <a:t>August 28 at 9am</a:t>
            </a:r>
          </a:p>
          <a:p>
            <a:r>
              <a:rPr lang="en-US" dirty="0"/>
              <a:t>Invite the PMIS team to your first Design Review!</a:t>
            </a:r>
          </a:p>
        </p:txBody>
      </p:sp>
    </p:spTree>
    <p:extLst>
      <p:ext uri="{BB962C8B-B14F-4D97-AF65-F5344CB8AC3E}">
        <p14:creationId xmlns:p14="http://schemas.microsoft.com/office/powerpoint/2010/main" val="4250116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67556A5-780B-EEDD-02FC-689582CB44E9}"/>
              </a:ext>
            </a:extLst>
          </p:cNvPr>
          <p:cNvSpPr>
            <a:spLocks noGrp="1"/>
          </p:cNvSpPr>
          <p:nvPr>
            <p:ph type="title"/>
          </p:nvPr>
        </p:nvSpPr>
        <p:spPr/>
        <p:txBody>
          <a:bodyPr>
            <a:normAutofit fontScale="90000"/>
          </a:bodyPr>
          <a:lstStyle/>
          <a:p>
            <a:r>
              <a:rPr lang="en-US" dirty="0"/>
              <a:t>Available Resources</a:t>
            </a:r>
          </a:p>
        </p:txBody>
      </p:sp>
      <p:sp>
        <p:nvSpPr>
          <p:cNvPr id="4" name="Text Placeholder 3">
            <a:extLst>
              <a:ext uri="{FF2B5EF4-FFF2-40B4-BE49-F238E27FC236}">
                <a16:creationId xmlns:a16="http://schemas.microsoft.com/office/drawing/2014/main" id="{1B266BFD-A4F4-9F60-1A58-988434975968}"/>
              </a:ext>
            </a:extLst>
          </p:cNvPr>
          <p:cNvSpPr>
            <a:spLocks noGrp="1"/>
          </p:cNvSpPr>
          <p:nvPr>
            <p:ph type="body" sz="quarter" idx="14"/>
          </p:nvPr>
        </p:nvSpPr>
        <p:spPr/>
        <p:txBody>
          <a:bodyPr>
            <a:normAutofit/>
          </a:bodyPr>
          <a:lstStyle/>
          <a:p>
            <a:pPr marL="0" indent="0">
              <a:buNone/>
            </a:pPr>
            <a:r>
              <a:rPr lang="en-US" b="1" dirty="0"/>
              <a:t>PMs and Reviewers</a:t>
            </a:r>
          </a:p>
          <a:p>
            <a:r>
              <a:rPr lang="en-US" dirty="0">
                <a:solidFill>
                  <a:srgbClr val="0070C0"/>
                </a:solidFill>
                <a:hlinkClick r:id="rId3">
                  <a:extLst>
                    <a:ext uri="{A12FA001-AC4F-418D-AE19-62706E023703}">
                      <ahyp:hlinkClr xmlns:ahyp="http://schemas.microsoft.com/office/drawing/2018/hyperlinkcolor" val="tx"/>
                    </a:ext>
                  </a:extLst>
                </a:hlinkClick>
              </a:rPr>
              <a:t>Guidance Document</a:t>
            </a:r>
            <a:endParaRPr lang="en-US" dirty="0">
              <a:solidFill>
                <a:srgbClr val="0070C0"/>
              </a:solidFill>
            </a:endParaRPr>
          </a:p>
          <a:p>
            <a:r>
              <a:rPr lang="en-US" dirty="0">
                <a:solidFill>
                  <a:srgbClr val="0070C0"/>
                </a:solidFill>
                <a:hlinkClick r:id="rId4">
                  <a:extLst>
                    <a:ext uri="{A12FA001-AC4F-418D-AE19-62706E023703}">
                      <ahyp:hlinkClr xmlns:ahyp="http://schemas.microsoft.com/office/drawing/2018/hyperlinkcolor" val="tx"/>
                    </a:ext>
                  </a:extLst>
                </a:hlinkClick>
              </a:rPr>
              <a:t>One Pager for Reviewers</a:t>
            </a:r>
            <a:endParaRPr lang="en-US" dirty="0">
              <a:solidFill>
                <a:srgbClr val="0070C0"/>
              </a:solidFill>
            </a:endParaRPr>
          </a:p>
          <a:p>
            <a:r>
              <a:rPr lang="en-US" dirty="0"/>
              <a:t>PMIS Team</a:t>
            </a:r>
          </a:p>
          <a:p>
            <a:r>
              <a:rPr lang="en-US" dirty="0"/>
              <a:t>Power Users</a:t>
            </a:r>
          </a:p>
          <a:p>
            <a:r>
              <a:rPr lang="en-US" dirty="0"/>
              <a:t>Training Sessions</a:t>
            </a:r>
          </a:p>
        </p:txBody>
      </p:sp>
    </p:spTree>
    <p:extLst>
      <p:ext uri="{BB962C8B-B14F-4D97-AF65-F5344CB8AC3E}">
        <p14:creationId xmlns:p14="http://schemas.microsoft.com/office/powerpoint/2010/main" val="2991494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467C928-B6DC-4AD1-0234-ED045B6D0B20}"/>
              </a:ext>
            </a:extLst>
          </p:cNvPr>
          <p:cNvSpPr>
            <a:spLocks noGrp="1"/>
          </p:cNvSpPr>
          <p:nvPr>
            <p:ph type="body" sz="quarter" idx="14"/>
          </p:nvPr>
        </p:nvSpPr>
        <p:spPr/>
        <p:txBody>
          <a:bodyPr/>
          <a:lstStyle/>
          <a:p>
            <a:r>
              <a:rPr lang="en-US" dirty="0"/>
              <a:t>Questions?</a:t>
            </a:r>
          </a:p>
        </p:txBody>
      </p:sp>
    </p:spTree>
    <p:extLst>
      <p:ext uri="{BB962C8B-B14F-4D97-AF65-F5344CB8AC3E}">
        <p14:creationId xmlns:p14="http://schemas.microsoft.com/office/powerpoint/2010/main" val="2892763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303030"/>
      </a:dk2>
      <a:lt2>
        <a:srgbClr val="DEDEE0"/>
      </a:lt2>
      <a:accent1>
        <a:srgbClr val="B31B1B"/>
      </a:accent1>
      <a:accent2>
        <a:srgbClr val="4D4F53"/>
      </a:accent2>
      <a:accent3>
        <a:srgbClr val="A2998B"/>
      </a:accent3>
      <a:accent4>
        <a:srgbClr val="EF9595"/>
      </a:accent4>
      <a:accent5>
        <a:srgbClr val="7D7364"/>
      </a:accent5>
      <a:accent6>
        <a:srgbClr val="A8B1C4"/>
      </a:accent6>
      <a:hlink>
        <a:srgbClr val="3B4558"/>
      </a:hlink>
      <a:folHlink>
        <a:srgbClr val="596784"/>
      </a:folHlink>
    </a:clrScheme>
    <a:fontScheme name="Custom 2">
      <a:majorFont>
        <a:latin typeface="Helvetica"/>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ornell-ppt-template-seasonal-Fall_2021A" id="{7A033860-1FDA-364D-8A15-9C65A5C9254A}" vid="{61E135B2-DD65-1242-ADD1-0CCF946B877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4E48E5D017E1E4BAC6C235E437E8B81" ma:contentTypeVersion="1" ma:contentTypeDescription="Create a new document." ma:contentTypeScope="" ma:versionID="3614ce1bb16ec63bf293f189bde7aefe">
  <xsd:schema xmlns:xsd="http://www.w3.org/2001/XMLSchema" xmlns:xs="http://www.w3.org/2001/XMLSchema" xmlns:p="http://schemas.microsoft.com/office/2006/metadata/properties" xmlns:ns3="e4c1ce05-e5f0-4c81-a246-c4d1ac965303" targetNamespace="http://schemas.microsoft.com/office/2006/metadata/properties" ma:root="true" ma:fieldsID="4f49565d3251dd9cea50611ca027943f" ns3:_="">
    <xsd:import namespace="e4c1ce05-e5f0-4c81-a246-c4d1ac965303"/>
    <xsd:element name="properties">
      <xsd:complexType>
        <xsd:sequence>
          <xsd:element name="documentManagement">
            <xsd:complexType>
              <xsd:all>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4c1ce05-e5f0-4c81-a246-c4d1ac965303"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C769373-594B-497F-B29F-9AD96F02CA37}">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14111076-6C93-404C-A722-C485E711B1E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4c1ce05-e5f0-4c81-a246-c4d1ac96530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20950</TotalTime>
  <Words>506</Words>
  <Application>Microsoft Office PowerPoint</Application>
  <PresentationFormat>On-screen Show (16:9)</PresentationFormat>
  <Paragraphs>66</Paragraphs>
  <Slides>9</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Calibri</vt:lpstr>
      <vt:lpstr>Helvetica</vt:lpstr>
      <vt:lpstr>Times</vt:lpstr>
      <vt:lpstr>Times New Roman</vt:lpstr>
      <vt:lpstr>Wingdings</vt:lpstr>
      <vt:lpstr>Office Theme</vt:lpstr>
      <vt:lpstr>Bluebeam Design Review Process </vt:lpstr>
      <vt:lpstr>Bluebeam</vt:lpstr>
      <vt:lpstr>What do you need to get started?</vt:lpstr>
      <vt:lpstr>PowerPoint Presentation</vt:lpstr>
      <vt:lpstr>PowerPoint Presentation</vt:lpstr>
      <vt:lpstr>PowerPoint Presentation</vt:lpstr>
      <vt:lpstr>Next Steps</vt:lpstr>
      <vt:lpstr>Available Resources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Clive D. Howard</dc:creator>
  <cp:lastModifiedBy>Taylor Sitko</cp:lastModifiedBy>
  <cp:revision>25</cp:revision>
  <dcterms:created xsi:type="dcterms:W3CDTF">2022-08-29T18:08:16Z</dcterms:created>
  <dcterms:modified xsi:type="dcterms:W3CDTF">2025-08-13T16:02:07Z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0x010100E4E48E5D017E1E4BAC6C235E437E8B81</vt:lpwstr>
  </property>
</Properties>
</file>