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8" r:id="rId5"/>
    <p:sldId id="554" r:id="rId6"/>
    <p:sldId id="598" r:id="rId7"/>
    <p:sldId id="599" r:id="rId8"/>
    <p:sldId id="600" r:id="rId9"/>
    <p:sldId id="601" r:id="rId10"/>
    <p:sldId id="26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5C6D8-A8BE-495B-B7DA-36E1B6713796}" v="339" dt="2025-06-11T17:20:17.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26"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C7394-50C1-45D7-B9BF-7F3E53AF736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E92D52-8B24-46CE-9F08-1D4F0CC140F4}">
      <dgm:prSet phldrT="[Text]"/>
      <dgm:spPr/>
      <dgm:t>
        <a:bodyPr/>
        <a:lstStyle/>
        <a:p>
          <a:r>
            <a:rPr lang="en-US" dirty="0"/>
            <a:t>FIG Manager</a:t>
          </a:r>
        </a:p>
        <a:p>
          <a:r>
            <a:rPr lang="en-US" dirty="0"/>
            <a:t>Stella Garber</a:t>
          </a:r>
        </a:p>
      </dgm:t>
    </dgm:pt>
    <dgm:pt modelId="{DB0865A8-59E2-4C39-90ED-42143B650884}" type="parTrans" cxnId="{9E423A5E-537E-4631-B7E2-04758C3FAB4A}">
      <dgm:prSet/>
      <dgm:spPr/>
      <dgm:t>
        <a:bodyPr/>
        <a:lstStyle/>
        <a:p>
          <a:endParaRPr lang="en-US"/>
        </a:p>
      </dgm:t>
    </dgm:pt>
    <dgm:pt modelId="{01FBD341-789E-4D66-A82E-4155FFB7771B}" type="sibTrans" cxnId="{9E423A5E-537E-4631-B7E2-04758C3FAB4A}">
      <dgm:prSet/>
      <dgm:spPr/>
      <dgm:t>
        <a:bodyPr/>
        <a:lstStyle/>
        <a:p>
          <a:endParaRPr lang="en-US"/>
        </a:p>
      </dgm:t>
    </dgm:pt>
    <dgm:pt modelId="{6B958D64-F725-4E77-8A13-130A58852D03}">
      <dgm:prSet phldrT="[Text]"/>
      <dgm:spPr/>
      <dgm:t>
        <a:bodyPr/>
        <a:lstStyle/>
        <a:p>
          <a:r>
            <a:rPr lang="en-US" dirty="0"/>
            <a:t>Inventory</a:t>
          </a:r>
        </a:p>
        <a:p>
          <a:r>
            <a:rPr lang="en-US" dirty="0"/>
            <a:t>facilitiesinventory@cornell.edu</a:t>
          </a:r>
        </a:p>
      </dgm:t>
    </dgm:pt>
    <dgm:pt modelId="{5CC86847-579C-4FF8-A7A1-BF326E052028}" type="parTrans" cxnId="{4E557D34-7A7D-4D80-AF57-AAB0284A9909}">
      <dgm:prSet/>
      <dgm:spPr/>
      <dgm:t>
        <a:bodyPr/>
        <a:lstStyle/>
        <a:p>
          <a:endParaRPr lang="en-US"/>
        </a:p>
      </dgm:t>
    </dgm:pt>
    <dgm:pt modelId="{91B63381-C701-4510-8CCF-83BB741F801C}" type="sibTrans" cxnId="{4E557D34-7A7D-4D80-AF57-AAB0284A9909}">
      <dgm:prSet/>
      <dgm:spPr/>
      <dgm:t>
        <a:bodyPr/>
        <a:lstStyle/>
        <a:p>
          <a:endParaRPr lang="en-US"/>
        </a:p>
      </dgm:t>
    </dgm:pt>
    <dgm:pt modelId="{C965C595-BFEB-4CEB-9874-150D1C5ACDDF}">
      <dgm:prSet/>
      <dgm:spPr/>
      <dgm:t>
        <a:bodyPr/>
        <a:lstStyle/>
        <a:p>
          <a:r>
            <a:rPr lang="en-US" dirty="0"/>
            <a:t>Archives</a:t>
          </a:r>
        </a:p>
        <a:p>
          <a:r>
            <a:rPr lang="en-US" dirty="0"/>
            <a:t>facilitiesarchiving@cornell.edu</a:t>
          </a:r>
        </a:p>
      </dgm:t>
    </dgm:pt>
    <dgm:pt modelId="{7D927E42-5D91-4996-8CCA-7242457D9ADA}" type="parTrans" cxnId="{B33A7E72-9E2A-41D0-BA8D-FCC22824B9A0}">
      <dgm:prSet/>
      <dgm:spPr/>
      <dgm:t>
        <a:bodyPr/>
        <a:lstStyle/>
        <a:p>
          <a:endParaRPr lang="en-US"/>
        </a:p>
      </dgm:t>
    </dgm:pt>
    <dgm:pt modelId="{F4656D42-D0E3-4A4E-8CC1-FDA790BA2DCA}" type="sibTrans" cxnId="{B33A7E72-9E2A-41D0-BA8D-FCC22824B9A0}">
      <dgm:prSet/>
      <dgm:spPr/>
      <dgm:t>
        <a:bodyPr/>
        <a:lstStyle/>
        <a:p>
          <a:endParaRPr lang="en-US"/>
        </a:p>
      </dgm:t>
    </dgm:pt>
    <dgm:pt modelId="{469E707E-A65C-477A-9F53-075B178154B5}">
      <dgm:prSet/>
      <dgm:spPr/>
      <dgm:t>
        <a:bodyPr/>
        <a:lstStyle/>
        <a:p>
          <a:r>
            <a:rPr lang="en-US" dirty="0"/>
            <a:t>Staff</a:t>
          </a:r>
        </a:p>
      </dgm:t>
    </dgm:pt>
    <dgm:pt modelId="{9AA8E14D-6546-47D4-8622-B3A4047CDA55}" type="parTrans" cxnId="{C6D09D0B-7FCE-4D0E-B70C-1C598186FA81}">
      <dgm:prSet/>
      <dgm:spPr/>
      <dgm:t>
        <a:bodyPr/>
        <a:lstStyle/>
        <a:p>
          <a:endParaRPr lang="en-US"/>
        </a:p>
      </dgm:t>
    </dgm:pt>
    <dgm:pt modelId="{942342DE-A22B-4676-8189-7711CA2D8FD2}" type="sibTrans" cxnId="{C6D09D0B-7FCE-4D0E-B70C-1C598186FA81}">
      <dgm:prSet/>
      <dgm:spPr/>
      <dgm:t>
        <a:bodyPr/>
        <a:lstStyle/>
        <a:p>
          <a:endParaRPr lang="en-US"/>
        </a:p>
      </dgm:t>
    </dgm:pt>
    <dgm:pt modelId="{CF6B38A9-8124-427E-B162-5B24861B0043}">
      <dgm:prSet/>
      <dgm:spPr/>
      <dgm:t>
        <a:bodyPr/>
        <a:lstStyle/>
        <a:p>
          <a:r>
            <a:rPr lang="en-US" dirty="0"/>
            <a:t>Staff</a:t>
          </a:r>
        </a:p>
      </dgm:t>
    </dgm:pt>
    <dgm:pt modelId="{15707BDC-F7E5-4C6F-A3FE-5C5E58E74E99}" type="parTrans" cxnId="{CDE17903-3B22-4E7B-A7A9-74426DC71949}">
      <dgm:prSet/>
      <dgm:spPr/>
      <dgm:t>
        <a:bodyPr/>
        <a:lstStyle/>
        <a:p>
          <a:endParaRPr lang="en-US"/>
        </a:p>
      </dgm:t>
    </dgm:pt>
    <dgm:pt modelId="{1A107CF5-B405-4372-808E-91260768006C}" type="sibTrans" cxnId="{CDE17903-3B22-4E7B-A7A9-74426DC71949}">
      <dgm:prSet/>
      <dgm:spPr/>
      <dgm:t>
        <a:bodyPr/>
        <a:lstStyle/>
        <a:p>
          <a:endParaRPr lang="en-US"/>
        </a:p>
      </dgm:t>
    </dgm:pt>
    <dgm:pt modelId="{0D38B1EA-BD45-46A2-8984-DB423D23AE7F}">
      <dgm:prSet/>
      <dgm:spPr/>
      <dgm:t>
        <a:bodyPr/>
        <a:lstStyle/>
        <a:p>
          <a:r>
            <a:rPr lang="en-US" dirty="0"/>
            <a:t>Processes</a:t>
          </a:r>
        </a:p>
      </dgm:t>
    </dgm:pt>
    <dgm:pt modelId="{A99D8AC1-F674-408C-8354-2CAEAC21AEF2}" type="parTrans" cxnId="{476F6A29-6042-458E-ACA2-1FB9B5B84967}">
      <dgm:prSet/>
      <dgm:spPr/>
      <dgm:t>
        <a:bodyPr/>
        <a:lstStyle/>
        <a:p>
          <a:endParaRPr lang="en-US"/>
        </a:p>
      </dgm:t>
    </dgm:pt>
    <dgm:pt modelId="{4A75968A-FD5A-4B17-8EEA-971B69454FF8}" type="sibTrans" cxnId="{476F6A29-6042-458E-ACA2-1FB9B5B84967}">
      <dgm:prSet/>
      <dgm:spPr/>
      <dgm:t>
        <a:bodyPr/>
        <a:lstStyle/>
        <a:p>
          <a:endParaRPr lang="en-US"/>
        </a:p>
      </dgm:t>
    </dgm:pt>
    <dgm:pt modelId="{E1D1CB12-C214-443B-9C94-AA32621D9A9B}">
      <dgm:prSet/>
      <dgm:spPr/>
      <dgm:t>
        <a:bodyPr/>
        <a:lstStyle/>
        <a:p>
          <a:r>
            <a:rPr lang="en-US" dirty="0"/>
            <a:t>Archives</a:t>
          </a:r>
        </a:p>
      </dgm:t>
    </dgm:pt>
    <dgm:pt modelId="{4637C16E-50BA-4973-8F22-E3DF5CF0E991}" type="parTrans" cxnId="{38254B94-5953-43C4-83FD-63DD68057C67}">
      <dgm:prSet/>
      <dgm:spPr/>
      <dgm:t>
        <a:bodyPr/>
        <a:lstStyle/>
        <a:p>
          <a:endParaRPr lang="en-US"/>
        </a:p>
      </dgm:t>
    </dgm:pt>
    <dgm:pt modelId="{B352ACF1-66DF-47FF-87A4-9758D15C8B5D}" type="sibTrans" cxnId="{38254B94-5953-43C4-83FD-63DD68057C67}">
      <dgm:prSet/>
      <dgm:spPr/>
      <dgm:t>
        <a:bodyPr/>
        <a:lstStyle/>
        <a:p>
          <a:endParaRPr lang="en-US"/>
        </a:p>
      </dgm:t>
    </dgm:pt>
    <dgm:pt modelId="{E64AD888-C891-4338-AB8F-C217AB43AA61}">
      <dgm:prSet/>
      <dgm:spPr/>
      <dgm:t>
        <a:bodyPr/>
        <a:lstStyle/>
        <a:p>
          <a:r>
            <a:rPr lang="en-US" dirty="0"/>
            <a:t>Joanne Button</a:t>
          </a:r>
        </a:p>
      </dgm:t>
    </dgm:pt>
    <dgm:pt modelId="{EB2382BE-B170-4A72-962E-A83C0082E6B6}" type="parTrans" cxnId="{6372E2B7-264E-4C9E-89DB-C80BACEDE713}">
      <dgm:prSet/>
      <dgm:spPr/>
      <dgm:t>
        <a:bodyPr/>
        <a:lstStyle/>
        <a:p>
          <a:endParaRPr lang="en-US"/>
        </a:p>
      </dgm:t>
    </dgm:pt>
    <dgm:pt modelId="{133A3508-8819-4E88-9F53-FA428BD74C03}" type="sibTrans" cxnId="{6372E2B7-264E-4C9E-89DB-C80BACEDE713}">
      <dgm:prSet/>
      <dgm:spPr/>
      <dgm:t>
        <a:bodyPr/>
        <a:lstStyle/>
        <a:p>
          <a:endParaRPr lang="en-US"/>
        </a:p>
      </dgm:t>
    </dgm:pt>
    <dgm:pt modelId="{E31E65F6-46E3-4107-A2D7-1E8A6D8E1A02}">
      <dgm:prSet/>
      <dgm:spPr/>
      <dgm:t>
        <a:bodyPr/>
        <a:lstStyle/>
        <a:p>
          <a:r>
            <a:rPr lang="en-US" dirty="0"/>
            <a:t>Rebecca Merritt</a:t>
          </a:r>
        </a:p>
      </dgm:t>
    </dgm:pt>
    <dgm:pt modelId="{062351D2-0105-4C6A-B120-A8CD2C3EA8D1}" type="parTrans" cxnId="{2CF53ADB-C133-4D30-BA0D-8F9840E4C49D}">
      <dgm:prSet/>
      <dgm:spPr/>
      <dgm:t>
        <a:bodyPr/>
        <a:lstStyle/>
        <a:p>
          <a:endParaRPr lang="en-US"/>
        </a:p>
      </dgm:t>
    </dgm:pt>
    <dgm:pt modelId="{B65D8EF8-3476-44E0-919B-E0E43C18942D}" type="sibTrans" cxnId="{2CF53ADB-C133-4D30-BA0D-8F9840E4C49D}">
      <dgm:prSet/>
      <dgm:spPr/>
      <dgm:t>
        <a:bodyPr/>
        <a:lstStyle/>
        <a:p>
          <a:endParaRPr lang="en-US"/>
        </a:p>
      </dgm:t>
    </dgm:pt>
    <dgm:pt modelId="{B7105A8D-5D7A-4F51-AA79-917712AEE8A4}">
      <dgm:prSet/>
      <dgm:spPr/>
      <dgm:t>
        <a:bodyPr/>
        <a:lstStyle/>
        <a:p>
          <a:r>
            <a:rPr lang="en-US" dirty="0"/>
            <a:t>Data – Facility &amp; Room</a:t>
          </a:r>
        </a:p>
      </dgm:t>
    </dgm:pt>
    <dgm:pt modelId="{57463BE1-B32A-4F3C-865E-3624C8181CEF}" type="parTrans" cxnId="{9C025B30-092A-4708-91B5-313EDE84E399}">
      <dgm:prSet/>
      <dgm:spPr/>
      <dgm:t>
        <a:bodyPr/>
        <a:lstStyle/>
        <a:p>
          <a:endParaRPr lang="en-US"/>
        </a:p>
      </dgm:t>
    </dgm:pt>
    <dgm:pt modelId="{2BF9DBAB-1435-4BC8-821B-558867BDBC2B}" type="sibTrans" cxnId="{9C025B30-092A-4708-91B5-313EDE84E399}">
      <dgm:prSet/>
      <dgm:spPr/>
      <dgm:t>
        <a:bodyPr/>
        <a:lstStyle/>
        <a:p>
          <a:endParaRPr lang="en-US"/>
        </a:p>
      </dgm:t>
    </dgm:pt>
    <dgm:pt modelId="{A6C1D891-1242-4F51-AF9A-6EE5DF608D71}">
      <dgm:prSet/>
      <dgm:spPr/>
      <dgm:t>
        <a:bodyPr/>
        <a:lstStyle/>
        <a:p>
          <a:r>
            <a:rPr lang="en-US" dirty="0"/>
            <a:t>Required project documents</a:t>
          </a:r>
        </a:p>
      </dgm:t>
    </dgm:pt>
    <dgm:pt modelId="{8ECA1F4C-38B9-49E3-8476-A644AE1B2A69}" type="parTrans" cxnId="{05BBD02E-8611-4C1B-902F-851FE264B3E0}">
      <dgm:prSet/>
      <dgm:spPr/>
      <dgm:t>
        <a:bodyPr/>
        <a:lstStyle/>
        <a:p>
          <a:endParaRPr lang="en-US"/>
        </a:p>
      </dgm:t>
    </dgm:pt>
    <dgm:pt modelId="{67972886-3246-4D9A-A778-395ADCAECBDD}" type="sibTrans" cxnId="{05BBD02E-8611-4C1B-902F-851FE264B3E0}">
      <dgm:prSet/>
      <dgm:spPr/>
      <dgm:t>
        <a:bodyPr/>
        <a:lstStyle/>
        <a:p>
          <a:endParaRPr lang="en-US"/>
        </a:p>
      </dgm:t>
    </dgm:pt>
    <dgm:pt modelId="{5095ED9A-DF6B-4C69-86E3-01F7AB9CFC51}">
      <dgm:prSet/>
      <dgm:spPr/>
      <dgm:t>
        <a:bodyPr/>
        <a:lstStyle/>
        <a:p>
          <a:r>
            <a:rPr lang="en-US" dirty="0"/>
            <a:t>Karen Kunz (retiring)</a:t>
          </a:r>
        </a:p>
      </dgm:t>
    </dgm:pt>
    <dgm:pt modelId="{6D1980FA-1152-41B8-A9A2-AACE3B923D26}" type="parTrans" cxnId="{C8E3BA7C-C465-491F-90E0-9E109344CF6D}">
      <dgm:prSet/>
      <dgm:spPr/>
      <dgm:t>
        <a:bodyPr/>
        <a:lstStyle/>
        <a:p>
          <a:endParaRPr lang="en-US"/>
        </a:p>
      </dgm:t>
    </dgm:pt>
    <dgm:pt modelId="{9DC115F1-58CD-44FE-B786-157251BC7629}" type="sibTrans" cxnId="{C8E3BA7C-C465-491F-90E0-9E109344CF6D}">
      <dgm:prSet/>
      <dgm:spPr/>
      <dgm:t>
        <a:bodyPr/>
        <a:lstStyle/>
        <a:p>
          <a:endParaRPr lang="en-US"/>
        </a:p>
      </dgm:t>
    </dgm:pt>
    <dgm:pt modelId="{99C6E0A6-EF3A-450B-A534-A24156C0044C}">
      <dgm:prSet/>
      <dgm:spPr/>
      <dgm:t>
        <a:bodyPr/>
        <a:lstStyle/>
        <a:p>
          <a:r>
            <a:rPr lang="en-US" dirty="0"/>
            <a:t>Steve VanDeWeert</a:t>
          </a:r>
        </a:p>
      </dgm:t>
    </dgm:pt>
    <dgm:pt modelId="{AB823572-6637-42C0-82EA-DBED702C8964}" type="parTrans" cxnId="{DADAD0EF-EEB2-4362-8171-5ECBCCC123A6}">
      <dgm:prSet/>
      <dgm:spPr/>
      <dgm:t>
        <a:bodyPr/>
        <a:lstStyle/>
        <a:p>
          <a:endParaRPr lang="en-US"/>
        </a:p>
      </dgm:t>
    </dgm:pt>
    <dgm:pt modelId="{E9BB90A3-B8D6-4FAF-A0E7-B48BCB0C2FA1}" type="sibTrans" cxnId="{DADAD0EF-EEB2-4362-8171-5ECBCCC123A6}">
      <dgm:prSet/>
      <dgm:spPr/>
      <dgm:t>
        <a:bodyPr/>
        <a:lstStyle/>
        <a:p>
          <a:endParaRPr lang="en-US"/>
        </a:p>
      </dgm:t>
    </dgm:pt>
    <dgm:pt modelId="{61EEF217-7233-41CC-A596-23923FB61EBE}">
      <dgm:prSet/>
      <dgm:spPr/>
      <dgm:t>
        <a:bodyPr/>
        <a:lstStyle/>
        <a:p>
          <a:r>
            <a:rPr lang="en-US" dirty="0"/>
            <a:t>Drawings/Floor plans</a:t>
          </a:r>
        </a:p>
      </dgm:t>
    </dgm:pt>
    <dgm:pt modelId="{2880C0D0-07B8-4F83-9ED0-8BBB08263F5A}" type="parTrans" cxnId="{F43FB418-27C6-4E05-88D5-DA66E93A17FC}">
      <dgm:prSet/>
      <dgm:spPr/>
      <dgm:t>
        <a:bodyPr/>
        <a:lstStyle/>
        <a:p>
          <a:endParaRPr lang="en-US"/>
        </a:p>
      </dgm:t>
    </dgm:pt>
    <dgm:pt modelId="{4F66E8AE-D7E2-4FEF-9F63-1CBD301CCB1A}" type="sibTrans" cxnId="{F43FB418-27C6-4E05-88D5-DA66E93A17FC}">
      <dgm:prSet/>
      <dgm:spPr/>
      <dgm:t>
        <a:bodyPr/>
        <a:lstStyle/>
        <a:p>
          <a:endParaRPr lang="en-US"/>
        </a:p>
      </dgm:t>
    </dgm:pt>
    <dgm:pt modelId="{9D253E7F-8797-40DE-89FE-29311CE2899C}">
      <dgm:prSet/>
      <dgm:spPr/>
      <dgm:t>
        <a:bodyPr/>
        <a:lstStyle/>
        <a:p>
          <a:r>
            <a:rPr lang="en-US" dirty="0"/>
            <a:t>Numbering</a:t>
          </a:r>
        </a:p>
      </dgm:t>
    </dgm:pt>
    <dgm:pt modelId="{E5561EA8-FF20-4EC4-A374-5A4B302312D7}" type="parTrans" cxnId="{E2A02C44-26E6-4FA9-A27D-5CBF84879E12}">
      <dgm:prSet/>
      <dgm:spPr/>
      <dgm:t>
        <a:bodyPr/>
        <a:lstStyle/>
        <a:p>
          <a:endParaRPr lang="en-US"/>
        </a:p>
      </dgm:t>
    </dgm:pt>
    <dgm:pt modelId="{2956B842-64E9-47B4-9916-A711EF8F114C}" type="sibTrans" cxnId="{E2A02C44-26E6-4FA9-A27D-5CBF84879E12}">
      <dgm:prSet/>
      <dgm:spPr/>
      <dgm:t>
        <a:bodyPr/>
        <a:lstStyle/>
        <a:p>
          <a:endParaRPr lang="en-US"/>
        </a:p>
      </dgm:t>
    </dgm:pt>
    <dgm:pt modelId="{694490E3-05B1-4548-9182-BDA0BB0D7FFB}">
      <dgm:prSet/>
      <dgm:spPr/>
      <dgm:t>
        <a:bodyPr/>
        <a:lstStyle/>
        <a:p>
          <a:r>
            <a:rPr lang="en-US" dirty="0"/>
            <a:t>Lisa Powers</a:t>
          </a:r>
        </a:p>
      </dgm:t>
    </dgm:pt>
    <dgm:pt modelId="{338B2F2D-B094-4562-AF5B-720AC51D9ACF}" type="parTrans" cxnId="{6FE9AEA3-EBB7-4B46-AA86-F406E37C6696}">
      <dgm:prSet/>
      <dgm:spPr/>
      <dgm:t>
        <a:bodyPr/>
        <a:lstStyle/>
        <a:p>
          <a:endParaRPr lang="en-US"/>
        </a:p>
      </dgm:t>
    </dgm:pt>
    <dgm:pt modelId="{E15F02F2-21A1-4A17-BDE8-8382A0E48176}" type="sibTrans" cxnId="{6FE9AEA3-EBB7-4B46-AA86-F406E37C6696}">
      <dgm:prSet/>
      <dgm:spPr/>
      <dgm:t>
        <a:bodyPr/>
        <a:lstStyle/>
        <a:p>
          <a:endParaRPr lang="en-US"/>
        </a:p>
      </dgm:t>
    </dgm:pt>
    <dgm:pt modelId="{5CF6550D-6935-4D63-A433-F2CC4ABB80C0}">
      <dgm:prSet/>
      <dgm:spPr/>
      <dgm:t>
        <a:bodyPr/>
        <a:lstStyle/>
        <a:p>
          <a:r>
            <a:rPr lang="en-US" dirty="0"/>
            <a:t>Toni Monroe</a:t>
          </a:r>
        </a:p>
      </dgm:t>
    </dgm:pt>
    <dgm:pt modelId="{695460B8-531A-4EC0-BC67-FD675D5A66DC}" type="parTrans" cxnId="{D8E13FB8-9C8E-4BDC-81D1-C7909F60102D}">
      <dgm:prSet/>
      <dgm:spPr/>
      <dgm:t>
        <a:bodyPr/>
        <a:lstStyle/>
        <a:p>
          <a:endParaRPr lang="en-US"/>
        </a:p>
      </dgm:t>
    </dgm:pt>
    <dgm:pt modelId="{B9D5E622-6827-4AD3-A5C8-522333E956F8}" type="sibTrans" cxnId="{D8E13FB8-9C8E-4BDC-81D1-C7909F60102D}">
      <dgm:prSet/>
      <dgm:spPr/>
      <dgm:t>
        <a:bodyPr/>
        <a:lstStyle/>
        <a:p>
          <a:endParaRPr lang="en-US"/>
        </a:p>
      </dgm:t>
    </dgm:pt>
    <dgm:pt modelId="{E1F85672-B041-49B4-A036-7032AFC70F86}">
      <dgm:prSet/>
      <dgm:spPr/>
      <dgm:t>
        <a:bodyPr/>
        <a:lstStyle/>
        <a:p>
          <a:r>
            <a:rPr lang="en-US" dirty="0"/>
            <a:t>Photos/Drawings/Permits</a:t>
          </a:r>
        </a:p>
      </dgm:t>
    </dgm:pt>
    <dgm:pt modelId="{C57E5D55-1BBA-417D-A6B3-A2EA43F48383}" type="parTrans" cxnId="{11A12855-C5D6-4084-8661-A1D75A6C6AA6}">
      <dgm:prSet/>
      <dgm:spPr/>
      <dgm:t>
        <a:bodyPr/>
        <a:lstStyle/>
        <a:p>
          <a:endParaRPr lang="en-US"/>
        </a:p>
      </dgm:t>
    </dgm:pt>
    <dgm:pt modelId="{CC311F15-5D9B-4265-A465-73FFDB53C258}" type="sibTrans" cxnId="{11A12855-C5D6-4084-8661-A1D75A6C6AA6}">
      <dgm:prSet/>
      <dgm:spPr/>
      <dgm:t>
        <a:bodyPr/>
        <a:lstStyle/>
        <a:p>
          <a:endParaRPr lang="en-US"/>
        </a:p>
      </dgm:t>
    </dgm:pt>
    <dgm:pt modelId="{A23BD26B-96B1-49FA-AB48-C6C6EBAE81F9}">
      <dgm:prSet/>
      <dgm:spPr/>
      <dgm:t>
        <a:bodyPr/>
        <a:lstStyle/>
        <a:p>
          <a:r>
            <a:rPr lang="en-US" dirty="0"/>
            <a:t>Historical documents</a:t>
          </a:r>
        </a:p>
      </dgm:t>
    </dgm:pt>
    <dgm:pt modelId="{58CB1828-F510-43E7-ACD2-5B103DF808FC}" type="parTrans" cxnId="{5ED40330-935C-48F6-9272-29FF2596D068}">
      <dgm:prSet/>
      <dgm:spPr/>
      <dgm:t>
        <a:bodyPr/>
        <a:lstStyle/>
        <a:p>
          <a:endParaRPr lang="en-US"/>
        </a:p>
      </dgm:t>
    </dgm:pt>
    <dgm:pt modelId="{64A769F3-723C-4AD4-8CFB-7B8A0F8C53C0}" type="sibTrans" cxnId="{5ED40330-935C-48F6-9272-29FF2596D068}">
      <dgm:prSet/>
      <dgm:spPr/>
      <dgm:t>
        <a:bodyPr/>
        <a:lstStyle/>
        <a:p>
          <a:endParaRPr lang="en-US"/>
        </a:p>
      </dgm:t>
    </dgm:pt>
    <dgm:pt modelId="{3EC6333A-ACDF-4D17-9296-15505DB9A906}">
      <dgm:prSet/>
      <dgm:spPr/>
      <dgm:t>
        <a:bodyPr/>
        <a:lstStyle/>
        <a:p>
          <a:r>
            <a:rPr lang="en-US" dirty="0"/>
            <a:t>Facility Codes</a:t>
          </a:r>
        </a:p>
      </dgm:t>
    </dgm:pt>
    <dgm:pt modelId="{8F44B3BD-B576-4716-AF6E-4F1D44F415FA}" type="parTrans" cxnId="{0E82F84D-14EC-4F8E-BD82-AA246D5150D2}">
      <dgm:prSet/>
      <dgm:spPr/>
      <dgm:t>
        <a:bodyPr/>
        <a:lstStyle/>
        <a:p>
          <a:endParaRPr lang="en-US"/>
        </a:p>
      </dgm:t>
    </dgm:pt>
    <dgm:pt modelId="{A4C156A5-991A-4842-B43B-E4B012B52A75}" type="sibTrans" cxnId="{0E82F84D-14EC-4F8E-BD82-AA246D5150D2}">
      <dgm:prSet/>
      <dgm:spPr/>
      <dgm:t>
        <a:bodyPr/>
        <a:lstStyle/>
        <a:p>
          <a:endParaRPr lang="en-US"/>
        </a:p>
      </dgm:t>
    </dgm:pt>
    <dgm:pt modelId="{21000FB8-6542-4A99-A023-5B0E334D47E6}">
      <dgm:prSet/>
      <dgm:spPr/>
      <dgm:t>
        <a:bodyPr/>
        <a:lstStyle/>
        <a:p>
          <a:r>
            <a:rPr lang="en-US" dirty="0"/>
            <a:t>Room Numbers</a:t>
          </a:r>
        </a:p>
      </dgm:t>
    </dgm:pt>
    <dgm:pt modelId="{DA6712E8-AD95-485A-9ABD-CD36A239B7B9}" type="parTrans" cxnId="{5D249D7E-B4D1-4407-B215-9533FB91A161}">
      <dgm:prSet/>
      <dgm:spPr/>
      <dgm:t>
        <a:bodyPr/>
        <a:lstStyle/>
        <a:p>
          <a:endParaRPr lang="en-US"/>
        </a:p>
      </dgm:t>
    </dgm:pt>
    <dgm:pt modelId="{E5E69043-D3C0-4228-A3E5-934F8872B117}" type="sibTrans" cxnId="{5D249D7E-B4D1-4407-B215-9533FB91A161}">
      <dgm:prSet/>
      <dgm:spPr/>
      <dgm:t>
        <a:bodyPr/>
        <a:lstStyle/>
        <a:p>
          <a:endParaRPr lang="en-US"/>
        </a:p>
      </dgm:t>
    </dgm:pt>
    <dgm:pt modelId="{DB77BAF1-AE9E-4C6D-AAF0-D0A2B7D31841}">
      <dgm:prSet/>
      <dgm:spPr/>
      <dgm:t>
        <a:bodyPr/>
        <a:lstStyle/>
        <a:p>
          <a:r>
            <a:rPr lang="en-US" dirty="0"/>
            <a:t>Street Numbers</a:t>
          </a:r>
        </a:p>
      </dgm:t>
    </dgm:pt>
    <dgm:pt modelId="{989DEF82-D76D-4CCA-8FB2-4CCC7866E434}" type="parTrans" cxnId="{87883CA2-FF40-424B-9D31-0B6016624C6C}">
      <dgm:prSet/>
      <dgm:spPr/>
      <dgm:t>
        <a:bodyPr/>
        <a:lstStyle/>
        <a:p>
          <a:endParaRPr lang="en-US"/>
        </a:p>
      </dgm:t>
    </dgm:pt>
    <dgm:pt modelId="{AFEAE926-3C2C-4B09-8991-BBD02C0A488C}" type="sibTrans" cxnId="{87883CA2-FF40-424B-9D31-0B6016624C6C}">
      <dgm:prSet/>
      <dgm:spPr/>
      <dgm:t>
        <a:bodyPr/>
        <a:lstStyle/>
        <a:p>
          <a:endParaRPr lang="en-US"/>
        </a:p>
      </dgm:t>
    </dgm:pt>
    <dgm:pt modelId="{A5DBCC78-D406-45DE-B90D-072E75EB1F63}">
      <dgm:prSet/>
      <dgm:spPr/>
      <dgm:t>
        <a:bodyPr/>
        <a:lstStyle/>
        <a:p>
          <a:r>
            <a:rPr lang="en-US" dirty="0"/>
            <a:t>PR materials including awards</a:t>
          </a:r>
        </a:p>
      </dgm:t>
    </dgm:pt>
    <dgm:pt modelId="{049DF522-9AC3-4F4C-B285-7BF8BF6EA229}" type="parTrans" cxnId="{A64B1109-6809-48B9-BA1B-7513A506BE76}">
      <dgm:prSet/>
      <dgm:spPr/>
      <dgm:t>
        <a:bodyPr/>
        <a:lstStyle/>
        <a:p>
          <a:endParaRPr lang="en-US"/>
        </a:p>
      </dgm:t>
    </dgm:pt>
    <dgm:pt modelId="{EE53AD56-211B-4CC4-A082-08D8CFE82B25}" type="sibTrans" cxnId="{A64B1109-6809-48B9-BA1B-7513A506BE76}">
      <dgm:prSet/>
      <dgm:spPr/>
      <dgm:t>
        <a:bodyPr/>
        <a:lstStyle/>
        <a:p>
          <a:endParaRPr lang="en-US"/>
        </a:p>
      </dgm:t>
    </dgm:pt>
    <dgm:pt modelId="{E38A063D-5D8E-4789-9CE6-782D2D461385}">
      <dgm:prSet/>
      <dgm:spPr/>
      <dgm:t>
        <a:bodyPr/>
        <a:lstStyle/>
        <a:p>
          <a:r>
            <a:rPr lang="en-US" dirty="0"/>
            <a:t>Design/Construction documents</a:t>
          </a:r>
        </a:p>
      </dgm:t>
    </dgm:pt>
    <dgm:pt modelId="{0B3CAA1C-D8B9-4C59-B90C-AD7F5164F7F5}" type="parTrans" cxnId="{AE538E45-4115-4312-973C-504A2F14354A}">
      <dgm:prSet/>
      <dgm:spPr/>
      <dgm:t>
        <a:bodyPr/>
        <a:lstStyle/>
        <a:p>
          <a:endParaRPr lang="en-US"/>
        </a:p>
      </dgm:t>
    </dgm:pt>
    <dgm:pt modelId="{33AF57BD-C3EA-443D-9AB5-45BBA95B03DB}" type="sibTrans" cxnId="{AE538E45-4115-4312-973C-504A2F14354A}">
      <dgm:prSet/>
      <dgm:spPr/>
      <dgm:t>
        <a:bodyPr/>
        <a:lstStyle/>
        <a:p>
          <a:endParaRPr lang="en-US"/>
        </a:p>
      </dgm:t>
    </dgm:pt>
    <dgm:pt modelId="{C2EE3D47-7A80-4046-A923-A40894520DF0}">
      <dgm:prSet/>
      <dgm:spPr/>
      <dgm:t>
        <a:bodyPr/>
        <a:lstStyle/>
        <a:p>
          <a:r>
            <a:rPr lang="en-US" dirty="0"/>
            <a:t>Many, many more categories can be found in Trimble</a:t>
          </a:r>
        </a:p>
      </dgm:t>
    </dgm:pt>
    <dgm:pt modelId="{C3976E5B-3820-4061-9A67-9E1735123D9D}" type="parTrans" cxnId="{2BEDA072-AAB5-4C49-A5C4-FB05778B85C2}">
      <dgm:prSet/>
      <dgm:spPr/>
      <dgm:t>
        <a:bodyPr/>
        <a:lstStyle/>
        <a:p>
          <a:endParaRPr lang="en-US"/>
        </a:p>
      </dgm:t>
    </dgm:pt>
    <dgm:pt modelId="{AAF0C310-774F-43EE-AA16-8270604FC003}" type="sibTrans" cxnId="{2BEDA072-AAB5-4C49-A5C4-FB05778B85C2}">
      <dgm:prSet/>
      <dgm:spPr/>
      <dgm:t>
        <a:bodyPr/>
        <a:lstStyle/>
        <a:p>
          <a:endParaRPr lang="en-US"/>
        </a:p>
      </dgm:t>
    </dgm:pt>
    <dgm:pt modelId="{4B04E0F1-DCD0-4F41-9F1A-843E364389A9}" type="pres">
      <dgm:prSet presAssocID="{167C7394-50C1-45D7-B9BF-7F3E53AF7360}" presName="hierChild1" presStyleCnt="0">
        <dgm:presLayoutVars>
          <dgm:orgChart val="1"/>
          <dgm:chPref val="1"/>
          <dgm:dir/>
          <dgm:animOne val="branch"/>
          <dgm:animLvl val="lvl"/>
          <dgm:resizeHandles/>
        </dgm:presLayoutVars>
      </dgm:prSet>
      <dgm:spPr/>
    </dgm:pt>
    <dgm:pt modelId="{FBCC4EFF-6BFA-4819-80CB-A9DF31CBE5FA}" type="pres">
      <dgm:prSet presAssocID="{38E92D52-8B24-46CE-9F08-1D4F0CC140F4}" presName="hierRoot1" presStyleCnt="0">
        <dgm:presLayoutVars>
          <dgm:hierBranch val="init"/>
        </dgm:presLayoutVars>
      </dgm:prSet>
      <dgm:spPr/>
    </dgm:pt>
    <dgm:pt modelId="{2375A9F2-D0C0-49FC-B5A5-71E6F5EE75FF}" type="pres">
      <dgm:prSet presAssocID="{38E92D52-8B24-46CE-9F08-1D4F0CC140F4}" presName="rootComposite1" presStyleCnt="0"/>
      <dgm:spPr/>
    </dgm:pt>
    <dgm:pt modelId="{909F4A36-E46E-4A59-A0A0-2872C39094FB}" type="pres">
      <dgm:prSet presAssocID="{38E92D52-8B24-46CE-9F08-1D4F0CC140F4}" presName="rootText1" presStyleLbl="node0" presStyleIdx="0" presStyleCnt="1" custScaleX="146411" custScaleY="94619">
        <dgm:presLayoutVars>
          <dgm:chPref val="3"/>
        </dgm:presLayoutVars>
      </dgm:prSet>
      <dgm:spPr/>
    </dgm:pt>
    <dgm:pt modelId="{0D7BBFC7-D545-49E1-9640-15AB36787B0E}" type="pres">
      <dgm:prSet presAssocID="{38E92D52-8B24-46CE-9F08-1D4F0CC140F4}" presName="rootConnector1" presStyleLbl="node1" presStyleIdx="0" presStyleCnt="0"/>
      <dgm:spPr/>
    </dgm:pt>
    <dgm:pt modelId="{05FAFB0C-552E-4179-8795-B873A4D75E40}" type="pres">
      <dgm:prSet presAssocID="{38E92D52-8B24-46CE-9F08-1D4F0CC140F4}" presName="hierChild2" presStyleCnt="0"/>
      <dgm:spPr/>
    </dgm:pt>
    <dgm:pt modelId="{18C805AF-5B94-4276-933E-6739903E5294}" type="pres">
      <dgm:prSet presAssocID="{5CC86847-579C-4FF8-A7A1-BF326E052028}" presName="Name37" presStyleLbl="parChTrans1D2" presStyleIdx="0" presStyleCnt="2"/>
      <dgm:spPr/>
    </dgm:pt>
    <dgm:pt modelId="{6E0D232C-56B7-4884-A02E-CC2E68F87DAA}" type="pres">
      <dgm:prSet presAssocID="{6B958D64-F725-4E77-8A13-130A58852D03}" presName="hierRoot2" presStyleCnt="0">
        <dgm:presLayoutVars>
          <dgm:hierBranch/>
        </dgm:presLayoutVars>
      </dgm:prSet>
      <dgm:spPr/>
    </dgm:pt>
    <dgm:pt modelId="{09409F9E-301D-4C25-975C-1C9438E1382D}" type="pres">
      <dgm:prSet presAssocID="{6B958D64-F725-4E77-8A13-130A58852D03}" presName="rootComposite" presStyleCnt="0"/>
      <dgm:spPr/>
    </dgm:pt>
    <dgm:pt modelId="{3D682F3A-0DF9-48C3-A970-73625C2B2E98}" type="pres">
      <dgm:prSet presAssocID="{6B958D64-F725-4E77-8A13-130A58852D03}" presName="rootText" presStyleLbl="node2" presStyleIdx="0" presStyleCnt="2" custScaleX="194873" custScaleY="89445">
        <dgm:presLayoutVars>
          <dgm:chPref val="3"/>
        </dgm:presLayoutVars>
      </dgm:prSet>
      <dgm:spPr/>
    </dgm:pt>
    <dgm:pt modelId="{692DA83B-5B4C-42CA-BCC4-F98B732D8BB8}" type="pres">
      <dgm:prSet presAssocID="{6B958D64-F725-4E77-8A13-130A58852D03}" presName="rootConnector" presStyleLbl="node2" presStyleIdx="0" presStyleCnt="2"/>
      <dgm:spPr/>
    </dgm:pt>
    <dgm:pt modelId="{BC50C209-53FD-4C16-88C2-EEDBBA3B6D68}" type="pres">
      <dgm:prSet presAssocID="{6B958D64-F725-4E77-8A13-130A58852D03}" presName="hierChild4" presStyleCnt="0"/>
      <dgm:spPr/>
    </dgm:pt>
    <dgm:pt modelId="{03E13B56-F769-4CA8-B5F1-3D164BA5CC40}" type="pres">
      <dgm:prSet presAssocID="{9AA8E14D-6546-47D4-8622-B3A4047CDA55}" presName="Name35" presStyleLbl="parChTrans1D3" presStyleIdx="0" presStyleCnt="4"/>
      <dgm:spPr/>
    </dgm:pt>
    <dgm:pt modelId="{B26AB86D-01B0-4ECD-B41A-3F6D162E047C}" type="pres">
      <dgm:prSet presAssocID="{469E707E-A65C-477A-9F53-075B178154B5}" presName="hierRoot2" presStyleCnt="0">
        <dgm:presLayoutVars>
          <dgm:hierBranch val="init"/>
        </dgm:presLayoutVars>
      </dgm:prSet>
      <dgm:spPr/>
    </dgm:pt>
    <dgm:pt modelId="{76249C5C-1442-4A2B-B6C9-07CF3031991A}" type="pres">
      <dgm:prSet presAssocID="{469E707E-A65C-477A-9F53-075B178154B5}" presName="rootComposite" presStyleCnt="0"/>
      <dgm:spPr/>
    </dgm:pt>
    <dgm:pt modelId="{B299A32E-D93C-43CB-8833-54C286EDCADD}" type="pres">
      <dgm:prSet presAssocID="{469E707E-A65C-477A-9F53-075B178154B5}" presName="rootText" presStyleLbl="node3" presStyleIdx="0" presStyleCnt="4" custScaleX="133101" custScaleY="59978" custLinFactNeighborX="-27906">
        <dgm:presLayoutVars>
          <dgm:chPref val="3"/>
        </dgm:presLayoutVars>
      </dgm:prSet>
      <dgm:spPr/>
    </dgm:pt>
    <dgm:pt modelId="{C1E7162F-BF1D-4A01-9310-E56A7625DCBE}" type="pres">
      <dgm:prSet presAssocID="{469E707E-A65C-477A-9F53-075B178154B5}" presName="rootConnector" presStyleLbl="node3" presStyleIdx="0" presStyleCnt="4"/>
      <dgm:spPr/>
    </dgm:pt>
    <dgm:pt modelId="{307D9208-E7C3-4707-A329-67D28314A71B}" type="pres">
      <dgm:prSet presAssocID="{469E707E-A65C-477A-9F53-075B178154B5}" presName="hierChild4" presStyleCnt="0"/>
      <dgm:spPr/>
    </dgm:pt>
    <dgm:pt modelId="{1CC34307-C4E8-4E0D-85CF-A6420552DFF8}" type="pres">
      <dgm:prSet presAssocID="{EB2382BE-B170-4A72-962E-A83C0082E6B6}" presName="Name37" presStyleLbl="parChTrans1D4" presStyleIdx="0" presStyleCnt="18"/>
      <dgm:spPr/>
    </dgm:pt>
    <dgm:pt modelId="{278FB6CD-730A-4D10-ACE9-05C5C97DAFE8}" type="pres">
      <dgm:prSet presAssocID="{E64AD888-C891-4338-AB8F-C217AB43AA61}" presName="hierRoot2" presStyleCnt="0">
        <dgm:presLayoutVars>
          <dgm:hierBranch val="init"/>
        </dgm:presLayoutVars>
      </dgm:prSet>
      <dgm:spPr/>
    </dgm:pt>
    <dgm:pt modelId="{9A55C5C8-CB04-46FE-B93A-7A01F26E67A7}" type="pres">
      <dgm:prSet presAssocID="{E64AD888-C891-4338-AB8F-C217AB43AA61}" presName="rootComposite" presStyleCnt="0"/>
      <dgm:spPr/>
    </dgm:pt>
    <dgm:pt modelId="{5D528F09-A02E-41CB-A551-5C71301BFD41}" type="pres">
      <dgm:prSet presAssocID="{E64AD888-C891-4338-AB8F-C217AB43AA61}" presName="rootText" presStyleLbl="node4" presStyleIdx="0" presStyleCnt="18" custScaleX="130379" custScaleY="67790" custLinFactNeighborX="-25124" custLinFactNeighborY="-35035">
        <dgm:presLayoutVars>
          <dgm:chPref val="3"/>
        </dgm:presLayoutVars>
      </dgm:prSet>
      <dgm:spPr/>
    </dgm:pt>
    <dgm:pt modelId="{86DED59E-3B8A-432F-AB69-C236C590B1AA}" type="pres">
      <dgm:prSet presAssocID="{E64AD888-C891-4338-AB8F-C217AB43AA61}" presName="rootConnector" presStyleLbl="node4" presStyleIdx="0" presStyleCnt="18"/>
      <dgm:spPr/>
    </dgm:pt>
    <dgm:pt modelId="{3E356CCC-5EB3-4B4A-AFE0-832D1D5B37B2}" type="pres">
      <dgm:prSet presAssocID="{E64AD888-C891-4338-AB8F-C217AB43AA61}" presName="hierChild4" presStyleCnt="0"/>
      <dgm:spPr/>
    </dgm:pt>
    <dgm:pt modelId="{EC8328DA-9049-4D4C-B836-C44A2C17406A}" type="pres">
      <dgm:prSet presAssocID="{E64AD888-C891-4338-AB8F-C217AB43AA61}" presName="hierChild5" presStyleCnt="0"/>
      <dgm:spPr/>
    </dgm:pt>
    <dgm:pt modelId="{D28B391A-E52E-4D1B-B164-1A11638ECF9C}" type="pres">
      <dgm:prSet presAssocID="{6D1980FA-1152-41B8-A9A2-AACE3B923D26}" presName="Name37" presStyleLbl="parChTrans1D4" presStyleIdx="1" presStyleCnt="18"/>
      <dgm:spPr/>
    </dgm:pt>
    <dgm:pt modelId="{EC9292E8-7070-4333-A9BA-D47E3C86144E}" type="pres">
      <dgm:prSet presAssocID="{5095ED9A-DF6B-4C69-86E3-01F7AB9CFC51}" presName="hierRoot2" presStyleCnt="0">
        <dgm:presLayoutVars>
          <dgm:hierBranch val="init"/>
        </dgm:presLayoutVars>
      </dgm:prSet>
      <dgm:spPr/>
    </dgm:pt>
    <dgm:pt modelId="{9696D2DD-B4FA-47F4-B9A2-4C576564EAE9}" type="pres">
      <dgm:prSet presAssocID="{5095ED9A-DF6B-4C69-86E3-01F7AB9CFC51}" presName="rootComposite" presStyleCnt="0"/>
      <dgm:spPr/>
    </dgm:pt>
    <dgm:pt modelId="{6EB5E00A-5ACF-4C1A-AFD5-10112BB68713}" type="pres">
      <dgm:prSet presAssocID="{5095ED9A-DF6B-4C69-86E3-01F7AB9CFC51}" presName="rootText" presStyleLbl="node4" presStyleIdx="1" presStyleCnt="18" custScaleX="128607" custScaleY="67790" custLinFactNeighborX="-25124" custLinFactNeighborY="-70969">
        <dgm:presLayoutVars>
          <dgm:chPref val="3"/>
        </dgm:presLayoutVars>
      </dgm:prSet>
      <dgm:spPr/>
    </dgm:pt>
    <dgm:pt modelId="{D2046472-2A22-4F93-BC34-5005105884A5}" type="pres">
      <dgm:prSet presAssocID="{5095ED9A-DF6B-4C69-86E3-01F7AB9CFC51}" presName="rootConnector" presStyleLbl="node4" presStyleIdx="1" presStyleCnt="18"/>
      <dgm:spPr/>
    </dgm:pt>
    <dgm:pt modelId="{48D98F41-FE97-437C-AF71-19DCD915F9B3}" type="pres">
      <dgm:prSet presAssocID="{5095ED9A-DF6B-4C69-86E3-01F7AB9CFC51}" presName="hierChild4" presStyleCnt="0"/>
      <dgm:spPr/>
    </dgm:pt>
    <dgm:pt modelId="{15BE5C3C-66AD-49D3-8BE2-34C4F49F238A}" type="pres">
      <dgm:prSet presAssocID="{5095ED9A-DF6B-4C69-86E3-01F7AB9CFC51}" presName="hierChild5" presStyleCnt="0"/>
      <dgm:spPr/>
    </dgm:pt>
    <dgm:pt modelId="{13ED73DB-FC42-41B6-A066-F35FA106FB01}" type="pres">
      <dgm:prSet presAssocID="{AB823572-6637-42C0-82EA-DBED702C8964}" presName="Name37" presStyleLbl="parChTrans1D4" presStyleIdx="2" presStyleCnt="18"/>
      <dgm:spPr/>
    </dgm:pt>
    <dgm:pt modelId="{90123161-4A21-4DD1-922B-04B1BC7C3044}" type="pres">
      <dgm:prSet presAssocID="{99C6E0A6-EF3A-450B-A534-A24156C0044C}" presName="hierRoot2" presStyleCnt="0">
        <dgm:presLayoutVars>
          <dgm:hierBranch val="init"/>
        </dgm:presLayoutVars>
      </dgm:prSet>
      <dgm:spPr/>
    </dgm:pt>
    <dgm:pt modelId="{9CB65C0B-2ADB-4C0B-8FC3-7FA8D26AFA7C}" type="pres">
      <dgm:prSet presAssocID="{99C6E0A6-EF3A-450B-A534-A24156C0044C}" presName="rootComposite" presStyleCnt="0"/>
      <dgm:spPr/>
    </dgm:pt>
    <dgm:pt modelId="{B2B661BD-378E-4382-BE51-DCD5393775B6}" type="pres">
      <dgm:prSet presAssocID="{99C6E0A6-EF3A-450B-A534-A24156C0044C}" presName="rootText" presStyleLbl="node4" presStyleIdx="2" presStyleCnt="18" custScaleX="142615" custScaleY="67790" custLinFactY="-8699" custLinFactNeighborX="-25725" custLinFactNeighborY="-100000">
        <dgm:presLayoutVars>
          <dgm:chPref val="3"/>
        </dgm:presLayoutVars>
      </dgm:prSet>
      <dgm:spPr/>
    </dgm:pt>
    <dgm:pt modelId="{D3627BE2-FE4A-44B5-8AF3-8064CB87B81A}" type="pres">
      <dgm:prSet presAssocID="{99C6E0A6-EF3A-450B-A534-A24156C0044C}" presName="rootConnector" presStyleLbl="node4" presStyleIdx="2" presStyleCnt="18"/>
      <dgm:spPr/>
    </dgm:pt>
    <dgm:pt modelId="{B7C2EF1C-7A4C-422A-B932-A27C8FD2D8AF}" type="pres">
      <dgm:prSet presAssocID="{99C6E0A6-EF3A-450B-A534-A24156C0044C}" presName="hierChild4" presStyleCnt="0"/>
      <dgm:spPr/>
    </dgm:pt>
    <dgm:pt modelId="{BC7E358C-9867-48C8-9C8F-979BC5C333C5}" type="pres">
      <dgm:prSet presAssocID="{99C6E0A6-EF3A-450B-A534-A24156C0044C}" presName="hierChild5" presStyleCnt="0"/>
      <dgm:spPr/>
    </dgm:pt>
    <dgm:pt modelId="{F5E11408-FC83-4A46-B7B7-C8833DDB840C}" type="pres">
      <dgm:prSet presAssocID="{469E707E-A65C-477A-9F53-075B178154B5}" presName="hierChild5" presStyleCnt="0"/>
      <dgm:spPr/>
    </dgm:pt>
    <dgm:pt modelId="{7DC7502E-7DBA-4733-8850-6A51DA0A1EB8}" type="pres">
      <dgm:prSet presAssocID="{A99D8AC1-F674-408C-8354-2CAEAC21AEF2}" presName="Name35" presStyleLbl="parChTrans1D3" presStyleIdx="1" presStyleCnt="4"/>
      <dgm:spPr/>
    </dgm:pt>
    <dgm:pt modelId="{FE577EB5-0099-4917-B34D-41B2E3F0ED6B}" type="pres">
      <dgm:prSet presAssocID="{0D38B1EA-BD45-46A2-8984-DB423D23AE7F}" presName="hierRoot2" presStyleCnt="0">
        <dgm:presLayoutVars>
          <dgm:hierBranch val="r"/>
        </dgm:presLayoutVars>
      </dgm:prSet>
      <dgm:spPr/>
    </dgm:pt>
    <dgm:pt modelId="{CF4879CD-DDDA-4C2D-82A4-EEF67EDD357E}" type="pres">
      <dgm:prSet presAssocID="{0D38B1EA-BD45-46A2-8984-DB423D23AE7F}" presName="rootComposite" presStyleCnt="0"/>
      <dgm:spPr/>
    </dgm:pt>
    <dgm:pt modelId="{EE5279B2-2BE0-46CE-8EEB-7291F9858C9A}" type="pres">
      <dgm:prSet presAssocID="{0D38B1EA-BD45-46A2-8984-DB423D23AE7F}" presName="rootText" presStyleLbl="node3" presStyleIdx="1" presStyleCnt="4" custScaleX="133101" custScaleY="59978" custLinFactNeighborX="-1241">
        <dgm:presLayoutVars>
          <dgm:chPref val="3"/>
        </dgm:presLayoutVars>
      </dgm:prSet>
      <dgm:spPr/>
    </dgm:pt>
    <dgm:pt modelId="{EB1E05F0-9AE4-4C99-B8CE-C2CCE86A8DFE}" type="pres">
      <dgm:prSet presAssocID="{0D38B1EA-BD45-46A2-8984-DB423D23AE7F}" presName="rootConnector" presStyleLbl="node3" presStyleIdx="1" presStyleCnt="4"/>
      <dgm:spPr/>
    </dgm:pt>
    <dgm:pt modelId="{B3C4173D-B91C-4B5A-90DF-562436399B0D}" type="pres">
      <dgm:prSet presAssocID="{0D38B1EA-BD45-46A2-8984-DB423D23AE7F}" presName="hierChild4" presStyleCnt="0"/>
      <dgm:spPr/>
    </dgm:pt>
    <dgm:pt modelId="{401ECCEF-C33F-4BC9-B6B5-6CE46194BEFF}" type="pres">
      <dgm:prSet presAssocID="{57463BE1-B32A-4F3C-865E-3624C8181CEF}" presName="Name50" presStyleLbl="parChTrans1D4" presStyleIdx="3" presStyleCnt="18"/>
      <dgm:spPr/>
    </dgm:pt>
    <dgm:pt modelId="{885DD7E8-9E3F-452B-96FE-2EC0B14D7A74}" type="pres">
      <dgm:prSet presAssocID="{B7105A8D-5D7A-4F51-AA79-917712AEE8A4}" presName="hierRoot2" presStyleCnt="0">
        <dgm:presLayoutVars>
          <dgm:hierBranch val="r"/>
        </dgm:presLayoutVars>
      </dgm:prSet>
      <dgm:spPr/>
    </dgm:pt>
    <dgm:pt modelId="{8726B63C-9FC9-4974-B523-8D107721E78D}" type="pres">
      <dgm:prSet presAssocID="{B7105A8D-5D7A-4F51-AA79-917712AEE8A4}" presName="rootComposite" presStyleCnt="0"/>
      <dgm:spPr/>
    </dgm:pt>
    <dgm:pt modelId="{2BE5E7D1-8867-4586-AE45-218E2FC9FB46}" type="pres">
      <dgm:prSet presAssocID="{B7105A8D-5D7A-4F51-AA79-917712AEE8A4}" presName="rootText" presStyleLbl="node4" presStyleIdx="3" presStyleCnt="18" custScaleX="133101" custScaleY="59978" custLinFactNeighborX="600" custLinFactNeighborY="-21716">
        <dgm:presLayoutVars>
          <dgm:chPref val="3"/>
        </dgm:presLayoutVars>
      </dgm:prSet>
      <dgm:spPr/>
    </dgm:pt>
    <dgm:pt modelId="{685B4B18-640D-4661-BBAA-4FF23A362CFC}" type="pres">
      <dgm:prSet presAssocID="{B7105A8D-5D7A-4F51-AA79-917712AEE8A4}" presName="rootConnector" presStyleLbl="node4" presStyleIdx="3" presStyleCnt="18"/>
      <dgm:spPr/>
    </dgm:pt>
    <dgm:pt modelId="{96DCA0BF-ABEF-4482-BCC4-85ABE63936F1}" type="pres">
      <dgm:prSet presAssocID="{B7105A8D-5D7A-4F51-AA79-917712AEE8A4}" presName="hierChild4" presStyleCnt="0"/>
      <dgm:spPr/>
    </dgm:pt>
    <dgm:pt modelId="{232773FE-3EDB-4003-8627-3B4B9A49BAF0}" type="pres">
      <dgm:prSet presAssocID="{B7105A8D-5D7A-4F51-AA79-917712AEE8A4}" presName="hierChild5" presStyleCnt="0"/>
      <dgm:spPr/>
    </dgm:pt>
    <dgm:pt modelId="{8A7ABA84-8166-4CF2-B41F-4FF0E5F6ADCD}" type="pres">
      <dgm:prSet presAssocID="{2880C0D0-07B8-4F83-9ED0-8BBB08263F5A}" presName="Name50" presStyleLbl="parChTrans1D4" presStyleIdx="4" presStyleCnt="18"/>
      <dgm:spPr/>
    </dgm:pt>
    <dgm:pt modelId="{216C5C0A-5765-4163-AF26-0C239515EFD2}" type="pres">
      <dgm:prSet presAssocID="{61EEF217-7233-41CC-A596-23923FB61EBE}" presName="hierRoot2" presStyleCnt="0">
        <dgm:presLayoutVars>
          <dgm:hierBranch val="r"/>
        </dgm:presLayoutVars>
      </dgm:prSet>
      <dgm:spPr/>
    </dgm:pt>
    <dgm:pt modelId="{BBA069CE-E048-4B6D-BC20-5A8B4F315CD8}" type="pres">
      <dgm:prSet presAssocID="{61EEF217-7233-41CC-A596-23923FB61EBE}" presName="rootComposite" presStyleCnt="0"/>
      <dgm:spPr/>
    </dgm:pt>
    <dgm:pt modelId="{375A21EE-0076-42A7-81B8-3D2A7E59F6DE}" type="pres">
      <dgm:prSet presAssocID="{61EEF217-7233-41CC-A596-23923FB61EBE}" presName="rootText" presStyleLbl="node4" presStyleIdx="4" presStyleCnt="18" custScaleX="133101" custScaleY="59978" custLinFactNeighborX="600" custLinFactNeighborY="-36235">
        <dgm:presLayoutVars>
          <dgm:chPref val="3"/>
        </dgm:presLayoutVars>
      </dgm:prSet>
      <dgm:spPr/>
    </dgm:pt>
    <dgm:pt modelId="{8CAB3C65-6B44-4CDD-A2DA-9A48CAF87DA2}" type="pres">
      <dgm:prSet presAssocID="{61EEF217-7233-41CC-A596-23923FB61EBE}" presName="rootConnector" presStyleLbl="node4" presStyleIdx="4" presStyleCnt="18"/>
      <dgm:spPr/>
    </dgm:pt>
    <dgm:pt modelId="{BDCAD011-6845-47EE-9E58-3136B00B0F8D}" type="pres">
      <dgm:prSet presAssocID="{61EEF217-7233-41CC-A596-23923FB61EBE}" presName="hierChild4" presStyleCnt="0"/>
      <dgm:spPr/>
    </dgm:pt>
    <dgm:pt modelId="{FAAE35C7-20BC-41C7-B103-CF617B4BF912}" type="pres">
      <dgm:prSet presAssocID="{61EEF217-7233-41CC-A596-23923FB61EBE}" presName="hierChild5" presStyleCnt="0"/>
      <dgm:spPr/>
    </dgm:pt>
    <dgm:pt modelId="{F06210BA-3B9D-4A30-8EF0-47397830FB03}" type="pres">
      <dgm:prSet presAssocID="{E5561EA8-FF20-4EC4-A374-5A4B302312D7}" presName="Name50" presStyleLbl="parChTrans1D4" presStyleIdx="5" presStyleCnt="18"/>
      <dgm:spPr/>
    </dgm:pt>
    <dgm:pt modelId="{2E990B2B-7F3E-4FA2-BEC9-1AF2A23A5A80}" type="pres">
      <dgm:prSet presAssocID="{9D253E7F-8797-40DE-89FE-29311CE2899C}" presName="hierRoot2" presStyleCnt="0">
        <dgm:presLayoutVars>
          <dgm:hierBranch val="r"/>
        </dgm:presLayoutVars>
      </dgm:prSet>
      <dgm:spPr/>
    </dgm:pt>
    <dgm:pt modelId="{AC0B95EA-5B0A-445D-8948-4A9340AD5E0E}" type="pres">
      <dgm:prSet presAssocID="{9D253E7F-8797-40DE-89FE-29311CE2899C}" presName="rootComposite" presStyleCnt="0"/>
      <dgm:spPr/>
    </dgm:pt>
    <dgm:pt modelId="{884A31A1-5A56-45C4-AB95-DE0471E58C40}" type="pres">
      <dgm:prSet presAssocID="{9D253E7F-8797-40DE-89FE-29311CE2899C}" presName="rootText" presStyleLbl="node4" presStyleIdx="5" presStyleCnt="18" custScaleX="161052" custScaleY="72574" custLinFactNeighborX="-1797" custLinFactNeighborY="-50414">
        <dgm:presLayoutVars>
          <dgm:chPref val="3"/>
        </dgm:presLayoutVars>
      </dgm:prSet>
      <dgm:spPr/>
    </dgm:pt>
    <dgm:pt modelId="{51FD1D1B-8E66-43F1-B50A-5A3830F1C115}" type="pres">
      <dgm:prSet presAssocID="{9D253E7F-8797-40DE-89FE-29311CE2899C}" presName="rootConnector" presStyleLbl="node4" presStyleIdx="5" presStyleCnt="18"/>
      <dgm:spPr/>
    </dgm:pt>
    <dgm:pt modelId="{343CF489-A1FE-49AD-913C-A8A5D07AA21C}" type="pres">
      <dgm:prSet presAssocID="{9D253E7F-8797-40DE-89FE-29311CE2899C}" presName="hierChild4" presStyleCnt="0"/>
      <dgm:spPr/>
    </dgm:pt>
    <dgm:pt modelId="{A80CF2DD-C563-43F0-8F86-DE6FCEBEE06B}" type="pres">
      <dgm:prSet presAssocID="{8F44B3BD-B576-4716-AF6E-4F1D44F415FA}" presName="Name50" presStyleLbl="parChTrans1D4" presStyleIdx="6" presStyleCnt="18"/>
      <dgm:spPr/>
    </dgm:pt>
    <dgm:pt modelId="{50CFC3D9-C5B6-40A0-97F3-B8840456B0A5}" type="pres">
      <dgm:prSet presAssocID="{3EC6333A-ACDF-4D17-9296-15505DB9A906}" presName="hierRoot2" presStyleCnt="0">
        <dgm:presLayoutVars>
          <dgm:hierBranch val="r"/>
        </dgm:presLayoutVars>
      </dgm:prSet>
      <dgm:spPr/>
    </dgm:pt>
    <dgm:pt modelId="{8CBDD407-4AE9-4203-B879-215B59757EC8}" type="pres">
      <dgm:prSet presAssocID="{3EC6333A-ACDF-4D17-9296-15505DB9A906}" presName="rootComposite" presStyleCnt="0"/>
      <dgm:spPr/>
    </dgm:pt>
    <dgm:pt modelId="{892A132A-1460-47CB-BA40-C7F706FCDA14}" type="pres">
      <dgm:prSet presAssocID="{3EC6333A-ACDF-4D17-9296-15505DB9A906}" presName="rootText" presStyleLbl="node4" presStyleIdx="6" presStyleCnt="18" custScaleX="146411" custScaleY="66436" custLinFactNeighborX="-4043" custLinFactNeighborY="-81906">
        <dgm:presLayoutVars>
          <dgm:chPref val="3"/>
        </dgm:presLayoutVars>
      </dgm:prSet>
      <dgm:spPr/>
    </dgm:pt>
    <dgm:pt modelId="{01E990E0-C497-4DCF-B27C-A5F79E0CD60C}" type="pres">
      <dgm:prSet presAssocID="{3EC6333A-ACDF-4D17-9296-15505DB9A906}" presName="rootConnector" presStyleLbl="node4" presStyleIdx="6" presStyleCnt="18"/>
      <dgm:spPr/>
    </dgm:pt>
    <dgm:pt modelId="{CAA503FB-A0BC-4B24-BFED-1281BB451FF7}" type="pres">
      <dgm:prSet presAssocID="{3EC6333A-ACDF-4D17-9296-15505DB9A906}" presName="hierChild4" presStyleCnt="0"/>
      <dgm:spPr/>
    </dgm:pt>
    <dgm:pt modelId="{01663773-52CD-4B1C-8F7B-970B40C316D9}" type="pres">
      <dgm:prSet presAssocID="{3EC6333A-ACDF-4D17-9296-15505DB9A906}" presName="hierChild5" presStyleCnt="0"/>
      <dgm:spPr/>
    </dgm:pt>
    <dgm:pt modelId="{A5932E46-678E-4A04-8DC1-D5080F23870B}" type="pres">
      <dgm:prSet presAssocID="{DA6712E8-AD95-485A-9ABD-CD36A239B7B9}" presName="Name50" presStyleLbl="parChTrans1D4" presStyleIdx="7" presStyleCnt="18"/>
      <dgm:spPr/>
    </dgm:pt>
    <dgm:pt modelId="{CB242270-6889-4D91-96F9-FE9E022181EC}" type="pres">
      <dgm:prSet presAssocID="{21000FB8-6542-4A99-A023-5B0E334D47E6}" presName="hierRoot2" presStyleCnt="0">
        <dgm:presLayoutVars>
          <dgm:hierBranch val="init"/>
        </dgm:presLayoutVars>
      </dgm:prSet>
      <dgm:spPr/>
    </dgm:pt>
    <dgm:pt modelId="{826A73D8-1B2F-4209-81EA-5AF99E7DF340}" type="pres">
      <dgm:prSet presAssocID="{21000FB8-6542-4A99-A023-5B0E334D47E6}" presName="rootComposite" presStyleCnt="0"/>
      <dgm:spPr/>
    </dgm:pt>
    <dgm:pt modelId="{BD736FCD-CBE7-4FD4-8179-76EC935CEC8F}" type="pres">
      <dgm:prSet presAssocID="{21000FB8-6542-4A99-A023-5B0E334D47E6}" presName="rootText" presStyleLbl="node4" presStyleIdx="7" presStyleCnt="18" custScaleX="146411" custScaleY="66436" custLinFactY="-3189" custLinFactNeighborX="-2261" custLinFactNeighborY="-100000">
        <dgm:presLayoutVars>
          <dgm:chPref val="3"/>
        </dgm:presLayoutVars>
      </dgm:prSet>
      <dgm:spPr/>
    </dgm:pt>
    <dgm:pt modelId="{975A7439-9008-4963-B97B-393153FBF0A5}" type="pres">
      <dgm:prSet presAssocID="{21000FB8-6542-4A99-A023-5B0E334D47E6}" presName="rootConnector" presStyleLbl="node4" presStyleIdx="7" presStyleCnt="18"/>
      <dgm:spPr/>
    </dgm:pt>
    <dgm:pt modelId="{540255D9-2A88-40F3-8B47-A95AE585F4C2}" type="pres">
      <dgm:prSet presAssocID="{21000FB8-6542-4A99-A023-5B0E334D47E6}" presName="hierChild4" presStyleCnt="0"/>
      <dgm:spPr/>
    </dgm:pt>
    <dgm:pt modelId="{5E690601-7F0F-44CB-AC00-B2C700E46670}" type="pres">
      <dgm:prSet presAssocID="{21000FB8-6542-4A99-A023-5B0E334D47E6}" presName="hierChild5" presStyleCnt="0"/>
      <dgm:spPr/>
    </dgm:pt>
    <dgm:pt modelId="{87EB080F-0FC5-4D39-B0D2-B72844ACB825}" type="pres">
      <dgm:prSet presAssocID="{989DEF82-D76D-4CCA-8FB2-4CCC7866E434}" presName="Name50" presStyleLbl="parChTrans1D4" presStyleIdx="8" presStyleCnt="18"/>
      <dgm:spPr/>
    </dgm:pt>
    <dgm:pt modelId="{35EDC555-2E29-4E02-A261-9DBDCD84DCC2}" type="pres">
      <dgm:prSet presAssocID="{DB77BAF1-AE9E-4C6D-AAF0-D0A2B7D31841}" presName="hierRoot2" presStyleCnt="0">
        <dgm:presLayoutVars>
          <dgm:hierBranch val="init"/>
        </dgm:presLayoutVars>
      </dgm:prSet>
      <dgm:spPr/>
    </dgm:pt>
    <dgm:pt modelId="{DE34F85B-F6FF-486F-97CA-9FCEE3C8066B}" type="pres">
      <dgm:prSet presAssocID="{DB77BAF1-AE9E-4C6D-AAF0-D0A2B7D31841}" presName="rootComposite" presStyleCnt="0"/>
      <dgm:spPr/>
    </dgm:pt>
    <dgm:pt modelId="{603DFA1A-DA11-4417-990B-3EBFA38F0BB1}" type="pres">
      <dgm:prSet presAssocID="{DB77BAF1-AE9E-4C6D-AAF0-D0A2B7D31841}" presName="rootText" presStyleLbl="node4" presStyleIdx="8" presStyleCnt="18" custScaleX="146411" custScaleY="66436" custLinFactY="-28466" custLinFactNeighborX="-1812" custLinFactNeighborY="-100000">
        <dgm:presLayoutVars>
          <dgm:chPref val="3"/>
        </dgm:presLayoutVars>
      </dgm:prSet>
      <dgm:spPr/>
    </dgm:pt>
    <dgm:pt modelId="{DA262C7B-E4E6-49D4-BADF-28E3EAE9CB53}" type="pres">
      <dgm:prSet presAssocID="{DB77BAF1-AE9E-4C6D-AAF0-D0A2B7D31841}" presName="rootConnector" presStyleLbl="node4" presStyleIdx="8" presStyleCnt="18"/>
      <dgm:spPr/>
    </dgm:pt>
    <dgm:pt modelId="{8EB787CE-5876-40DB-9919-2C8E3A165C27}" type="pres">
      <dgm:prSet presAssocID="{DB77BAF1-AE9E-4C6D-AAF0-D0A2B7D31841}" presName="hierChild4" presStyleCnt="0"/>
      <dgm:spPr/>
    </dgm:pt>
    <dgm:pt modelId="{DFB2899F-D776-4B96-9842-CE74E4B284BF}" type="pres">
      <dgm:prSet presAssocID="{DB77BAF1-AE9E-4C6D-AAF0-D0A2B7D31841}" presName="hierChild5" presStyleCnt="0"/>
      <dgm:spPr/>
    </dgm:pt>
    <dgm:pt modelId="{873790D8-DD4F-46C6-AEE3-236BF8D0505F}" type="pres">
      <dgm:prSet presAssocID="{9D253E7F-8797-40DE-89FE-29311CE2899C}" presName="hierChild5" presStyleCnt="0"/>
      <dgm:spPr/>
    </dgm:pt>
    <dgm:pt modelId="{5756B8A0-708D-4746-A902-EA2B66EBA959}" type="pres">
      <dgm:prSet presAssocID="{0D38B1EA-BD45-46A2-8984-DB423D23AE7F}" presName="hierChild5" presStyleCnt="0"/>
      <dgm:spPr/>
    </dgm:pt>
    <dgm:pt modelId="{76252ACB-90BE-4149-8C10-62FE94E04E6B}" type="pres">
      <dgm:prSet presAssocID="{6B958D64-F725-4E77-8A13-130A58852D03}" presName="hierChild5" presStyleCnt="0"/>
      <dgm:spPr/>
    </dgm:pt>
    <dgm:pt modelId="{07A47B36-6151-4547-B41C-1495D08486EF}" type="pres">
      <dgm:prSet presAssocID="{7D927E42-5D91-4996-8CCA-7242457D9ADA}" presName="Name37" presStyleLbl="parChTrans1D2" presStyleIdx="1" presStyleCnt="2"/>
      <dgm:spPr/>
    </dgm:pt>
    <dgm:pt modelId="{4403E786-0851-431C-BFC9-D167303C1A5A}" type="pres">
      <dgm:prSet presAssocID="{C965C595-BFEB-4CEB-9874-150D1C5ACDDF}" presName="hierRoot2" presStyleCnt="0">
        <dgm:presLayoutVars>
          <dgm:hierBranch/>
        </dgm:presLayoutVars>
      </dgm:prSet>
      <dgm:spPr/>
    </dgm:pt>
    <dgm:pt modelId="{FA298D07-6097-44AD-8A75-8BFC6278FDC4}" type="pres">
      <dgm:prSet presAssocID="{C965C595-BFEB-4CEB-9874-150D1C5ACDDF}" presName="rootComposite" presStyleCnt="0"/>
      <dgm:spPr/>
    </dgm:pt>
    <dgm:pt modelId="{D0715637-D41B-45E2-ACC2-6625F287D5C9}" type="pres">
      <dgm:prSet presAssocID="{C965C595-BFEB-4CEB-9874-150D1C5ACDDF}" presName="rootText" presStyleLbl="node2" presStyleIdx="1" presStyleCnt="2" custScaleX="194873" custScaleY="89445">
        <dgm:presLayoutVars>
          <dgm:chPref val="3"/>
        </dgm:presLayoutVars>
      </dgm:prSet>
      <dgm:spPr/>
    </dgm:pt>
    <dgm:pt modelId="{FC6C6AFD-5D76-476C-85FC-DE00C12F0A9B}" type="pres">
      <dgm:prSet presAssocID="{C965C595-BFEB-4CEB-9874-150D1C5ACDDF}" presName="rootConnector" presStyleLbl="node2" presStyleIdx="1" presStyleCnt="2"/>
      <dgm:spPr/>
    </dgm:pt>
    <dgm:pt modelId="{2614FD30-6945-4D8B-B624-13D5BD708106}" type="pres">
      <dgm:prSet presAssocID="{C965C595-BFEB-4CEB-9874-150D1C5ACDDF}" presName="hierChild4" presStyleCnt="0"/>
      <dgm:spPr/>
    </dgm:pt>
    <dgm:pt modelId="{1E224CEC-1ECF-4AD5-AB35-E1B528A0857E}" type="pres">
      <dgm:prSet presAssocID="{15707BDC-F7E5-4C6F-A3FE-5C5E58E74E99}" presName="Name35" presStyleLbl="parChTrans1D3" presStyleIdx="2" presStyleCnt="4"/>
      <dgm:spPr/>
    </dgm:pt>
    <dgm:pt modelId="{B249E9E8-5078-4F1C-A717-3063113BAF53}" type="pres">
      <dgm:prSet presAssocID="{CF6B38A9-8124-427E-B162-5B24861B0043}" presName="hierRoot2" presStyleCnt="0">
        <dgm:presLayoutVars>
          <dgm:hierBranch val="r"/>
        </dgm:presLayoutVars>
      </dgm:prSet>
      <dgm:spPr/>
    </dgm:pt>
    <dgm:pt modelId="{79C30DE7-2273-4ACA-9828-B74D3660B68E}" type="pres">
      <dgm:prSet presAssocID="{CF6B38A9-8124-427E-B162-5B24861B0043}" presName="rootComposite" presStyleCnt="0"/>
      <dgm:spPr/>
    </dgm:pt>
    <dgm:pt modelId="{83A1E601-8DCE-4267-A0E0-3705A4818BBC}" type="pres">
      <dgm:prSet presAssocID="{CF6B38A9-8124-427E-B162-5B24861B0043}" presName="rootText" presStyleLbl="node3" presStyleIdx="2" presStyleCnt="4" custScaleX="133101" custScaleY="59978" custLinFactNeighborX="36383">
        <dgm:presLayoutVars>
          <dgm:chPref val="3"/>
        </dgm:presLayoutVars>
      </dgm:prSet>
      <dgm:spPr/>
    </dgm:pt>
    <dgm:pt modelId="{ACC40BD6-B48A-4B3C-AD68-9E3D224B9328}" type="pres">
      <dgm:prSet presAssocID="{CF6B38A9-8124-427E-B162-5B24861B0043}" presName="rootConnector" presStyleLbl="node3" presStyleIdx="2" presStyleCnt="4"/>
      <dgm:spPr/>
    </dgm:pt>
    <dgm:pt modelId="{F430BD7C-266E-4236-B588-685A314B2BB7}" type="pres">
      <dgm:prSet presAssocID="{CF6B38A9-8124-427E-B162-5B24861B0043}" presName="hierChild4" presStyleCnt="0"/>
      <dgm:spPr/>
    </dgm:pt>
    <dgm:pt modelId="{A0A4987C-9D28-4AD0-BDEF-7841E2CFD026}" type="pres">
      <dgm:prSet presAssocID="{062351D2-0105-4C6A-B120-A8CD2C3EA8D1}" presName="Name50" presStyleLbl="parChTrans1D4" presStyleIdx="9" presStyleCnt="18"/>
      <dgm:spPr/>
    </dgm:pt>
    <dgm:pt modelId="{6F1077B2-0E2E-4C9C-967F-122F8DA2C80C}" type="pres">
      <dgm:prSet presAssocID="{E31E65F6-46E3-4107-A2D7-1E8A6D8E1A02}" presName="hierRoot2" presStyleCnt="0">
        <dgm:presLayoutVars>
          <dgm:hierBranch val="r"/>
        </dgm:presLayoutVars>
      </dgm:prSet>
      <dgm:spPr/>
    </dgm:pt>
    <dgm:pt modelId="{0418F50E-3DF0-4FA7-8699-6D744FC0A3D7}" type="pres">
      <dgm:prSet presAssocID="{E31E65F6-46E3-4107-A2D7-1E8A6D8E1A02}" presName="rootComposite" presStyleCnt="0"/>
      <dgm:spPr/>
    </dgm:pt>
    <dgm:pt modelId="{2DEA0E44-42B4-4DCB-8950-392C2CD7A76E}" type="pres">
      <dgm:prSet presAssocID="{E31E65F6-46E3-4107-A2D7-1E8A6D8E1A02}" presName="rootText" presStyleLbl="node4" presStyleIdx="9" presStyleCnt="18" custScaleX="136366" custScaleY="64724" custLinFactNeighborX="40021" custLinFactNeighborY="-35934">
        <dgm:presLayoutVars>
          <dgm:chPref val="3"/>
        </dgm:presLayoutVars>
      </dgm:prSet>
      <dgm:spPr/>
    </dgm:pt>
    <dgm:pt modelId="{A9C1DBCA-A6E6-422A-A364-5071E10B7C00}" type="pres">
      <dgm:prSet presAssocID="{E31E65F6-46E3-4107-A2D7-1E8A6D8E1A02}" presName="rootConnector" presStyleLbl="node4" presStyleIdx="9" presStyleCnt="18"/>
      <dgm:spPr/>
    </dgm:pt>
    <dgm:pt modelId="{D6D7C1B4-F2C9-4ABC-A70B-D0AADD7A8FC0}" type="pres">
      <dgm:prSet presAssocID="{E31E65F6-46E3-4107-A2D7-1E8A6D8E1A02}" presName="hierChild4" presStyleCnt="0"/>
      <dgm:spPr/>
    </dgm:pt>
    <dgm:pt modelId="{EBE534E0-E905-4E0D-822D-4A016237013B}" type="pres">
      <dgm:prSet presAssocID="{E31E65F6-46E3-4107-A2D7-1E8A6D8E1A02}" presName="hierChild5" presStyleCnt="0"/>
      <dgm:spPr/>
    </dgm:pt>
    <dgm:pt modelId="{8DBD90D0-0321-4A54-A86E-14C9111C3622}" type="pres">
      <dgm:prSet presAssocID="{338B2F2D-B094-4562-AF5B-720AC51D9ACF}" presName="Name50" presStyleLbl="parChTrans1D4" presStyleIdx="10" presStyleCnt="18"/>
      <dgm:spPr/>
    </dgm:pt>
    <dgm:pt modelId="{4AEE328C-5205-4043-936B-817B839076BC}" type="pres">
      <dgm:prSet presAssocID="{694490E3-05B1-4548-9182-BDA0BB0D7FFB}" presName="hierRoot2" presStyleCnt="0">
        <dgm:presLayoutVars>
          <dgm:hierBranch val="init"/>
        </dgm:presLayoutVars>
      </dgm:prSet>
      <dgm:spPr/>
    </dgm:pt>
    <dgm:pt modelId="{E5E656DD-720B-45A2-AB1D-E3D6459259FE}" type="pres">
      <dgm:prSet presAssocID="{694490E3-05B1-4548-9182-BDA0BB0D7FFB}" presName="rootComposite" presStyleCnt="0"/>
      <dgm:spPr/>
    </dgm:pt>
    <dgm:pt modelId="{FB1A9394-8DD2-40EF-BB00-394D18D9A1C0}" type="pres">
      <dgm:prSet presAssocID="{694490E3-05B1-4548-9182-BDA0BB0D7FFB}" presName="rootText" presStyleLbl="node4" presStyleIdx="10" presStyleCnt="18" custScaleX="119617" custScaleY="64724" custLinFactNeighborX="38321" custLinFactNeighborY="-70070">
        <dgm:presLayoutVars>
          <dgm:chPref val="3"/>
        </dgm:presLayoutVars>
      </dgm:prSet>
      <dgm:spPr/>
    </dgm:pt>
    <dgm:pt modelId="{C32ECF8A-779E-40F7-AB8C-C012EF20A3BC}" type="pres">
      <dgm:prSet presAssocID="{694490E3-05B1-4548-9182-BDA0BB0D7FFB}" presName="rootConnector" presStyleLbl="node4" presStyleIdx="10" presStyleCnt="18"/>
      <dgm:spPr/>
    </dgm:pt>
    <dgm:pt modelId="{5854E9B5-174C-42D9-AA37-EEF5E4024414}" type="pres">
      <dgm:prSet presAssocID="{694490E3-05B1-4548-9182-BDA0BB0D7FFB}" presName="hierChild4" presStyleCnt="0"/>
      <dgm:spPr/>
    </dgm:pt>
    <dgm:pt modelId="{B8B3B721-8040-45E2-A2C6-9CE7B3A4BC21}" type="pres">
      <dgm:prSet presAssocID="{694490E3-05B1-4548-9182-BDA0BB0D7FFB}" presName="hierChild5" presStyleCnt="0"/>
      <dgm:spPr/>
    </dgm:pt>
    <dgm:pt modelId="{4938A9F2-297A-4C6E-B233-320C6FCE1075}" type="pres">
      <dgm:prSet presAssocID="{695460B8-531A-4EC0-BC67-FD675D5A66DC}" presName="Name50" presStyleLbl="parChTrans1D4" presStyleIdx="11" presStyleCnt="18"/>
      <dgm:spPr/>
    </dgm:pt>
    <dgm:pt modelId="{EF4F2706-0BEA-4536-9E9D-EE27BEE0EF0B}" type="pres">
      <dgm:prSet presAssocID="{5CF6550D-6935-4D63-A433-F2CC4ABB80C0}" presName="hierRoot2" presStyleCnt="0">
        <dgm:presLayoutVars>
          <dgm:hierBranch val="init"/>
        </dgm:presLayoutVars>
      </dgm:prSet>
      <dgm:spPr/>
    </dgm:pt>
    <dgm:pt modelId="{BD7664BF-9AFE-4727-8B50-8ACF2F08BD76}" type="pres">
      <dgm:prSet presAssocID="{5CF6550D-6935-4D63-A433-F2CC4ABB80C0}" presName="rootComposite" presStyleCnt="0"/>
      <dgm:spPr/>
    </dgm:pt>
    <dgm:pt modelId="{2E05F132-51A0-40F6-BC9F-5A5AF2E80E01}" type="pres">
      <dgm:prSet presAssocID="{5CF6550D-6935-4D63-A433-F2CC4ABB80C0}" presName="rootText" presStyleLbl="node4" presStyleIdx="11" presStyleCnt="18" custScaleX="111330" custScaleY="64724" custLinFactY="-2360" custLinFactNeighborX="38770" custLinFactNeighborY="-100000">
        <dgm:presLayoutVars>
          <dgm:chPref val="3"/>
        </dgm:presLayoutVars>
      </dgm:prSet>
      <dgm:spPr/>
    </dgm:pt>
    <dgm:pt modelId="{885959D2-1DC6-4665-8EA3-B168C0A5019E}" type="pres">
      <dgm:prSet presAssocID="{5CF6550D-6935-4D63-A433-F2CC4ABB80C0}" presName="rootConnector" presStyleLbl="node4" presStyleIdx="11" presStyleCnt="18"/>
      <dgm:spPr/>
    </dgm:pt>
    <dgm:pt modelId="{015A7C1C-19B1-4015-8AE7-5232BB12ACDC}" type="pres">
      <dgm:prSet presAssocID="{5CF6550D-6935-4D63-A433-F2CC4ABB80C0}" presName="hierChild4" presStyleCnt="0"/>
      <dgm:spPr/>
    </dgm:pt>
    <dgm:pt modelId="{67D74F32-46B3-4345-A4B7-A02FE2093D38}" type="pres">
      <dgm:prSet presAssocID="{5CF6550D-6935-4D63-A433-F2CC4ABB80C0}" presName="hierChild5" presStyleCnt="0"/>
      <dgm:spPr/>
    </dgm:pt>
    <dgm:pt modelId="{0204F7CA-F9B0-4794-8D97-A971E2C2B47A}" type="pres">
      <dgm:prSet presAssocID="{CF6B38A9-8124-427E-B162-5B24861B0043}" presName="hierChild5" presStyleCnt="0"/>
      <dgm:spPr/>
    </dgm:pt>
    <dgm:pt modelId="{864031A1-BE51-4E4D-B97A-B25195CB62A6}" type="pres">
      <dgm:prSet presAssocID="{4637C16E-50BA-4973-8F22-E3DF5CF0E991}" presName="Name35" presStyleLbl="parChTrans1D3" presStyleIdx="3" presStyleCnt="4"/>
      <dgm:spPr/>
    </dgm:pt>
    <dgm:pt modelId="{EE26DC6A-6209-44BA-8AFF-15EB475407B4}" type="pres">
      <dgm:prSet presAssocID="{E1D1CB12-C214-443B-9C94-AA32621D9A9B}" presName="hierRoot2" presStyleCnt="0">
        <dgm:presLayoutVars>
          <dgm:hierBranch val="r"/>
        </dgm:presLayoutVars>
      </dgm:prSet>
      <dgm:spPr/>
    </dgm:pt>
    <dgm:pt modelId="{3385FE84-9787-4D3F-902D-ABA13D964C7D}" type="pres">
      <dgm:prSet presAssocID="{E1D1CB12-C214-443B-9C94-AA32621D9A9B}" presName="rootComposite" presStyleCnt="0"/>
      <dgm:spPr/>
    </dgm:pt>
    <dgm:pt modelId="{E923E9FA-A49F-4228-B1AF-1543E4A41E08}" type="pres">
      <dgm:prSet presAssocID="{E1D1CB12-C214-443B-9C94-AA32621D9A9B}" presName="rootText" presStyleLbl="node3" presStyleIdx="3" presStyleCnt="4" custScaleX="133101" custScaleY="59978" custLinFactNeighborX="45377">
        <dgm:presLayoutVars>
          <dgm:chPref val="3"/>
        </dgm:presLayoutVars>
      </dgm:prSet>
      <dgm:spPr/>
    </dgm:pt>
    <dgm:pt modelId="{265E8148-661D-4EA4-A67F-CD3258E5D215}" type="pres">
      <dgm:prSet presAssocID="{E1D1CB12-C214-443B-9C94-AA32621D9A9B}" presName="rootConnector" presStyleLbl="node3" presStyleIdx="3" presStyleCnt="4"/>
      <dgm:spPr/>
    </dgm:pt>
    <dgm:pt modelId="{8FD87AB0-7856-454A-8580-DF82793E418A}" type="pres">
      <dgm:prSet presAssocID="{E1D1CB12-C214-443B-9C94-AA32621D9A9B}" presName="hierChild4" presStyleCnt="0"/>
      <dgm:spPr/>
    </dgm:pt>
    <dgm:pt modelId="{32E7B80A-D56B-4479-92A7-248FF3D3C0C8}" type="pres">
      <dgm:prSet presAssocID="{049DF522-9AC3-4F4C-B285-7BF8BF6EA229}" presName="Name50" presStyleLbl="parChTrans1D4" presStyleIdx="12" presStyleCnt="18"/>
      <dgm:spPr/>
    </dgm:pt>
    <dgm:pt modelId="{8A349568-03AD-4278-900F-391FA4567CFF}" type="pres">
      <dgm:prSet presAssocID="{A5DBCC78-D406-45DE-B90D-072E75EB1F63}" presName="hierRoot2" presStyleCnt="0">
        <dgm:presLayoutVars>
          <dgm:hierBranch val="init"/>
        </dgm:presLayoutVars>
      </dgm:prSet>
      <dgm:spPr/>
    </dgm:pt>
    <dgm:pt modelId="{CF3F21B2-9B25-4227-AD6B-79FBCA9F6211}" type="pres">
      <dgm:prSet presAssocID="{A5DBCC78-D406-45DE-B90D-072E75EB1F63}" presName="rootComposite" presStyleCnt="0"/>
      <dgm:spPr/>
    </dgm:pt>
    <dgm:pt modelId="{4EAC4A68-2CD6-4B8A-BB2A-39BD65FC17BE}" type="pres">
      <dgm:prSet presAssocID="{A5DBCC78-D406-45DE-B90D-072E75EB1F63}" presName="rootText" presStyleLbl="node4" presStyleIdx="12" presStyleCnt="18" custScaleX="153892" custScaleY="76015" custLinFactNeighborX="41224" custLinFactNeighborY="-30885">
        <dgm:presLayoutVars>
          <dgm:chPref val="3"/>
        </dgm:presLayoutVars>
      </dgm:prSet>
      <dgm:spPr/>
    </dgm:pt>
    <dgm:pt modelId="{4F8F8777-F3C8-4DF2-85B1-2D1EB8F46AFC}" type="pres">
      <dgm:prSet presAssocID="{A5DBCC78-D406-45DE-B90D-072E75EB1F63}" presName="rootConnector" presStyleLbl="node4" presStyleIdx="12" presStyleCnt="18"/>
      <dgm:spPr/>
    </dgm:pt>
    <dgm:pt modelId="{4CB12341-347F-4B81-9785-B5349DF58F21}" type="pres">
      <dgm:prSet presAssocID="{A5DBCC78-D406-45DE-B90D-072E75EB1F63}" presName="hierChild4" presStyleCnt="0"/>
      <dgm:spPr/>
    </dgm:pt>
    <dgm:pt modelId="{E3E452CC-B28F-40CC-8034-6E76D0E8C373}" type="pres">
      <dgm:prSet presAssocID="{A5DBCC78-D406-45DE-B90D-072E75EB1F63}" presName="hierChild5" presStyleCnt="0"/>
      <dgm:spPr/>
    </dgm:pt>
    <dgm:pt modelId="{5ADBBFFE-D510-43DC-951C-4C60A6F3D2FB}" type="pres">
      <dgm:prSet presAssocID="{0B3CAA1C-D8B9-4C59-B90C-AD7F5164F7F5}" presName="Name50" presStyleLbl="parChTrans1D4" presStyleIdx="13" presStyleCnt="18"/>
      <dgm:spPr/>
    </dgm:pt>
    <dgm:pt modelId="{F1840419-F4DB-43FE-AC65-13DE230CA553}" type="pres">
      <dgm:prSet presAssocID="{E38A063D-5D8E-4789-9CE6-782D2D461385}" presName="hierRoot2" presStyleCnt="0">
        <dgm:presLayoutVars>
          <dgm:hierBranch val="init"/>
        </dgm:presLayoutVars>
      </dgm:prSet>
      <dgm:spPr/>
    </dgm:pt>
    <dgm:pt modelId="{ADF2FBA5-4A5E-4E66-A01D-D6521E57A195}" type="pres">
      <dgm:prSet presAssocID="{E38A063D-5D8E-4789-9CE6-782D2D461385}" presName="rootComposite" presStyleCnt="0"/>
      <dgm:spPr/>
    </dgm:pt>
    <dgm:pt modelId="{157422B6-B470-46DB-B487-AF56DC3310B7}" type="pres">
      <dgm:prSet presAssocID="{E38A063D-5D8E-4789-9CE6-782D2D461385}" presName="rootText" presStyleLbl="node4" presStyleIdx="13" presStyleCnt="18" custScaleX="155534" custScaleY="81261" custLinFactNeighborX="41939" custLinFactNeighborY="-56020">
        <dgm:presLayoutVars>
          <dgm:chPref val="3"/>
        </dgm:presLayoutVars>
      </dgm:prSet>
      <dgm:spPr/>
    </dgm:pt>
    <dgm:pt modelId="{2A9CF60C-FF34-45DE-BFF5-454244C39737}" type="pres">
      <dgm:prSet presAssocID="{E38A063D-5D8E-4789-9CE6-782D2D461385}" presName="rootConnector" presStyleLbl="node4" presStyleIdx="13" presStyleCnt="18"/>
      <dgm:spPr/>
    </dgm:pt>
    <dgm:pt modelId="{A932700D-8B75-4014-8DA6-AACF5FEBB1EF}" type="pres">
      <dgm:prSet presAssocID="{E38A063D-5D8E-4789-9CE6-782D2D461385}" presName="hierChild4" presStyleCnt="0"/>
      <dgm:spPr/>
    </dgm:pt>
    <dgm:pt modelId="{FA399EBC-485B-44F9-9581-14EF3159BACE}" type="pres">
      <dgm:prSet presAssocID="{E38A063D-5D8E-4789-9CE6-782D2D461385}" presName="hierChild5" presStyleCnt="0"/>
      <dgm:spPr/>
    </dgm:pt>
    <dgm:pt modelId="{6FF8E031-3AE9-4718-8AD4-7ED6E98E69A3}" type="pres">
      <dgm:prSet presAssocID="{8ECA1F4C-38B9-49E3-8476-A644AE1B2A69}" presName="Name50" presStyleLbl="parChTrans1D4" presStyleIdx="14" presStyleCnt="18"/>
      <dgm:spPr/>
    </dgm:pt>
    <dgm:pt modelId="{15CD2E7F-1F8B-46A7-9B79-049CEBA21A3B}" type="pres">
      <dgm:prSet presAssocID="{A6C1D891-1242-4F51-AF9A-6EE5DF608D71}" presName="hierRoot2" presStyleCnt="0">
        <dgm:presLayoutVars>
          <dgm:hierBranch val="r"/>
        </dgm:presLayoutVars>
      </dgm:prSet>
      <dgm:spPr/>
    </dgm:pt>
    <dgm:pt modelId="{7F214547-E973-4AAA-9439-38E81230479D}" type="pres">
      <dgm:prSet presAssocID="{A6C1D891-1242-4F51-AF9A-6EE5DF608D71}" presName="rootComposite" presStyleCnt="0"/>
      <dgm:spPr/>
    </dgm:pt>
    <dgm:pt modelId="{6724C797-512A-46EF-9564-1FCCD9149119}" type="pres">
      <dgm:prSet presAssocID="{A6C1D891-1242-4F51-AF9A-6EE5DF608D71}" presName="rootText" presStyleLbl="node4" presStyleIdx="14" presStyleCnt="18" custScaleX="151976" custScaleY="79831" custLinFactNeighborX="40250" custLinFactNeighborY="-88067">
        <dgm:presLayoutVars>
          <dgm:chPref val="3"/>
        </dgm:presLayoutVars>
      </dgm:prSet>
      <dgm:spPr/>
    </dgm:pt>
    <dgm:pt modelId="{958ED27C-5F12-4DD2-9585-B141825461DC}" type="pres">
      <dgm:prSet presAssocID="{A6C1D891-1242-4F51-AF9A-6EE5DF608D71}" presName="rootConnector" presStyleLbl="node4" presStyleIdx="14" presStyleCnt="18"/>
      <dgm:spPr/>
    </dgm:pt>
    <dgm:pt modelId="{C8151455-2722-4EB3-99FB-28740518979C}" type="pres">
      <dgm:prSet presAssocID="{A6C1D891-1242-4F51-AF9A-6EE5DF608D71}" presName="hierChild4" presStyleCnt="0"/>
      <dgm:spPr/>
    </dgm:pt>
    <dgm:pt modelId="{0AF8126A-568A-45BA-A6FA-A3B3CD12987A}" type="pres">
      <dgm:prSet presAssocID="{A6C1D891-1242-4F51-AF9A-6EE5DF608D71}" presName="hierChild5" presStyleCnt="0"/>
      <dgm:spPr/>
    </dgm:pt>
    <dgm:pt modelId="{5D73DF42-EAAF-4442-9772-DC6257289BA0}" type="pres">
      <dgm:prSet presAssocID="{C57E5D55-1BBA-417D-A6B3-A2EA43F48383}" presName="Name50" presStyleLbl="parChTrans1D4" presStyleIdx="15" presStyleCnt="18"/>
      <dgm:spPr/>
    </dgm:pt>
    <dgm:pt modelId="{28CD5EE1-2DAA-4409-BBA2-7AD3AE58469A}" type="pres">
      <dgm:prSet presAssocID="{E1F85672-B041-49B4-A036-7032AFC70F86}" presName="hierRoot2" presStyleCnt="0">
        <dgm:presLayoutVars>
          <dgm:hierBranch val="init"/>
        </dgm:presLayoutVars>
      </dgm:prSet>
      <dgm:spPr/>
    </dgm:pt>
    <dgm:pt modelId="{64AABB3B-C839-4FB4-BA5F-F5FDD98EF872}" type="pres">
      <dgm:prSet presAssocID="{E1F85672-B041-49B4-A036-7032AFC70F86}" presName="rootComposite" presStyleCnt="0"/>
      <dgm:spPr/>
    </dgm:pt>
    <dgm:pt modelId="{EA6F743F-3B3C-44FC-930A-E9D5FADDF0B1}" type="pres">
      <dgm:prSet presAssocID="{E1F85672-B041-49B4-A036-7032AFC70F86}" presName="rootText" presStyleLbl="node4" presStyleIdx="15" presStyleCnt="18" custScaleX="157131" custScaleY="79831" custLinFactY="-22537" custLinFactNeighborX="38093" custLinFactNeighborY="-100000">
        <dgm:presLayoutVars>
          <dgm:chPref val="3"/>
        </dgm:presLayoutVars>
      </dgm:prSet>
      <dgm:spPr/>
    </dgm:pt>
    <dgm:pt modelId="{C62EA9AC-DA4F-427E-B9A6-ABB93FBC84CB}" type="pres">
      <dgm:prSet presAssocID="{E1F85672-B041-49B4-A036-7032AFC70F86}" presName="rootConnector" presStyleLbl="node4" presStyleIdx="15" presStyleCnt="18"/>
      <dgm:spPr/>
    </dgm:pt>
    <dgm:pt modelId="{6376DC1B-E935-4CF9-83E3-997F9F51970B}" type="pres">
      <dgm:prSet presAssocID="{E1F85672-B041-49B4-A036-7032AFC70F86}" presName="hierChild4" presStyleCnt="0"/>
      <dgm:spPr/>
    </dgm:pt>
    <dgm:pt modelId="{11547E55-9AFB-4AA2-B29B-908FEB23BA59}" type="pres">
      <dgm:prSet presAssocID="{E1F85672-B041-49B4-A036-7032AFC70F86}" presName="hierChild5" presStyleCnt="0"/>
      <dgm:spPr/>
    </dgm:pt>
    <dgm:pt modelId="{4BF0604C-780E-4AA9-A7DE-F4F79408C794}" type="pres">
      <dgm:prSet presAssocID="{58CB1828-F510-43E7-ACD2-5B103DF808FC}" presName="Name50" presStyleLbl="parChTrans1D4" presStyleIdx="16" presStyleCnt="18"/>
      <dgm:spPr/>
    </dgm:pt>
    <dgm:pt modelId="{1C010A37-1419-488A-86D3-C14B6C779C6A}" type="pres">
      <dgm:prSet presAssocID="{A23BD26B-96B1-49FA-AB48-C6C6EBAE81F9}" presName="hierRoot2" presStyleCnt="0">
        <dgm:presLayoutVars>
          <dgm:hierBranch val="init"/>
        </dgm:presLayoutVars>
      </dgm:prSet>
      <dgm:spPr/>
    </dgm:pt>
    <dgm:pt modelId="{96D895E0-30B7-4284-A2E7-EE41FD299075}" type="pres">
      <dgm:prSet presAssocID="{A23BD26B-96B1-49FA-AB48-C6C6EBAE81F9}" presName="rootComposite" presStyleCnt="0"/>
      <dgm:spPr/>
    </dgm:pt>
    <dgm:pt modelId="{FA84022E-A3EC-4CD1-A825-C645FB9DFBB1}" type="pres">
      <dgm:prSet presAssocID="{A23BD26B-96B1-49FA-AB48-C6C6EBAE81F9}" presName="rootText" presStyleLbl="node4" presStyleIdx="16" presStyleCnt="18" custScaleX="155013" custScaleY="79831" custLinFactY="-53328" custLinFactNeighborX="38712" custLinFactNeighborY="-100000">
        <dgm:presLayoutVars>
          <dgm:chPref val="3"/>
        </dgm:presLayoutVars>
      </dgm:prSet>
      <dgm:spPr/>
    </dgm:pt>
    <dgm:pt modelId="{E15FE7D9-5A26-40E1-BC82-6C214D422EDE}" type="pres">
      <dgm:prSet presAssocID="{A23BD26B-96B1-49FA-AB48-C6C6EBAE81F9}" presName="rootConnector" presStyleLbl="node4" presStyleIdx="16" presStyleCnt="18"/>
      <dgm:spPr/>
    </dgm:pt>
    <dgm:pt modelId="{C2EBA183-7BD1-49F9-90C7-0F9B1603A7BD}" type="pres">
      <dgm:prSet presAssocID="{A23BD26B-96B1-49FA-AB48-C6C6EBAE81F9}" presName="hierChild4" presStyleCnt="0"/>
      <dgm:spPr/>
    </dgm:pt>
    <dgm:pt modelId="{4D28190C-2BA0-444B-B7C2-B19E9F51BE0E}" type="pres">
      <dgm:prSet presAssocID="{A23BD26B-96B1-49FA-AB48-C6C6EBAE81F9}" presName="hierChild5" presStyleCnt="0"/>
      <dgm:spPr/>
    </dgm:pt>
    <dgm:pt modelId="{43223F69-1867-4ADF-9BE4-73EC90B34B6D}" type="pres">
      <dgm:prSet presAssocID="{C3976E5B-3820-4061-9A67-9E1735123D9D}" presName="Name50" presStyleLbl="parChTrans1D4" presStyleIdx="17" presStyleCnt="18"/>
      <dgm:spPr/>
    </dgm:pt>
    <dgm:pt modelId="{E4B246EF-0960-47D8-B904-ED57CC8A8A0D}" type="pres">
      <dgm:prSet presAssocID="{C2EE3D47-7A80-4046-A923-A40894520DF0}" presName="hierRoot2" presStyleCnt="0">
        <dgm:presLayoutVars>
          <dgm:hierBranch val="init"/>
        </dgm:presLayoutVars>
      </dgm:prSet>
      <dgm:spPr/>
    </dgm:pt>
    <dgm:pt modelId="{6B3592AE-627D-4B1A-9402-F6DE3255D4CB}" type="pres">
      <dgm:prSet presAssocID="{C2EE3D47-7A80-4046-A923-A40894520DF0}" presName="rootComposite" presStyleCnt="0"/>
      <dgm:spPr/>
    </dgm:pt>
    <dgm:pt modelId="{4599EFBB-953F-4614-B11D-CDD52DA3D94B}" type="pres">
      <dgm:prSet presAssocID="{C2EE3D47-7A80-4046-A923-A40894520DF0}" presName="rootText" presStyleLbl="node4" presStyleIdx="17" presStyleCnt="18" custScaleX="171871" custScaleY="74674" custLinFactY="-82698" custLinFactNeighborX="40692" custLinFactNeighborY="-100000">
        <dgm:presLayoutVars>
          <dgm:chPref val="3"/>
        </dgm:presLayoutVars>
      </dgm:prSet>
      <dgm:spPr/>
    </dgm:pt>
    <dgm:pt modelId="{03C1EC43-FE7E-4666-9D32-B1118ABF13CF}" type="pres">
      <dgm:prSet presAssocID="{C2EE3D47-7A80-4046-A923-A40894520DF0}" presName="rootConnector" presStyleLbl="node4" presStyleIdx="17" presStyleCnt="18"/>
      <dgm:spPr/>
    </dgm:pt>
    <dgm:pt modelId="{01F80897-97E1-40F7-A5A4-F660338C4961}" type="pres">
      <dgm:prSet presAssocID="{C2EE3D47-7A80-4046-A923-A40894520DF0}" presName="hierChild4" presStyleCnt="0"/>
      <dgm:spPr/>
    </dgm:pt>
    <dgm:pt modelId="{DBC98C55-9D23-4DA3-B5A2-7A3A98D4CC0B}" type="pres">
      <dgm:prSet presAssocID="{C2EE3D47-7A80-4046-A923-A40894520DF0}" presName="hierChild5" presStyleCnt="0"/>
      <dgm:spPr/>
    </dgm:pt>
    <dgm:pt modelId="{63723D07-0CEB-4D07-854F-75E8F888BF7B}" type="pres">
      <dgm:prSet presAssocID="{E1D1CB12-C214-443B-9C94-AA32621D9A9B}" presName="hierChild5" presStyleCnt="0"/>
      <dgm:spPr/>
    </dgm:pt>
    <dgm:pt modelId="{DB64192A-9AE7-445F-9613-49D7A8AB247A}" type="pres">
      <dgm:prSet presAssocID="{C965C595-BFEB-4CEB-9874-150D1C5ACDDF}" presName="hierChild5" presStyleCnt="0"/>
      <dgm:spPr/>
    </dgm:pt>
    <dgm:pt modelId="{B80F6B03-92CD-43EE-B6F6-70FC0E0025A7}" type="pres">
      <dgm:prSet presAssocID="{38E92D52-8B24-46CE-9F08-1D4F0CC140F4}" presName="hierChild3" presStyleCnt="0"/>
      <dgm:spPr/>
    </dgm:pt>
  </dgm:ptLst>
  <dgm:cxnLst>
    <dgm:cxn modelId="{D93F2601-051E-4F4D-B545-1C680DA6631B}" type="presOf" srcId="{5CF6550D-6935-4D63-A433-F2CC4ABB80C0}" destId="{2E05F132-51A0-40F6-BC9F-5A5AF2E80E01}" srcOrd="0" destOrd="0" presId="urn:microsoft.com/office/officeart/2005/8/layout/orgChart1"/>
    <dgm:cxn modelId="{03409A02-93B2-4086-BA78-83D3BC62874B}" type="presOf" srcId="{338B2F2D-B094-4562-AF5B-720AC51D9ACF}" destId="{8DBD90D0-0321-4A54-A86E-14C9111C3622}" srcOrd="0" destOrd="0" presId="urn:microsoft.com/office/officeart/2005/8/layout/orgChart1"/>
    <dgm:cxn modelId="{CDE17903-3B22-4E7B-A7A9-74426DC71949}" srcId="{C965C595-BFEB-4CEB-9874-150D1C5ACDDF}" destId="{CF6B38A9-8124-427E-B162-5B24861B0043}" srcOrd="0" destOrd="0" parTransId="{15707BDC-F7E5-4C6F-A3FE-5C5E58E74E99}" sibTransId="{1A107CF5-B405-4372-808E-91260768006C}"/>
    <dgm:cxn modelId="{A64B1109-6809-48B9-BA1B-7513A506BE76}" srcId="{E1D1CB12-C214-443B-9C94-AA32621D9A9B}" destId="{A5DBCC78-D406-45DE-B90D-072E75EB1F63}" srcOrd="0" destOrd="0" parTransId="{049DF522-9AC3-4F4C-B285-7BF8BF6EA229}" sibTransId="{EE53AD56-211B-4CC4-A082-08D8CFE82B25}"/>
    <dgm:cxn modelId="{80A5FB0A-2B97-430C-B7A3-94B99A0FFFE4}" type="presOf" srcId="{4637C16E-50BA-4973-8F22-E3DF5CF0E991}" destId="{864031A1-BE51-4E4D-B97A-B25195CB62A6}" srcOrd="0" destOrd="0" presId="urn:microsoft.com/office/officeart/2005/8/layout/orgChart1"/>
    <dgm:cxn modelId="{9FE0320B-3EDC-4911-ADCA-03AD1A114CC6}" type="presOf" srcId="{469E707E-A65C-477A-9F53-075B178154B5}" destId="{B299A32E-D93C-43CB-8833-54C286EDCADD}" srcOrd="0" destOrd="0" presId="urn:microsoft.com/office/officeart/2005/8/layout/orgChart1"/>
    <dgm:cxn modelId="{C6D09D0B-7FCE-4D0E-B70C-1C598186FA81}" srcId="{6B958D64-F725-4E77-8A13-130A58852D03}" destId="{469E707E-A65C-477A-9F53-075B178154B5}" srcOrd="0" destOrd="0" parTransId="{9AA8E14D-6546-47D4-8622-B3A4047CDA55}" sibTransId="{942342DE-A22B-4676-8189-7711CA2D8FD2}"/>
    <dgm:cxn modelId="{4E2F0B0E-C48B-4E7D-8D75-02C35161E4FC}" type="presOf" srcId="{B7105A8D-5D7A-4F51-AA79-917712AEE8A4}" destId="{685B4B18-640D-4661-BBAA-4FF23A362CFC}" srcOrd="1" destOrd="0" presId="urn:microsoft.com/office/officeart/2005/8/layout/orgChart1"/>
    <dgm:cxn modelId="{CA35E90E-F537-4BA5-BBF9-B2C4D5C74571}" type="presOf" srcId="{EB2382BE-B170-4A72-962E-A83C0082E6B6}" destId="{1CC34307-C4E8-4E0D-85CF-A6420552DFF8}" srcOrd="0" destOrd="0" presId="urn:microsoft.com/office/officeart/2005/8/layout/orgChart1"/>
    <dgm:cxn modelId="{A1027710-8F37-4EA1-92E8-ABA8969E3C01}" type="presOf" srcId="{C57E5D55-1BBA-417D-A6B3-A2EA43F48383}" destId="{5D73DF42-EAAF-4442-9772-DC6257289BA0}" srcOrd="0" destOrd="0" presId="urn:microsoft.com/office/officeart/2005/8/layout/orgChart1"/>
    <dgm:cxn modelId="{33D58C16-EE08-4A8B-AAF4-77A61FB76B49}" type="presOf" srcId="{DA6712E8-AD95-485A-9ABD-CD36A239B7B9}" destId="{A5932E46-678E-4A04-8DC1-D5080F23870B}" srcOrd="0" destOrd="0" presId="urn:microsoft.com/office/officeart/2005/8/layout/orgChart1"/>
    <dgm:cxn modelId="{F43FB418-27C6-4E05-88D5-DA66E93A17FC}" srcId="{0D38B1EA-BD45-46A2-8984-DB423D23AE7F}" destId="{61EEF217-7233-41CC-A596-23923FB61EBE}" srcOrd="1" destOrd="0" parTransId="{2880C0D0-07B8-4F83-9ED0-8BBB08263F5A}" sibTransId="{4F66E8AE-D7E2-4FEF-9F63-1CBD301CCB1A}"/>
    <dgm:cxn modelId="{F2A7951B-3FD0-4E0B-AC2E-F616A9738AB1}" type="presOf" srcId="{0D38B1EA-BD45-46A2-8984-DB423D23AE7F}" destId="{EE5279B2-2BE0-46CE-8EEB-7291F9858C9A}" srcOrd="0" destOrd="0" presId="urn:microsoft.com/office/officeart/2005/8/layout/orgChart1"/>
    <dgm:cxn modelId="{7CDA2E22-A41F-4DD6-8B61-21EAD066066F}" type="presOf" srcId="{99C6E0A6-EF3A-450B-A534-A24156C0044C}" destId="{D3627BE2-FE4A-44B5-8AF3-8064CB87B81A}" srcOrd="1" destOrd="0" presId="urn:microsoft.com/office/officeart/2005/8/layout/orgChart1"/>
    <dgm:cxn modelId="{768A7924-E8A5-464B-8099-7737A42DFDA8}" type="presOf" srcId="{2880C0D0-07B8-4F83-9ED0-8BBB08263F5A}" destId="{8A7ABA84-8166-4CF2-B41F-4FF0E5F6ADCD}" srcOrd="0" destOrd="0" presId="urn:microsoft.com/office/officeart/2005/8/layout/orgChart1"/>
    <dgm:cxn modelId="{476F6A29-6042-458E-ACA2-1FB9B5B84967}" srcId="{6B958D64-F725-4E77-8A13-130A58852D03}" destId="{0D38B1EA-BD45-46A2-8984-DB423D23AE7F}" srcOrd="1" destOrd="0" parTransId="{A99D8AC1-F674-408C-8354-2CAEAC21AEF2}" sibTransId="{4A75968A-FD5A-4B17-8EEA-971B69454FF8}"/>
    <dgm:cxn modelId="{034BB42A-C4CB-4076-BBB0-96BCE3D484CD}" type="presOf" srcId="{062351D2-0105-4C6A-B120-A8CD2C3EA8D1}" destId="{A0A4987C-9D28-4AD0-BDEF-7841E2CFD026}" srcOrd="0" destOrd="0" presId="urn:microsoft.com/office/officeart/2005/8/layout/orgChart1"/>
    <dgm:cxn modelId="{71E07D2B-C182-4890-8E25-81CA2FE6ED16}" type="presOf" srcId="{A6C1D891-1242-4F51-AF9A-6EE5DF608D71}" destId="{6724C797-512A-46EF-9564-1FCCD9149119}" srcOrd="0" destOrd="0" presId="urn:microsoft.com/office/officeart/2005/8/layout/orgChart1"/>
    <dgm:cxn modelId="{37860A2D-C5BC-4AF6-A4A5-FD16FF06150F}" type="presOf" srcId="{5CC86847-579C-4FF8-A7A1-BF326E052028}" destId="{18C805AF-5B94-4276-933E-6739903E5294}" srcOrd="0" destOrd="0" presId="urn:microsoft.com/office/officeart/2005/8/layout/orgChart1"/>
    <dgm:cxn modelId="{D208902E-D224-4BA2-9A13-8CF94F75ABF8}" type="presOf" srcId="{E31E65F6-46E3-4107-A2D7-1E8A6D8E1A02}" destId="{2DEA0E44-42B4-4DCB-8950-392C2CD7A76E}" srcOrd="0" destOrd="0" presId="urn:microsoft.com/office/officeart/2005/8/layout/orgChart1"/>
    <dgm:cxn modelId="{05BBD02E-8611-4C1B-902F-851FE264B3E0}" srcId="{E1D1CB12-C214-443B-9C94-AA32621D9A9B}" destId="{A6C1D891-1242-4F51-AF9A-6EE5DF608D71}" srcOrd="2" destOrd="0" parTransId="{8ECA1F4C-38B9-49E3-8476-A644AE1B2A69}" sibTransId="{67972886-3246-4D9A-A778-395ADCAECBDD}"/>
    <dgm:cxn modelId="{5ED40330-935C-48F6-9272-29FF2596D068}" srcId="{E1D1CB12-C214-443B-9C94-AA32621D9A9B}" destId="{A23BD26B-96B1-49FA-AB48-C6C6EBAE81F9}" srcOrd="4" destOrd="0" parTransId="{58CB1828-F510-43E7-ACD2-5B103DF808FC}" sibTransId="{64A769F3-723C-4AD4-8CFB-7B8A0F8C53C0}"/>
    <dgm:cxn modelId="{9C025B30-092A-4708-91B5-313EDE84E399}" srcId="{0D38B1EA-BD45-46A2-8984-DB423D23AE7F}" destId="{B7105A8D-5D7A-4F51-AA79-917712AEE8A4}" srcOrd="0" destOrd="0" parTransId="{57463BE1-B32A-4F3C-865E-3624C8181CEF}" sibTransId="{2BF9DBAB-1435-4BC8-821B-558867BDBC2B}"/>
    <dgm:cxn modelId="{4E557D34-7A7D-4D80-AF57-AAB0284A9909}" srcId="{38E92D52-8B24-46CE-9F08-1D4F0CC140F4}" destId="{6B958D64-F725-4E77-8A13-130A58852D03}" srcOrd="0" destOrd="0" parTransId="{5CC86847-579C-4FF8-A7A1-BF326E052028}" sibTransId="{91B63381-C701-4510-8CCF-83BB741F801C}"/>
    <dgm:cxn modelId="{3D28E934-F2F7-4B17-9789-0F029A77AC4C}" type="presOf" srcId="{57463BE1-B32A-4F3C-865E-3624C8181CEF}" destId="{401ECCEF-C33F-4BC9-B6B5-6CE46194BEFF}" srcOrd="0" destOrd="0" presId="urn:microsoft.com/office/officeart/2005/8/layout/orgChart1"/>
    <dgm:cxn modelId="{6775EC5B-9C0F-4707-8DFE-54EFDBBE1957}" type="presOf" srcId="{0B3CAA1C-D8B9-4C59-B90C-AD7F5164F7F5}" destId="{5ADBBFFE-D510-43DC-951C-4C60A6F3D2FB}" srcOrd="0" destOrd="0" presId="urn:microsoft.com/office/officeart/2005/8/layout/orgChart1"/>
    <dgm:cxn modelId="{9E423A5E-537E-4631-B7E2-04758C3FAB4A}" srcId="{167C7394-50C1-45D7-B9BF-7F3E53AF7360}" destId="{38E92D52-8B24-46CE-9F08-1D4F0CC140F4}" srcOrd="0" destOrd="0" parTransId="{DB0865A8-59E2-4C39-90ED-42143B650884}" sibTransId="{01FBD341-789E-4D66-A82E-4155FFB7771B}"/>
    <dgm:cxn modelId="{0945B261-BB28-483A-A452-FCC73B52D7F1}" type="presOf" srcId="{A99D8AC1-F674-408C-8354-2CAEAC21AEF2}" destId="{7DC7502E-7DBA-4733-8850-6A51DA0A1EB8}" srcOrd="0" destOrd="0" presId="urn:microsoft.com/office/officeart/2005/8/layout/orgChart1"/>
    <dgm:cxn modelId="{3A521942-5FFC-463D-B3E6-FBE19A3AFDAB}" type="presOf" srcId="{9D253E7F-8797-40DE-89FE-29311CE2899C}" destId="{51FD1D1B-8E66-43F1-B50A-5A3830F1C115}" srcOrd="1" destOrd="0" presId="urn:microsoft.com/office/officeart/2005/8/layout/orgChart1"/>
    <dgm:cxn modelId="{5BBDC442-FD01-42DB-BC5B-6323A8527247}" type="presOf" srcId="{B7105A8D-5D7A-4F51-AA79-917712AEE8A4}" destId="{2BE5E7D1-8867-4586-AE45-218E2FC9FB46}" srcOrd="0" destOrd="0" presId="urn:microsoft.com/office/officeart/2005/8/layout/orgChart1"/>
    <dgm:cxn modelId="{E2A02C44-26E6-4FA9-A27D-5CBF84879E12}" srcId="{0D38B1EA-BD45-46A2-8984-DB423D23AE7F}" destId="{9D253E7F-8797-40DE-89FE-29311CE2899C}" srcOrd="2" destOrd="0" parTransId="{E5561EA8-FF20-4EC4-A374-5A4B302312D7}" sibTransId="{2956B842-64E9-47B4-9916-A711EF8F114C}"/>
    <dgm:cxn modelId="{8C325D44-F8B5-43F9-8D3B-FA4D546CA060}" type="presOf" srcId="{6B958D64-F725-4E77-8A13-130A58852D03}" destId="{692DA83B-5B4C-42CA-BCC4-F98B732D8BB8}" srcOrd="1" destOrd="0" presId="urn:microsoft.com/office/officeart/2005/8/layout/orgChart1"/>
    <dgm:cxn modelId="{AF326D44-5D01-4326-920D-D84201336379}" type="presOf" srcId="{21000FB8-6542-4A99-A023-5B0E334D47E6}" destId="{BD736FCD-CBE7-4FD4-8179-76EC935CEC8F}" srcOrd="0" destOrd="0" presId="urn:microsoft.com/office/officeart/2005/8/layout/orgChart1"/>
    <dgm:cxn modelId="{AE538E45-4115-4312-973C-504A2F14354A}" srcId="{E1D1CB12-C214-443B-9C94-AA32621D9A9B}" destId="{E38A063D-5D8E-4789-9CE6-782D2D461385}" srcOrd="1" destOrd="0" parTransId="{0B3CAA1C-D8B9-4C59-B90C-AD7F5164F7F5}" sibTransId="{33AF57BD-C3EA-443D-9AB5-45BBA95B03DB}"/>
    <dgm:cxn modelId="{3C4F3246-0F08-48E0-AC42-2C660DA1BA94}" type="presOf" srcId="{61EEF217-7233-41CC-A596-23923FB61EBE}" destId="{8CAB3C65-6B44-4CDD-A2DA-9A48CAF87DA2}" srcOrd="1" destOrd="0" presId="urn:microsoft.com/office/officeart/2005/8/layout/orgChart1"/>
    <dgm:cxn modelId="{B6476E49-B10D-4938-A4A9-2C243C5C5BC4}" type="presOf" srcId="{0D38B1EA-BD45-46A2-8984-DB423D23AE7F}" destId="{EB1E05F0-9AE4-4C99-B8CE-C2CCE86A8DFE}" srcOrd="1" destOrd="0" presId="urn:microsoft.com/office/officeart/2005/8/layout/orgChart1"/>
    <dgm:cxn modelId="{A9901F4A-2CD7-40A9-908E-5ADE7468C1A1}" type="presOf" srcId="{7D927E42-5D91-4996-8CCA-7242457D9ADA}" destId="{07A47B36-6151-4547-B41C-1495D08486EF}" srcOrd="0" destOrd="0" presId="urn:microsoft.com/office/officeart/2005/8/layout/orgChart1"/>
    <dgm:cxn modelId="{76EE8E4A-7BC2-4937-9304-1AF853B591FA}" type="presOf" srcId="{469E707E-A65C-477A-9F53-075B178154B5}" destId="{C1E7162F-BF1D-4A01-9310-E56A7625DCBE}" srcOrd="1" destOrd="0" presId="urn:microsoft.com/office/officeart/2005/8/layout/orgChart1"/>
    <dgm:cxn modelId="{D4A5714C-320C-425D-8250-EA5ADB272B9D}" type="presOf" srcId="{DB77BAF1-AE9E-4C6D-AAF0-D0A2B7D31841}" destId="{603DFA1A-DA11-4417-990B-3EBFA38F0BB1}" srcOrd="0" destOrd="0" presId="urn:microsoft.com/office/officeart/2005/8/layout/orgChart1"/>
    <dgm:cxn modelId="{7E59206D-0DEC-42E7-9097-D7D3076BAF2D}" type="presOf" srcId="{049DF522-9AC3-4F4C-B285-7BF8BF6EA229}" destId="{32E7B80A-D56B-4479-92A7-248FF3D3C0C8}" srcOrd="0" destOrd="0" presId="urn:microsoft.com/office/officeart/2005/8/layout/orgChart1"/>
    <dgm:cxn modelId="{0E82F84D-14EC-4F8E-BD82-AA246D5150D2}" srcId="{9D253E7F-8797-40DE-89FE-29311CE2899C}" destId="{3EC6333A-ACDF-4D17-9296-15505DB9A906}" srcOrd="0" destOrd="0" parTransId="{8F44B3BD-B576-4716-AF6E-4F1D44F415FA}" sibTransId="{A4C156A5-991A-4842-B43B-E4B012B52A75}"/>
    <dgm:cxn modelId="{1FDF886F-067C-49A0-A620-A0AC4140C589}" type="presOf" srcId="{3EC6333A-ACDF-4D17-9296-15505DB9A906}" destId="{892A132A-1460-47CB-BA40-C7F706FCDA14}" srcOrd="0" destOrd="0" presId="urn:microsoft.com/office/officeart/2005/8/layout/orgChart1"/>
    <dgm:cxn modelId="{97EF7D50-FD1A-434B-8173-B2EC9D706B8E}" type="presOf" srcId="{8ECA1F4C-38B9-49E3-8476-A644AE1B2A69}" destId="{6FF8E031-3AE9-4718-8AD4-7ED6E98E69A3}" srcOrd="0" destOrd="0" presId="urn:microsoft.com/office/officeart/2005/8/layout/orgChart1"/>
    <dgm:cxn modelId="{A4E32371-75A4-427A-A62B-9BA37DA812C2}" type="presOf" srcId="{3EC6333A-ACDF-4D17-9296-15505DB9A906}" destId="{01E990E0-C497-4DCF-B27C-A5F79E0CD60C}" srcOrd="1" destOrd="0" presId="urn:microsoft.com/office/officeart/2005/8/layout/orgChart1"/>
    <dgm:cxn modelId="{B33A7E72-9E2A-41D0-BA8D-FCC22824B9A0}" srcId="{38E92D52-8B24-46CE-9F08-1D4F0CC140F4}" destId="{C965C595-BFEB-4CEB-9874-150D1C5ACDDF}" srcOrd="1" destOrd="0" parTransId="{7D927E42-5D91-4996-8CCA-7242457D9ADA}" sibTransId="{F4656D42-D0E3-4A4E-8CC1-FDA790BA2DCA}"/>
    <dgm:cxn modelId="{2BEDA072-AAB5-4C49-A5C4-FB05778B85C2}" srcId="{E1D1CB12-C214-443B-9C94-AA32621D9A9B}" destId="{C2EE3D47-7A80-4046-A923-A40894520DF0}" srcOrd="5" destOrd="0" parTransId="{C3976E5B-3820-4061-9A67-9E1735123D9D}" sibTransId="{AAF0C310-774F-43EE-AA16-8270604FC003}"/>
    <dgm:cxn modelId="{F3682B53-E2BB-4173-8343-C6490D855A0C}" type="presOf" srcId="{167C7394-50C1-45D7-B9BF-7F3E53AF7360}" destId="{4B04E0F1-DCD0-4F41-9F1A-843E364389A9}" srcOrd="0" destOrd="0" presId="urn:microsoft.com/office/officeart/2005/8/layout/orgChart1"/>
    <dgm:cxn modelId="{7DB68053-6905-4CAF-A727-D369899EDCB4}" type="presOf" srcId="{CF6B38A9-8124-427E-B162-5B24861B0043}" destId="{83A1E601-8DCE-4267-A0E0-3705A4818BBC}" srcOrd="0" destOrd="0" presId="urn:microsoft.com/office/officeart/2005/8/layout/orgChart1"/>
    <dgm:cxn modelId="{52EA8573-FEEF-4ABF-A586-0C207E263667}" type="presOf" srcId="{AB823572-6637-42C0-82EA-DBED702C8964}" destId="{13ED73DB-FC42-41B6-A066-F35FA106FB01}" srcOrd="0" destOrd="0" presId="urn:microsoft.com/office/officeart/2005/8/layout/orgChart1"/>
    <dgm:cxn modelId="{4046A773-1DC5-4DEE-9F10-065368C5EC4C}" type="presOf" srcId="{694490E3-05B1-4548-9182-BDA0BB0D7FFB}" destId="{C32ECF8A-779E-40F7-AB8C-C012EF20A3BC}" srcOrd="1" destOrd="0" presId="urn:microsoft.com/office/officeart/2005/8/layout/orgChart1"/>
    <dgm:cxn modelId="{5ECF7574-EEDB-4C8C-A776-2D25BD2CA149}" type="presOf" srcId="{C965C595-BFEB-4CEB-9874-150D1C5ACDDF}" destId="{FC6C6AFD-5D76-476C-85FC-DE00C12F0A9B}" srcOrd="1" destOrd="0" presId="urn:microsoft.com/office/officeart/2005/8/layout/orgChart1"/>
    <dgm:cxn modelId="{11A12855-C5D6-4084-8661-A1D75A6C6AA6}" srcId="{E1D1CB12-C214-443B-9C94-AA32621D9A9B}" destId="{E1F85672-B041-49B4-A036-7032AFC70F86}" srcOrd="3" destOrd="0" parTransId="{C57E5D55-1BBA-417D-A6B3-A2EA43F48383}" sibTransId="{CC311F15-5D9B-4265-A465-73FFDB53C258}"/>
    <dgm:cxn modelId="{97C72458-CD20-45C9-B637-F62CE53C2A47}" type="presOf" srcId="{989DEF82-D76D-4CCA-8FB2-4CCC7866E434}" destId="{87EB080F-0FC5-4D39-B0D2-B72844ACB825}" srcOrd="0" destOrd="0" presId="urn:microsoft.com/office/officeart/2005/8/layout/orgChart1"/>
    <dgm:cxn modelId="{84822E79-6DA5-4AF5-9309-12B5283961ED}" type="presOf" srcId="{694490E3-05B1-4548-9182-BDA0BB0D7FFB}" destId="{FB1A9394-8DD2-40EF-BB00-394D18D9A1C0}" srcOrd="0" destOrd="0" presId="urn:microsoft.com/office/officeart/2005/8/layout/orgChart1"/>
    <dgm:cxn modelId="{78D5087B-E2EB-4132-835D-B678E1954B18}" type="presOf" srcId="{9D253E7F-8797-40DE-89FE-29311CE2899C}" destId="{884A31A1-5A56-45C4-AB95-DE0471E58C40}" srcOrd="0" destOrd="0" presId="urn:microsoft.com/office/officeart/2005/8/layout/orgChart1"/>
    <dgm:cxn modelId="{C8E3BA7C-C465-491F-90E0-9E109344CF6D}" srcId="{469E707E-A65C-477A-9F53-075B178154B5}" destId="{5095ED9A-DF6B-4C69-86E3-01F7AB9CFC51}" srcOrd="1" destOrd="0" parTransId="{6D1980FA-1152-41B8-A9A2-AACE3B923D26}" sibTransId="{9DC115F1-58CD-44FE-B786-157251BC7629}"/>
    <dgm:cxn modelId="{B425867D-19BB-4C5F-8611-AAE45FD7B10F}" type="presOf" srcId="{E38A063D-5D8E-4789-9CE6-782D2D461385}" destId="{2A9CF60C-FF34-45DE-BFF5-454244C39737}" srcOrd="1" destOrd="0" presId="urn:microsoft.com/office/officeart/2005/8/layout/orgChart1"/>
    <dgm:cxn modelId="{5D249D7E-B4D1-4407-B215-9533FB91A161}" srcId="{9D253E7F-8797-40DE-89FE-29311CE2899C}" destId="{21000FB8-6542-4A99-A023-5B0E334D47E6}" srcOrd="1" destOrd="0" parTransId="{DA6712E8-AD95-485A-9ABD-CD36A239B7B9}" sibTransId="{E5E69043-D3C0-4228-A3E5-934F8872B117}"/>
    <dgm:cxn modelId="{C9C03280-2125-4E9E-BAA1-290D397BD91E}" type="presOf" srcId="{A6C1D891-1242-4F51-AF9A-6EE5DF608D71}" destId="{958ED27C-5F12-4DD2-9585-B141825461DC}" srcOrd="1" destOrd="0" presId="urn:microsoft.com/office/officeart/2005/8/layout/orgChart1"/>
    <dgm:cxn modelId="{B43F4484-4CB9-4570-B60F-5D6186E11F25}" type="presOf" srcId="{5095ED9A-DF6B-4C69-86E3-01F7AB9CFC51}" destId="{6EB5E00A-5ACF-4C1A-AFD5-10112BB68713}" srcOrd="0" destOrd="0" presId="urn:microsoft.com/office/officeart/2005/8/layout/orgChart1"/>
    <dgm:cxn modelId="{49B49186-610A-4C08-A105-7B0B5827E09A}" type="presOf" srcId="{E1D1CB12-C214-443B-9C94-AA32621D9A9B}" destId="{E923E9FA-A49F-4228-B1AF-1543E4A41E08}" srcOrd="0" destOrd="0" presId="urn:microsoft.com/office/officeart/2005/8/layout/orgChart1"/>
    <dgm:cxn modelId="{575F668D-A4A2-47F6-83F5-51E40613F059}" type="presOf" srcId="{E1F85672-B041-49B4-A036-7032AFC70F86}" destId="{EA6F743F-3B3C-44FC-930A-E9D5FADDF0B1}" srcOrd="0" destOrd="0" presId="urn:microsoft.com/office/officeart/2005/8/layout/orgChart1"/>
    <dgm:cxn modelId="{7E1A4C8F-1316-4774-A676-29DE8C69B2B6}" type="presOf" srcId="{38E92D52-8B24-46CE-9F08-1D4F0CC140F4}" destId="{0D7BBFC7-D545-49E1-9640-15AB36787B0E}" srcOrd="1" destOrd="0" presId="urn:microsoft.com/office/officeart/2005/8/layout/orgChart1"/>
    <dgm:cxn modelId="{D10EF490-57B4-4F73-956A-F32EACF09F87}" type="presOf" srcId="{21000FB8-6542-4A99-A023-5B0E334D47E6}" destId="{975A7439-9008-4963-B97B-393153FBF0A5}" srcOrd="1" destOrd="0" presId="urn:microsoft.com/office/officeart/2005/8/layout/orgChart1"/>
    <dgm:cxn modelId="{38254B94-5953-43C4-83FD-63DD68057C67}" srcId="{C965C595-BFEB-4CEB-9874-150D1C5ACDDF}" destId="{E1D1CB12-C214-443B-9C94-AA32621D9A9B}" srcOrd="1" destOrd="0" parTransId="{4637C16E-50BA-4973-8F22-E3DF5CF0E991}" sibTransId="{B352ACF1-66DF-47FF-87A4-9758D15C8B5D}"/>
    <dgm:cxn modelId="{C5198194-29F5-4CE4-B9F1-9DA30E834234}" type="presOf" srcId="{C965C595-BFEB-4CEB-9874-150D1C5ACDDF}" destId="{D0715637-D41B-45E2-ACC2-6625F287D5C9}" srcOrd="0" destOrd="0" presId="urn:microsoft.com/office/officeart/2005/8/layout/orgChart1"/>
    <dgm:cxn modelId="{7958EA97-1E9C-4353-BA8F-36341616B3FE}" type="presOf" srcId="{9AA8E14D-6546-47D4-8622-B3A4047CDA55}" destId="{03E13B56-F769-4CA8-B5F1-3D164BA5CC40}" srcOrd="0" destOrd="0" presId="urn:microsoft.com/office/officeart/2005/8/layout/orgChart1"/>
    <dgm:cxn modelId="{C9C35BA1-EA9C-462A-B7B5-E47DE46DEB19}" type="presOf" srcId="{E64AD888-C891-4338-AB8F-C217AB43AA61}" destId="{5D528F09-A02E-41CB-A551-5C71301BFD41}" srcOrd="0" destOrd="0" presId="urn:microsoft.com/office/officeart/2005/8/layout/orgChart1"/>
    <dgm:cxn modelId="{5B63BCA1-106C-4430-AA1C-1BEBF3459692}" type="presOf" srcId="{E31E65F6-46E3-4107-A2D7-1E8A6D8E1A02}" destId="{A9C1DBCA-A6E6-422A-A364-5071E10B7C00}" srcOrd="1" destOrd="0" presId="urn:microsoft.com/office/officeart/2005/8/layout/orgChart1"/>
    <dgm:cxn modelId="{87883CA2-FF40-424B-9D31-0B6016624C6C}" srcId="{9D253E7F-8797-40DE-89FE-29311CE2899C}" destId="{DB77BAF1-AE9E-4C6D-AAF0-D0A2B7D31841}" srcOrd="2" destOrd="0" parTransId="{989DEF82-D76D-4CCA-8FB2-4CCC7866E434}" sibTransId="{AFEAE926-3C2C-4B09-8991-BBD02C0A488C}"/>
    <dgm:cxn modelId="{6FE9AEA3-EBB7-4B46-AA86-F406E37C6696}" srcId="{CF6B38A9-8124-427E-B162-5B24861B0043}" destId="{694490E3-05B1-4548-9182-BDA0BB0D7FFB}" srcOrd="1" destOrd="0" parTransId="{338B2F2D-B094-4562-AF5B-720AC51D9ACF}" sibTransId="{E15F02F2-21A1-4A17-BDE8-8382A0E48176}"/>
    <dgm:cxn modelId="{94793BA4-1EE4-4843-BA2D-DDC4DE52E5E5}" type="presOf" srcId="{CF6B38A9-8124-427E-B162-5B24861B0043}" destId="{ACC40BD6-B48A-4B3C-AD68-9E3D224B9328}" srcOrd="1" destOrd="0" presId="urn:microsoft.com/office/officeart/2005/8/layout/orgChart1"/>
    <dgm:cxn modelId="{E8326CA7-11B2-4B5C-A964-7AA9A2A7CE06}" type="presOf" srcId="{C2EE3D47-7A80-4046-A923-A40894520DF0}" destId="{03C1EC43-FE7E-4666-9D32-B1118ABF13CF}" srcOrd="1" destOrd="0" presId="urn:microsoft.com/office/officeart/2005/8/layout/orgChart1"/>
    <dgm:cxn modelId="{7E27D4A8-8CF3-41EA-9627-843C6267ED7A}" type="presOf" srcId="{E1F85672-B041-49B4-A036-7032AFC70F86}" destId="{C62EA9AC-DA4F-427E-B9A6-ABB93FBC84CB}" srcOrd="1" destOrd="0" presId="urn:microsoft.com/office/officeart/2005/8/layout/orgChart1"/>
    <dgm:cxn modelId="{07FBCDAD-AB16-41BC-B8D3-27782C8BDAC0}" type="presOf" srcId="{A5DBCC78-D406-45DE-B90D-072E75EB1F63}" destId="{4F8F8777-F3C8-4DF2-85B1-2D1EB8F46AFC}" srcOrd="1" destOrd="0" presId="urn:microsoft.com/office/officeart/2005/8/layout/orgChart1"/>
    <dgm:cxn modelId="{23F8FAAE-3034-499E-B6A4-58C9ED9ED50A}" type="presOf" srcId="{15707BDC-F7E5-4C6F-A3FE-5C5E58E74E99}" destId="{1E224CEC-1ECF-4AD5-AB35-E1B528A0857E}" srcOrd="0" destOrd="0" presId="urn:microsoft.com/office/officeart/2005/8/layout/orgChart1"/>
    <dgm:cxn modelId="{7CEA08B3-0251-4541-82E2-64B1CD75D1DC}" type="presOf" srcId="{6B958D64-F725-4E77-8A13-130A58852D03}" destId="{3D682F3A-0DF9-48C3-A970-73625C2B2E98}" srcOrd="0" destOrd="0" presId="urn:microsoft.com/office/officeart/2005/8/layout/orgChart1"/>
    <dgm:cxn modelId="{49ADF0B4-1061-4D32-82B5-BAF2F0817970}" type="presOf" srcId="{E5561EA8-FF20-4EC4-A374-5A4B302312D7}" destId="{F06210BA-3B9D-4A30-8EF0-47397830FB03}" srcOrd="0" destOrd="0" presId="urn:microsoft.com/office/officeart/2005/8/layout/orgChart1"/>
    <dgm:cxn modelId="{6372E2B7-264E-4C9E-89DB-C80BACEDE713}" srcId="{469E707E-A65C-477A-9F53-075B178154B5}" destId="{E64AD888-C891-4338-AB8F-C217AB43AA61}" srcOrd="0" destOrd="0" parTransId="{EB2382BE-B170-4A72-962E-A83C0082E6B6}" sibTransId="{133A3508-8819-4E88-9F53-FA428BD74C03}"/>
    <dgm:cxn modelId="{D8E13FB8-9C8E-4BDC-81D1-C7909F60102D}" srcId="{CF6B38A9-8124-427E-B162-5B24861B0043}" destId="{5CF6550D-6935-4D63-A433-F2CC4ABB80C0}" srcOrd="2" destOrd="0" parTransId="{695460B8-531A-4EC0-BC67-FD675D5A66DC}" sibTransId="{B9D5E622-6827-4AD3-A5C8-522333E956F8}"/>
    <dgm:cxn modelId="{979B02BB-D274-4AF6-A21E-37FF431207CD}" type="presOf" srcId="{C2EE3D47-7A80-4046-A923-A40894520DF0}" destId="{4599EFBB-953F-4614-B11D-CDD52DA3D94B}" srcOrd="0" destOrd="0" presId="urn:microsoft.com/office/officeart/2005/8/layout/orgChart1"/>
    <dgm:cxn modelId="{B29C87BE-6262-470B-A8C8-F87A08C21A14}" type="presOf" srcId="{695460B8-531A-4EC0-BC67-FD675D5A66DC}" destId="{4938A9F2-297A-4C6E-B233-320C6FCE1075}" srcOrd="0" destOrd="0" presId="urn:microsoft.com/office/officeart/2005/8/layout/orgChart1"/>
    <dgm:cxn modelId="{D62692C0-DCAD-4D25-9095-196CB1989808}" type="presOf" srcId="{58CB1828-F510-43E7-ACD2-5B103DF808FC}" destId="{4BF0604C-780E-4AA9-A7DE-F4F79408C794}" srcOrd="0" destOrd="0" presId="urn:microsoft.com/office/officeart/2005/8/layout/orgChart1"/>
    <dgm:cxn modelId="{DC1EE3C0-FAA6-4980-95A9-0A447998101F}" type="presOf" srcId="{5CF6550D-6935-4D63-A433-F2CC4ABB80C0}" destId="{885959D2-1DC6-4665-8EA3-B168C0A5019E}" srcOrd="1" destOrd="0" presId="urn:microsoft.com/office/officeart/2005/8/layout/orgChart1"/>
    <dgm:cxn modelId="{52E467C1-AFC8-41D4-A5B1-BC941868A1BC}" type="presOf" srcId="{E38A063D-5D8E-4789-9CE6-782D2D461385}" destId="{157422B6-B470-46DB-B487-AF56DC3310B7}" srcOrd="0" destOrd="0" presId="urn:microsoft.com/office/officeart/2005/8/layout/orgChart1"/>
    <dgm:cxn modelId="{5EB9E2CC-4A21-4E3F-AFC7-99D7E4042823}" type="presOf" srcId="{38E92D52-8B24-46CE-9F08-1D4F0CC140F4}" destId="{909F4A36-E46E-4A59-A0A0-2872C39094FB}" srcOrd="0" destOrd="0" presId="urn:microsoft.com/office/officeart/2005/8/layout/orgChart1"/>
    <dgm:cxn modelId="{9ED0FFD0-8E53-4B3F-A7D6-448C746818AC}" type="presOf" srcId="{8F44B3BD-B576-4716-AF6E-4F1D44F415FA}" destId="{A80CF2DD-C563-43F0-8F86-DE6FCEBEE06B}" srcOrd="0" destOrd="0" presId="urn:microsoft.com/office/officeart/2005/8/layout/orgChart1"/>
    <dgm:cxn modelId="{A6CBDFD3-B9F4-4B86-B449-F87DF86A8E8A}" type="presOf" srcId="{A23BD26B-96B1-49FA-AB48-C6C6EBAE81F9}" destId="{FA84022E-A3EC-4CD1-A825-C645FB9DFBB1}" srcOrd="0" destOrd="0" presId="urn:microsoft.com/office/officeart/2005/8/layout/orgChart1"/>
    <dgm:cxn modelId="{9CAB60D4-D30B-4460-88C8-77BAF65577C7}" type="presOf" srcId="{5095ED9A-DF6B-4C69-86E3-01F7AB9CFC51}" destId="{D2046472-2A22-4F93-BC34-5005105884A5}" srcOrd="1" destOrd="0" presId="urn:microsoft.com/office/officeart/2005/8/layout/orgChart1"/>
    <dgm:cxn modelId="{E2B8C7D9-7052-4E68-A229-3E797E686815}" type="presOf" srcId="{A23BD26B-96B1-49FA-AB48-C6C6EBAE81F9}" destId="{E15FE7D9-5A26-40E1-BC82-6C214D422EDE}" srcOrd="1" destOrd="0" presId="urn:microsoft.com/office/officeart/2005/8/layout/orgChart1"/>
    <dgm:cxn modelId="{2CF53ADB-C133-4D30-BA0D-8F9840E4C49D}" srcId="{CF6B38A9-8124-427E-B162-5B24861B0043}" destId="{E31E65F6-46E3-4107-A2D7-1E8A6D8E1A02}" srcOrd="0" destOrd="0" parTransId="{062351D2-0105-4C6A-B120-A8CD2C3EA8D1}" sibTransId="{B65D8EF8-3476-44E0-919B-E0E43C18942D}"/>
    <dgm:cxn modelId="{FB5D90DF-C529-41FE-B346-344CC3702917}" type="presOf" srcId="{99C6E0A6-EF3A-450B-A534-A24156C0044C}" destId="{B2B661BD-378E-4382-BE51-DCD5393775B6}" srcOrd="0" destOrd="0" presId="urn:microsoft.com/office/officeart/2005/8/layout/orgChart1"/>
    <dgm:cxn modelId="{A5F008E9-6B52-4CAC-9489-0C7BD5E40623}" type="presOf" srcId="{61EEF217-7233-41CC-A596-23923FB61EBE}" destId="{375A21EE-0076-42A7-81B8-3D2A7E59F6DE}" srcOrd="0" destOrd="0" presId="urn:microsoft.com/office/officeart/2005/8/layout/orgChart1"/>
    <dgm:cxn modelId="{D3CEA8EB-EB5C-4778-B7E8-9C7C64DAA504}" type="presOf" srcId="{DB77BAF1-AE9E-4C6D-AAF0-D0A2B7D31841}" destId="{DA262C7B-E4E6-49D4-BADF-28E3EAE9CB53}" srcOrd="1" destOrd="0" presId="urn:microsoft.com/office/officeart/2005/8/layout/orgChart1"/>
    <dgm:cxn modelId="{0468F2EC-AAE1-4760-BE8E-8321580459F7}" type="presOf" srcId="{E64AD888-C891-4338-AB8F-C217AB43AA61}" destId="{86DED59E-3B8A-432F-AB69-C236C590B1AA}" srcOrd="1" destOrd="0" presId="urn:microsoft.com/office/officeart/2005/8/layout/orgChart1"/>
    <dgm:cxn modelId="{DADAD0EF-EEB2-4362-8171-5ECBCCC123A6}" srcId="{469E707E-A65C-477A-9F53-075B178154B5}" destId="{99C6E0A6-EF3A-450B-A534-A24156C0044C}" srcOrd="2" destOrd="0" parTransId="{AB823572-6637-42C0-82EA-DBED702C8964}" sibTransId="{E9BB90A3-B8D6-4FAF-A0E7-B48BCB0C2FA1}"/>
    <dgm:cxn modelId="{0DDEB0F2-461F-4402-A327-A51C2B61DD35}" type="presOf" srcId="{6D1980FA-1152-41B8-A9A2-AACE3B923D26}" destId="{D28B391A-E52E-4D1B-B164-1A11638ECF9C}" srcOrd="0" destOrd="0" presId="urn:microsoft.com/office/officeart/2005/8/layout/orgChart1"/>
    <dgm:cxn modelId="{B34FCAF3-481C-439B-960E-7468387CF9C4}" type="presOf" srcId="{C3976E5B-3820-4061-9A67-9E1735123D9D}" destId="{43223F69-1867-4ADF-9BE4-73EC90B34B6D}" srcOrd="0" destOrd="0" presId="urn:microsoft.com/office/officeart/2005/8/layout/orgChart1"/>
    <dgm:cxn modelId="{B5BCECF5-4CB8-4234-AF7D-3B650B0A5C9F}" type="presOf" srcId="{E1D1CB12-C214-443B-9C94-AA32621D9A9B}" destId="{265E8148-661D-4EA4-A67F-CD3258E5D215}" srcOrd="1" destOrd="0" presId="urn:microsoft.com/office/officeart/2005/8/layout/orgChart1"/>
    <dgm:cxn modelId="{AE6D1FFB-960B-4E4A-A3D9-AE8B8408ECFF}" type="presOf" srcId="{A5DBCC78-D406-45DE-B90D-072E75EB1F63}" destId="{4EAC4A68-2CD6-4B8A-BB2A-39BD65FC17BE}" srcOrd="0" destOrd="0" presId="urn:microsoft.com/office/officeart/2005/8/layout/orgChart1"/>
    <dgm:cxn modelId="{3395C727-FDD0-47D6-B264-64221191B763}" type="presParOf" srcId="{4B04E0F1-DCD0-4F41-9F1A-843E364389A9}" destId="{FBCC4EFF-6BFA-4819-80CB-A9DF31CBE5FA}" srcOrd="0" destOrd="0" presId="urn:microsoft.com/office/officeart/2005/8/layout/orgChart1"/>
    <dgm:cxn modelId="{570F7405-A60C-4752-99DA-E8AB1D3B7444}" type="presParOf" srcId="{FBCC4EFF-6BFA-4819-80CB-A9DF31CBE5FA}" destId="{2375A9F2-D0C0-49FC-B5A5-71E6F5EE75FF}" srcOrd="0" destOrd="0" presId="urn:microsoft.com/office/officeart/2005/8/layout/orgChart1"/>
    <dgm:cxn modelId="{9A7FA861-4563-4CBF-9BB8-4DE15E90D38B}" type="presParOf" srcId="{2375A9F2-D0C0-49FC-B5A5-71E6F5EE75FF}" destId="{909F4A36-E46E-4A59-A0A0-2872C39094FB}" srcOrd="0" destOrd="0" presId="urn:microsoft.com/office/officeart/2005/8/layout/orgChart1"/>
    <dgm:cxn modelId="{E1D8FCF5-723E-4A7A-9FE0-DED0CC7B01DE}" type="presParOf" srcId="{2375A9F2-D0C0-49FC-B5A5-71E6F5EE75FF}" destId="{0D7BBFC7-D545-49E1-9640-15AB36787B0E}" srcOrd="1" destOrd="0" presId="urn:microsoft.com/office/officeart/2005/8/layout/orgChart1"/>
    <dgm:cxn modelId="{5B925BF9-18CE-4756-AC84-EDC16E80876B}" type="presParOf" srcId="{FBCC4EFF-6BFA-4819-80CB-A9DF31CBE5FA}" destId="{05FAFB0C-552E-4179-8795-B873A4D75E40}" srcOrd="1" destOrd="0" presId="urn:microsoft.com/office/officeart/2005/8/layout/orgChart1"/>
    <dgm:cxn modelId="{F29BDF0F-EAF1-429A-A84D-6A2AE32BA0D8}" type="presParOf" srcId="{05FAFB0C-552E-4179-8795-B873A4D75E40}" destId="{18C805AF-5B94-4276-933E-6739903E5294}" srcOrd="0" destOrd="0" presId="urn:microsoft.com/office/officeart/2005/8/layout/orgChart1"/>
    <dgm:cxn modelId="{A402F45F-CEE1-47A7-B512-C7630F882B89}" type="presParOf" srcId="{05FAFB0C-552E-4179-8795-B873A4D75E40}" destId="{6E0D232C-56B7-4884-A02E-CC2E68F87DAA}" srcOrd="1" destOrd="0" presId="urn:microsoft.com/office/officeart/2005/8/layout/orgChart1"/>
    <dgm:cxn modelId="{C7EE23BB-618F-463E-A811-1EA72A5DCE04}" type="presParOf" srcId="{6E0D232C-56B7-4884-A02E-CC2E68F87DAA}" destId="{09409F9E-301D-4C25-975C-1C9438E1382D}" srcOrd="0" destOrd="0" presId="urn:microsoft.com/office/officeart/2005/8/layout/orgChart1"/>
    <dgm:cxn modelId="{3DEB6FFF-F613-4BA5-950E-FC2FF9F0DDAF}" type="presParOf" srcId="{09409F9E-301D-4C25-975C-1C9438E1382D}" destId="{3D682F3A-0DF9-48C3-A970-73625C2B2E98}" srcOrd="0" destOrd="0" presId="urn:microsoft.com/office/officeart/2005/8/layout/orgChart1"/>
    <dgm:cxn modelId="{3EC357F5-E3AF-448F-8D2F-7FBA284FD863}" type="presParOf" srcId="{09409F9E-301D-4C25-975C-1C9438E1382D}" destId="{692DA83B-5B4C-42CA-BCC4-F98B732D8BB8}" srcOrd="1" destOrd="0" presId="urn:microsoft.com/office/officeart/2005/8/layout/orgChart1"/>
    <dgm:cxn modelId="{DB223C26-F168-4110-B360-4A4EB1429101}" type="presParOf" srcId="{6E0D232C-56B7-4884-A02E-CC2E68F87DAA}" destId="{BC50C209-53FD-4C16-88C2-EEDBBA3B6D68}" srcOrd="1" destOrd="0" presId="urn:microsoft.com/office/officeart/2005/8/layout/orgChart1"/>
    <dgm:cxn modelId="{87D09911-01DA-4389-BFD2-7038155396F5}" type="presParOf" srcId="{BC50C209-53FD-4C16-88C2-EEDBBA3B6D68}" destId="{03E13B56-F769-4CA8-B5F1-3D164BA5CC40}" srcOrd="0" destOrd="0" presId="urn:microsoft.com/office/officeart/2005/8/layout/orgChart1"/>
    <dgm:cxn modelId="{BCC867C9-B9E6-4FD5-8CB5-5B2069A32329}" type="presParOf" srcId="{BC50C209-53FD-4C16-88C2-EEDBBA3B6D68}" destId="{B26AB86D-01B0-4ECD-B41A-3F6D162E047C}" srcOrd="1" destOrd="0" presId="urn:microsoft.com/office/officeart/2005/8/layout/orgChart1"/>
    <dgm:cxn modelId="{30FE91EA-2A8F-409C-A460-6764D9BB77C0}" type="presParOf" srcId="{B26AB86D-01B0-4ECD-B41A-3F6D162E047C}" destId="{76249C5C-1442-4A2B-B6C9-07CF3031991A}" srcOrd="0" destOrd="0" presId="urn:microsoft.com/office/officeart/2005/8/layout/orgChart1"/>
    <dgm:cxn modelId="{05A8B66C-0C51-4F2F-9C4B-C5A14859D775}" type="presParOf" srcId="{76249C5C-1442-4A2B-B6C9-07CF3031991A}" destId="{B299A32E-D93C-43CB-8833-54C286EDCADD}" srcOrd="0" destOrd="0" presId="urn:microsoft.com/office/officeart/2005/8/layout/orgChart1"/>
    <dgm:cxn modelId="{F2E7A79E-4A70-4190-9674-3A2C63C0EA2E}" type="presParOf" srcId="{76249C5C-1442-4A2B-B6C9-07CF3031991A}" destId="{C1E7162F-BF1D-4A01-9310-E56A7625DCBE}" srcOrd="1" destOrd="0" presId="urn:microsoft.com/office/officeart/2005/8/layout/orgChart1"/>
    <dgm:cxn modelId="{E5760B9B-8D41-4840-A075-F21A2398F753}" type="presParOf" srcId="{B26AB86D-01B0-4ECD-B41A-3F6D162E047C}" destId="{307D9208-E7C3-4707-A329-67D28314A71B}" srcOrd="1" destOrd="0" presId="urn:microsoft.com/office/officeart/2005/8/layout/orgChart1"/>
    <dgm:cxn modelId="{A79C8EE2-3661-4431-AC15-7201D424FB8E}" type="presParOf" srcId="{307D9208-E7C3-4707-A329-67D28314A71B}" destId="{1CC34307-C4E8-4E0D-85CF-A6420552DFF8}" srcOrd="0" destOrd="0" presId="urn:microsoft.com/office/officeart/2005/8/layout/orgChart1"/>
    <dgm:cxn modelId="{2B3FB161-82ED-464A-A069-5527F4491BEE}" type="presParOf" srcId="{307D9208-E7C3-4707-A329-67D28314A71B}" destId="{278FB6CD-730A-4D10-ACE9-05C5C97DAFE8}" srcOrd="1" destOrd="0" presId="urn:microsoft.com/office/officeart/2005/8/layout/orgChart1"/>
    <dgm:cxn modelId="{3EDCDABE-D6A8-4B99-B5FC-E235B2E4D6A4}" type="presParOf" srcId="{278FB6CD-730A-4D10-ACE9-05C5C97DAFE8}" destId="{9A55C5C8-CB04-46FE-B93A-7A01F26E67A7}" srcOrd="0" destOrd="0" presId="urn:microsoft.com/office/officeart/2005/8/layout/orgChart1"/>
    <dgm:cxn modelId="{3084D2FF-1AAA-47B3-9F0F-D5F3E26A1934}" type="presParOf" srcId="{9A55C5C8-CB04-46FE-B93A-7A01F26E67A7}" destId="{5D528F09-A02E-41CB-A551-5C71301BFD41}" srcOrd="0" destOrd="0" presId="urn:microsoft.com/office/officeart/2005/8/layout/orgChart1"/>
    <dgm:cxn modelId="{9F8826E0-75B6-4B1A-903A-BE1E26B3A7CB}" type="presParOf" srcId="{9A55C5C8-CB04-46FE-B93A-7A01F26E67A7}" destId="{86DED59E-3B8A-432F-AB69-C236C590B1AA}" srcOrd="1" destOrd="0" presId="urn:microsoft.com/office/officeart/2005/8/layout/orgChart1"/>
    <dgm:cxn modelId="{5219F9B2-0EC3-4574-90DE-5EA2ED18B388}" type="presParOf" srcId="{278FB6CD-730A-4D10-ACE9-05C5C97DAFE8}" destId="{3E356CCC-5EB3-4B4A-AFE0-832D1D5B37B2}" srcOrd="1" destOrd="0" presId="urn:microsoft.com/office/officeart/2005/8/layout/orgChart1"/>
    <dgm:cxn modelId="{32516D0F-D342-4EEE-8B64-FBDD0D37B040}" type="presParOf" srcId="{278FB6CD-730A-4D10-ACE9-05C5C97DAFE8}" destId="{EC8328DA-9049-4D4C-B836-C44A2C17406A}" srcOrd="2" destOrd="0" presId="urn:microsoft.com/office/officeart/2005/8/layout/orgChart1"/>
    <dgm:cxn modelId="{31C0118B-991D-4F89-B8D0-82A978906358}" type="presParOf" srcId="{307D9208-E7C3-4707-A329-67D28314A71B}" destId="{D28B391A-E52E-4D1B-B164-1A11638ECF9C}" srcOrd="2" destOrd="0" presId="urn:microsoft.com/office/officeart/2005/8/layout/orgChart1"/>
    <dgm:cxn modelId="{A6937226-5475-4A58-B8F0-6102E831268F}" type="presParOf" srcId="{307D9208-E7C3-4707-A329-67D28314A71B}" destId="{EC9292E8-7070-4333-A9BA-D47E3C86144E}" srcOrd="3" destOrd="0" presId="urn:microsoft.com/office/officeart/2005/8/layout/orgChart1"/>
    <dgm:cxn modelId="{34F151D3-77C8-4B49-AA1D-03C261888889}" type="presParOf" srcId="{EC9292E8-7070-4333-A9BA-D47E3C86144E}" destId="{9696D2DD-B4FA-47F4-B9A2-4C576564EAE9}" srcOrd="0" destOrd="0" presId="urn:microsoft.com/office/officeart/2005/8/layout/orgChart1"/>
    <dgm:cxn modelId="{5B5A8E12-008C-43AA-8D54-CBBB083FDBE0}" type="presParOf" srcId="{9696D2DD-B4FA-47F4-B9A2-4C576564EAE9}" destId="{6EB5E00A-5ACF-4C1A-AFD5-10112BB68713}" srcOrd="0" destOrd="0" presId="urn:microsoft.com/office/officeart/2005/8/layout/orgChart1"/>
    <dgm:cxn modelId="{69C8E828-60F9-4509-AA40-9747B66866DE}" type="presParOf" srcId="{9696D2DD-B4FA-47F4-B9A2-4C576564EAE9}" destId="{D2046472-2A22-4F93-BC34-5005105884A5}" srcOrd="1" destOrd="0" presId="urn:microsoft.com/office/officeart/2005/8/layout/orgChart1"/>
    <dgm:cxn modelId="{F89DFA4B-7DF3-47EE-92CC-EC59B73938E9}" type="presParOf" srcId="{EC9292E8-7070-4333-A9BA-D47E3C86144E}" destId="{48D98F41-FE97-437C-AF71-19DCD915F9B3}" srcOrd="1" destOrd="0" presId="urn:microsoft.com/office/officeart/2005/8/layout/orgChart1"/>
    <dgm:cxn modelId="{0ADB7EE8-D24B-4014-8986-5657248D2A29}" type="presParOf" srcId="{EC9292E8-7070-4333-A9BA-D47E3C86144E}" destId="{15BE5C3C-66AD-49D3-8BE2-34C4F49F238A}" srcOrd="2" destOrd="0" presId="urn:microsoft.com/office/officeart/2005/8/layout/orgChart1"/>
    <dgm:cxn modelId="{58865B96-CF4C-4853-8B33-25C047693947}" type="presParOf" srcId="{307D9208-E7C3-4707-A329-67D28314A71B}" destId="{13ED73DB-FC42-41B6-A066-F35FA106FB01}" srcOrd="4" destOrd="0" presId="urn:microsoft.com/office/officeart/2005/8/layout/orgChart1"/>
    <dgm:cxn modelId="{7CFFB838-0C90-4258-B842-477B496866C9}" type="presParOf" srcId="{307D9208-E7C3-4707-A329-67D28314A71B}" destId="{90123161-4A21-4DD1-922B-04B1BC7C3044}" srcOrd="5" destOrd="0" presId="urn:microsoft.com/office/officeart/2005/8/layout/orgChart1"/>
    <dgm:cxn modelId="{E9D74512-7C78-46BB-9D2E-A153BF6600A0}" type="presParOf" srcId="{90123161-4A21-4DD1-922B-04B1BC7C3044}" destId="{9CB65C0B-2ADB-4C0B-8FC3-7FA8D26AFA7C}" srcOrd="0" destOrd="0" presId="urn:microsoft.com/office/officeart/2005/8/layout/orgChart1"/>
    <dgm:cxn modelId="{D35E548F-916B-4915-ADA7-755999781713}" type="presParOf" srcId="{9CB65C0B-2ADB-4C0B-8FC3-7FA8D26AFA7C}" destId="{B2B661BD-378E-4382-BE51-DCD5393775B6}" srcOrd="0" destOrd="0" presId="urn:microsoft.com/office/officeart/2005/8/layout/orgChart1"/>
    <dgm:cxn modelId="{A68D019B-A2C2-4603-84F9-4E8F04A416F5}" type="presParOf" srcId="{9CB65C0B-2ADB-4C0B-8FC3-7FA8D26AFA7C}" destId="{D3627BE2-FE4A-44B5-8AF3-8064CB87B81A}" srcOrd="1" destOrd="0" presId="urn:microsoft.com/office/officeart/2005/8/layout/orgChart1"/>
    <dgm:cxn modelId="{1D3F1D24-E64B-4354-915A-C089B7929559}" type="presParOf" srcId="{90123161-4A21-4DD1-922B-04B1BC7C3044}" destId="{B7C2EF1C-7A4C-422A-B932-A27C8FD2D8AF}" srcOrd="1" destOrd="0" presId="urn:microsoft.com/office/officeart/2005/8/layout/orgChart1"/>
    <dgm:cxn modelId="{9FCA9F5E-06E1-474F-8D1B-8DB8A907281B}" type="presParOf" srcId="{90123161-4A21-4DD1-922B-04B1BC7C3044}" destId="{BC7E358C-9867-48C8-9C8F-979BC5C333C5}" srcOrd="2" destOrd="0" presId="urn:microsoft.com/office/officeart/2005/8/layout/orgChart1"/>
    <dgm:cxn modelId="{4D6A41B8-5969-4B25-B17C-3B31307B2700}" type="presParOf" srcId="{B26AB86D-01B0-4ECD-B41A-3F6D162E047C}" destId="{F5E11408-FC83-4A46-B7B7-C8833DDB840C}" srcOrd="2" destOrd="0" presId="urn:microsoft.com/office/officeart/2005/8/layout/orgChart1"/>
    <dgm:cxn modelId="{44679A03-B449-492D-A1A4-B914C2517DDE}" type="presParOf" srcId="{BC50C209-53FD-4C16-88C2-EEDBBA3B6D68}" destId="{7DC7502E-7DBA-4733-8850-6A51DA0A1EB8}" srcOrd="2" destOrd="0" presId="urn:microsoft.com/office/officeart/2005/8/layout/orgChart1"/>
    <dgm:cxn modelId="{6ED28F24-EDD0-4B97-BA62-8CDB37BBF6B0}" type="presParOf" srcId="{BC50C209-53FD-4C16-88C2-EEDBBA3B6D68}" destId="{FE577EB5-0099-4917-B34D-41B2E3F0ED6B}" srcOrd="3" destOrd="0" presId="urn:microsoft.com/office/officeart/2005/8/layout/orgChart1"/>
    <dgm:cxn modelId="{5EA55E1D-059C-4169-BB4C-4C3B0B1FC9ED}" type="presParOf" srcId="{FE577EB5-0099-4917-B34D-41B2E3F0ED6B}" destId="{CF4879CD-DDDA-4C2D-82A4-EEF67EDD357E}" srcOrd="0" destOrd="0" presId="urn:microsoft.com/office/officeart/2005/8/layout/orgChart1"/>
    <dgm:cxn modelId="{9E80676A-2ED2-4AF3-8E3D-64E3868DC2AF}" type="presParOf" srcId="{CF4879CD-DDDA-4C2D-82A4-EEF67EDD357E}" destId="{EE5279B2-2BE0-46CE-8EEB-7291F9858C9A}" srcOrd="0" destOrd="0" presId="urn:microsoft.com/office/officeart/2005/8/layout/orgChart1"/>
    <dgm:cxn modelId="{A02D693D-90EC-46BA-864E-D035452B04A8}" type="presParOf" srcId="{CF4879CD-DDDA-4C2D-82A4-EEF67EDD357E}" destId="{EB1E05F0-9AE4-4C99-B8CE-C2CCE86A8DFE}" srcOrd="1" destOrd="0" presId="urn:microsoft.com/office/officeart/2005/8/layout/orgChart1"/>
    <dgm:cxn modelId="{6026578F-2C0E-4421-BFC2-DC3DB2897A70}" type="presParOf" srcId="{FE577EB5-0099-4917-B34D-41B2E3F0ED6B}" destId="{B3C4173D-B91C-4B5A-90DF-562436399B0D}" srcOrd="1" destOrd="0" presId="urn:microsoft.com/office/officeart/2005/8/layout/orgChart1"/>
    <dgm:cxn modelId="{13940BA6-FAEA-4B5F-95BC-CC6EB008B801}" type="presParOf" srcId="{B3C4173D-B91C-4B5A-90DF-562436399B0D}" destId="{401ECCEF-C33F-4BC9-B6B5-6CE46194BEFF}" srcOrd="0" destOrd="0" presId="urn:microsoft.com/office/officeart/2005/8/layout/orgChart1"/>
    <dgm:cxn modelId="{A42CC71D-BCB3-4174-8057-D46636D98D1A}" type="presParOf" srcId="{B3C4173D-B91C-4B5A-90DF-562436399B0D}" destId="{885DD7E8-9E3F-452B-96FE-2EC0B14D7A74}" srcOrd="1" destOrd="0" presId="urn:microsoft.com/office/officeart/2005/8/layout/orgChart1"/>
    <dgm:cxn modelId="{DC921D76-EADA-473F-ABDF-15A702891A83}" type="presParOf" srcId="{885DD7E8-9E3F-452B-96FE-2EC0B14D7A74}" destId="{8726B63C-9FC9-4974-B523-8D107721E78D}" srcOrd="0" destOrd="0" presId="urn:microsoft.com/office/officeart/2005/8/layout/orgChart1"/>
    <dgm:cxn modelId="{C30F3E57-E849-4BF2-9231-DE6E42AE7524}" type="presParOf" srcId="{8726B63C-9FC9-4974-B523-8D107721E78D}" destId="{2BE5E7D1-8867-4586-AE45-218E2FC9FB46}" srcOrd="0" destOrd="0" presId="urn:microsoft.com/office/officeart/2005/8/layout/orgChart1"/>
    <dgm:cxn modelId="{D6181569-55FA-4063-BBA7-153B96E108F8}" type="presParOf" srcId="{8726B63C-9FC9-4974-B523-8D107721E78D}" destId="{685B4B18-640D-4661-BBAA-4FF23A362CFC}" srcOrd="1" destOrd="0" presId="urn:microsoft.com/office/officeart/2005/8/layout/orgChart1"/>
    <dgm:cxn modelId="{2B586531-CDAD-4D26-859A-9BEA642B4C45}" type="presParOf" srcId="{885DD7E8-9E3F-452B-96FE-2EC0B14D7A74}" destId="{96DCA0BF-ABEF-4482-BCC4-85ABE63936F1}" srcOrd="1" destOrd="0" presId="urn:microsoft.com/office/officeart/2005/8/layout/orgChart1"/>
    <dgm:cxn modelId="{B13E1018-1F35-4104-91F9-129E20B864D0}" type="presParOf" srcId="{885DD7E8-9E3F-452B-96FE-2EC0B14D7A74}" destId="{232773FE-3EDB-4003-8627-3B4B9A49BAF0}" srcOrd="2" destOrd="0" presId="urn:microsoft.com/office/officeart/2005/8/layout/orgChart1"/>
    <dgm:cxn modelId="{AA401C12-A74D-43E5-80AB-9D85B1D53F63}" type="presParOf" srcId="{B3C4173D-B91C-4B5A-90DF-562436399B0D}" destId="{8A7ABA84-8166-4CF2-B41F-4FF0E5F6ADCD}" srcOrd="2" destOrd="0" presId="urn:microsoft.com/office/officeart/2005/8/layout/orgChart1"/>
    <dgm:cxn modelId="{40CD09D7-666F-4C7B-A7DF-918BF7A9F404}" type="presParOf" srcId="{B3C4173D-B91C-4B5A-90DF-562436399B0D}" destId="{216C5C0A-5765-4163-AF26-0C239515EFD2}" srcOrd="3" destOrd="0" presId="urn:microsoft.com/office/officeart/2005/8/layout/orgChart1"/>
    <dgm:cxn modelId="{892CA411-8910-44F4-A729-87342F629514}" type="presParOf" srcId="{216C5C0A-5765-4163-AF26-0C239515EFD2}" destId="{BBA069CE-E048-4B6D-BC20-5A8B4F315CD8}" srcOrd="0" destOrd="0" presId="urn:microsoft.com/office/officeart/2005/8/layout/orgChart1"/>
    <dgm:cxn modelId="{40CEB820-4A29-47EE-BE88-CD327C92C61C}" type="presParOf" srcId="{BBA069CE-E048-4B6D-BC20-5A8B4F315CD8}" destId="{375A21EE-0076-42A7-81B8-3D2A7E59F6DE}" srcOrd="0" destOrd="0" presId="urn:microsoft.com/office/officeart/2005/8/layout/orgChart1"/>
    <dgm:cxn modelId="{EFC9A52A-0FC5-4F99-920D-0169D03AC81F}" type="presParOf" srcId="{BBA069CE-E048-4B6D-BC20-5A8B4F315CD8}" destId="{8CAB3C65-6B44-4CDD-A2DA-9A48CAF87DA2}" srcOrd="1" destOrd="0" presId="urn:microsoft.com/office/officeart/2005/8/layout/orgChart1"/>
    <dgm:cxn modelId="{485179A6-3D84-4E1B-B99D-1CD97421097A}" type="presParOf" srcId="{216C5C0A-5765-4163-AF26-0C239515EFD2}" destId="{BDCAD011-6845-47EE-9E58-3136B00B0F8D}" srcOrd="1" destOrd="0" presId="urn:microsoft.com/office/officeart/2005/8/layout/orgChart1"/>
    <dgm:cxn modelId="{A22D7B8F-C27A-4A6C-B2CD-9212D6EA3C3F}" type="presParOf" srcId="{216C5C0A-5765-4163-AF26-0C239515EFD2}" destId="{FAAE35C7-20BC-41C7-B103-CF617B4BF912}" srcOrd="2" destOrd="0" presId="urn:microsoft.com/office/officeart/2005/8/layout/orgChart1"/>
    <dgm:cxn modelId="{9B6BA84B-6C64-4305-8930-65E775298BCA}" type="presParOf" srcId="{B3C4173D-B91C-4B5A-90DF-562436399B0D}" destId="{F06210BA-3B9D-4A30-8EF0-47397830FB03}" srcOrd="4" destOrd="0" presId="urn:microsoft.com/office/officeart/2005/8/layout/orgChart1"/>
    <dgm:cxn modelId="{15F4B6E1-EA91-496E-B026-8E8FC4E1911B}" type="presParOf" srcId="{B3C4173D-B91C-4B5A-90DF-562436399B0D}" destId="{2E990B2B-7F3E-4FA2-BEC9-1AF2A23A5A80}" srcOrd="5" destOrd="0" presId="urn:microsoft.com/office/officeart/2005/8/layout/orgChart1"/>
    <dgm:cxn modelId="{FCC095F4-CBE8-41AF-B5DE-B92C977989BF}" type="presParOf" srcId="{2E990B2B-7F3E-4FA2-BEC9-1AF2A23A5A80}" destId="{AC0B95EA-5B0A-445D-8948-4A9340AD5E0E}" srcOrd="0" destOrd="0" presId="urn:microsoft.com/office/officeart/2005/8/layout/orgChart1"/>
    <dgm:cxn modelId="{35FF0230-4AE6-43E4-B2C4-4494891A5A90}" type="presParOf" srcId="{AC0B95EA-5B0A-445D-8948-4A9340AD5E0E}" destId="{884A31A1-5A56-45C4-AB95-DE0471E58C40}" srcOrd="0" destOrd="0" presId="urn:microsoft.com/office/officeart/2005/8/layout/orgChart1"/>
    <dgm:cxn modelId="{D020EC8B-C0AE-4692-823B-C873166F997E}" type="presParOf" srcId="{AC0B95EA-5B0A-445D-8948-4A9340AD5E0E}" destId="{51FD1D1B-8E66-43F1-B50A-5A3830F1C115}" srcOrd="1" destOrd="0" presId="urn:microsoft.com/office/officeart/2005/8/layout/orgChart1"/>
    <dgm:cxn modelId="{AA2C9088-5237-4196-9307-8F0A67522A2D}" type="presParOf" srcId="{2E990B2B-7F3E-4FA2-BEC9-1AF2A23A5A80}" destId="{343CF489-A1FE-49AD-913C-A8A5D07AA21C}" srcOrd="1" destOrd="0" presId="urn:microsoft.com/office/officeart/2005/8/layout/orgChart1"/>
    <dgm:cxn modelId="{F79F9127-27E4-42F7-9A02-1E23B8FBA4E4}" type="presParOf" srcId="{343CF489-A1FE-49AD-913C-A8A5D07AA21C}" destId="{A80CF2DD-C563-43F0-8F86-DE6FCEBEE06B}" srcOrd="0" destOrd="0" presId="urn:microsoft.com/office/officeart/2005/8/layout/orgChart1"/>
    <dgm:cxn modelId="{3F56FFF8-4E7A-4AC6-BC37-9B93E358A44F}" type="presParOf" srcId="{343CF489-A1FE-49AD-913C-A8A5D07AA21C}" destId="{50CFC3D9-C5B6-40A0-97F3-B8840456B0A5}" srcOrd="1" destOrd="0" presId="urn:microsoft.com/office/officeart/2005/8/layout/orgChart1"/>
    <dgm:cxn modelId="{0968DAD2-255D-4B44-832C-B561B12490D2}" type="presParOf" srcId="{50CFC3D9-C5B6-40A0-97F3-B8840456B0A5}" destId="{8CBDD407-4AE9-4203-B879-215B59757EC8}" srcOrd="0" destOrd="0" presId="urn:microsoft.com/office/officeart/2005/8/layout/orgChart1"/>
    <dgm:cxn modelId="{894AF80B-F779-494F-80B6-782F702C572D}" type="presParOf" srcId="{8CBDD407-4AE9-4203-B879-215B59757EC8}" destId="{892A132A-1460-47CB-BA40-C7F706FCDA14}" srcOrd="0" destOrd="0" presId="urn:microsoft.com/office/officeart/2005/8/layout/orgChart1"/>
    <dgm:cxn modelId="{4D43E570-B575-49BC-8C58-7CE48C4CF7AF}" type="presParOf" srcId="{8CBDD407-4AE9-4203-B879-215B59757EC8}" destId="{01E990E0-C497-4DCF-B27C-A5F79E0CD60C}" srcOrd="1" destOrd="0" presId="urn:microsoft.com/office/officeart/2005/8/layout/orgChart1"/>
    <dgm:cxn modelId="{001DA0D5-BABC-46C1-B216-2CA2BBD04D78}" type="presParOf" srcId="{50CFC3D9-C5B6-40A0-97F3-B8840456B0A5}" destId="{CAA503FB-A0BC-4B24-BFED-1281BB451FF7}" srcOrd="1" destOrd="0" presId="urn:microsoft.com/office/officeart/2005/8/layout/orgChart1"/>
    <dgm:cxn modelId="{736AB3E0-1156-4502-86F8-54207E6F9AF9}" type="presParOf" srcId="{50CFC3D9-C5B6-40A0-97F3-B8840456B0A5}" destId="{01663773-52CD-4B1C-8F7B-970B40C316D9}" srcOrd="2" destOrd="0" presId="urn:microsoft.com/office/officeart/2005/8/layout/orgChart1"/>
    <dgm:cxn modelId="{602A7B74-0075-4253-BF35-69218A18714B}" type="presParOf" srcId="{343CF489-A1FE-49AD-913C-A8A5D07AA21C}" destId="{A5932E46-678E-4A04-8DC1-D5080F23870B}" srcOrd="2" destOrd="0" presId="urn:microsoft.com/office/officeart/2005/8/layout/orgChart1"/>
    <dgm:cxn modelId="{85C6D777-35F2-4CD7-843F-876A9B3C7119}" type="presParOf" srcId="{343CF489-A1FE-49AD-913C-A8A5D07AA21C}" destId="{CB242270-6889-4D91-96F9-FE9E022181EC}" srcOrd="3" destOrd="0" presId="urn:microsoft.com/office/officeart/2005/8/layout/orgChart1"/>
    <dgm:cxn modelId="{88D56D14-40E7-4DEC-B741-5B7DFEE9F7E4}" type="presParOf" srcId="{CB242270-6889-4D91-96F9-FE9E022181EC}" destId="{826A73D8-1B2F-4209-81EA-5AF99E7DF340}" srcOrd="0" destOrd="0" presId="urn:microsoft.com/office/officeart/2005/8/layout/orgChart1"/>
    <dgm:cxn modelId="{BA5958AD-9E17-4881-8BC4-01774ECD53B8}" type="presParOf" srcId="{826A73D8-1B2F-4209-81EA-5AF99E7DF340}" destId="{BD736FCD-CBE7-4FD4-8179-76EC935CEC8F}" srcOrd="0" destOrd="0" presId="urn:microsoft.com/office/officeart/2005/8/layout/orgChart1"/>
    <dgm:cxn modelId="{2E6CE2CD-C7DC-4899-9A38-0CA7487E6C6D}" type="presParOf" srcId="{826A73D8-1B2F-4209-81EA-5AF99E7DF340}" destId="{975A7439-9008-4963-B97B-393153FBF0A5}" srcOrd="1" destOrd="0" presId="urn:microsoft.com/office/officeart/2005/8/layout/orgChart1"/>
    <dgm:cxn modelId="{7E04B205-AA81-414F-A0AE-FAFE0E06F7FD}" type="presParOf" srcId="{CB242270-6889-4D91-96F9-FE9E022181EC}" destId="{540255D9-2A88-40F3-8B47-A95AE585F4C2}" srcOrd="1" destOrd="0" presId="urn:microsoft.com/office/officeart/2005/8/layout/orgChart1"/>
    <dgm:cxn modelId="{3F408DB7-DA15-430D-9F1B-6F20F440301B}" type="presParOf" srcId="{CB242270-6889-4D91-96F9-FE9E022181EC}" destId="{5E690601-7F0F-44CB-AC00-B2C700E46670}" srcOrd="2" destOrd="0" presId="urn:microsoft.com/office/officeart/2005/8/layout/orgChart1"/>
    <dgm:cxn modelId="{85598801-8AB3-466D-B1D8-9775A4AECE5C}" type="presParOf" srcId="{343CF489-A1FE-49AD-913C-A8A5D07AA21C}" destId="{87EB080F-0FC5-4D39-B0D2-B72844ACB825}" srcOrd="4" destOrd="0" presId="urn:microsoft.com/office/officeart/2005/8/layout/orgChart1"/>
    <dgm:cxn modelId="{04E0DF8A-F588-456A-848E-8F32D509E49C}" type="presParOf" srcId="{343CF489-A1FE-49AD-913C-A8A5D07AA21C}" destId="{35EDC555-2E29-4E02-A261-9DBDCD84DCC2}" srcOrd="5" destOrd="0" presId="urn:microsoft.com/office/officeart/2005/8/layout/orgChart1"/>
    <dgm:cxn modelId="{4CBD6568-3EF1-407E-89AA-39CD650D5418}" type="presParOf" srcId="{35EDC555-2E29-4E02-A261-9DBDCD84DCC2}" destId="{DE34F85B-F6FF-486F-97CA-9FCEE3C8066B}" srcOrd="0" destOrd="0" presId="urn:microsoft.com/office/officeart/2005/8/layout/orgChart1"/>
    <dgm:cxn modelId="{61DBEE9D-4D66-4C39-BFC8-166185DA4FF3}" type="presParOf" srcId="{DE34F85B-F6FF-486F-97CA-9FCEE3C8066B}" destId="{603DFA1A-DA11-4417-990B-3EBFA38F0BB1}" srcOrd="0" destOrd="0" presId="urn:microsoft.com/office/officeart/2005/8/layout/orgChart1"/>
    <dgm:cxn modelId="{B9A17CD0-E7BC-48EE-B744-3E120C68FDBC}" type="presParOf" srcId="{DE34F85B-F6FF-486F-97CA-9FCEE3C8066B}" destId="{DA262C7B-E4E6-49D4-BADF-28E3EAE9CB53}" srcOrd="1" destOrd="0" presId="urn:microsoft.com/office/officeart/2005/8/layout/orgChart1"/>
    <dgm:cxn modelId="{263FB23C-C7E7-4495-8763-6219C5720E1E}" type="presParOf" srcId="{35EDC555-2E29-4E02-A261-9DBDCD84DCC2}" destId="{8EB787CE-5876-40DB-9919-2C8E3A165C27}" srcOrd="1" destOrd="0" presId="urn:microsoft.com/office/officeart/2005/8/layout/orgChart1"/>
    <dgm:cxn modelId="{2F5B1754-D1C1-40F6-BA07-3BE8D0EFFE6B}" type="presParOf" srcId="{35EDC555-2E29-4E02-A261-9DBDCD84DCC2}" destId="{DFB2899F-D776-4B96-9842-CE74E4B284BF}" srcOrd="2" destOrd="0" presId="urn:microsoft.com/office/officeart/2005/8/layout/orgChart1"/>
    <dgm:cxn modelId="{99F4F10C-923B-4ABC-9E1B-A8C8224B38B1}" type="presParOf" srcId="{2E990B2B-7F3E-4FA2-BEC9-1AF2A23A5A80}" destId="{873790D8-DD4F-46C6-AEE3-236BF8D0505F}" srcOrd="2" destOrd="0" presId="urn:microsoft.com/office/officeart/2005/8/layout/orgChart1"/>
    <dgm:cxn modelId="{61486C08-289A-444C-8980-6CF464A99555}" type="presParOf" srcId="{FE577EB5-0099-4917-B34D-41B2E3F0ED6B}" destId="{5756B8A0-708D-4746-A902-EA2B66EBA959}" srcOrd="2" destOrd="0" presId="urn:microsoft.com/office/officeart/2005/8/layout/orgChart1"/>
    <dgm:cxn modelId="{6BEC5840-F5A6-4535-9AE8-09130A72BB9A}" type="presParOf" srcId="{6E0D232C-56B7-4884-A02E-CC2E68F87DAA}" destId="{76252ACB-90BE-4149-8C10-62FE94E04E6B}" srcOrd="2" destOrd="0" presId="urn:microsoft.com/office/officeart/2005/8/layout/orgChart1"/>
    <dgm:cxn modelId="{7714DA45-31D1-49FE-B149-F88B602DED5E}" type="presParOf" srcId="{05FAFB0C-552E-4179-8795-B873A4D75E40}" destId="{07A47B36-6151-4547-B41C-1495D08486EF}" srcOrd="2" destOrd="0" presId="urn:microsoft.com/office/officeart/2005/8/layout/orgChart1"/>
    <dgm:cxn modelId="{0E4C7784-3306-4D2E-A02A-D5BF871ECC10}" type="presParOf" srcId="{05FAFB0C-552E-4179-8795-B873A4D75E40}" destId="{4403E786-0851-431C-BFC9-D167303C1A5A}" srcOrd="3" destOrd="0" presId="urn:microsoft.com/office/officeart/2005/8/layout/orgChart1"/>
    <dgm:cxn modelId="{A07777CD-34F8-4289-B3D1-849B7A5EAD26}" type="presParOf" srcId="{4403E786-0851-431C-BFC9-D167303C1A5A}" destId="{FA298D07-6097-44AD-8A75-8BFC6278FDC4}" srcOrd="0" destOrd="0" presId="urn:microsoft.com/office/officeart/2005/8/layout/orgChart1"/>
    <dgm:cxn modelId="{9664AE82-8103-4369-9FE8-CF019D2F2B1F}" type="presParOf" srcId="{FA298D07-6097-44AD-8A75-8BFC6278FDC4}" destId="{D0715637-D41B-45E2-ACC2-6625F287D5C9}" srcOrd="0" destOrd="0" presId="urn:microsoft.com/office/officeart/2005/8/layout/orgChart1"/>
    <dgm:cxn modelId="{A241B9CD-1CDB-42C0-87FB-3F8F88DE9872}" type="presParOf" srcId="{FA298D07-6097-44AD-8A75-8BFC6278FDC4}" destId="{FC6C6AFD-5D76-476C-85FC-DE00C12F0A9B}" srcOrd="1" destOrd="0" presId="urn:microsoft.com/office/officeart/2005/8/layout/orgChart1"/>
    <dgm:cxn modelId="{19F815F0-DD10-41F9-8081-C0754716FFBE}" type="presParOf" srcId="{4403E786-0851-431C-BFC9-D167303C1A5A}" destId="{2614FD30-6945-4D8B-B624-13D5BD708106}" srcOrd="1" destOrd="0" presId="urn:microsoft.com/office/officeart/2005/8/layout/orgChart1"/>
    <dgm:cxn modelId="{F6A13ECE-B511-4060-B15A-FC5EABCB844C}" type="presParOf" srcId="{2614FD30-6945-4D8B-B624-13D5BD708106}" destId="{1E224CEC-1ECF-4AD5-AB35-E1B528A0857E}" srcOrd="0" destOrd="0" presId="urn:microsoft.com/office/officeart/2005/8/layout/orgChart1"/>
    <dgm:cxn modelId="{26D21BBA-FCE5-412B-8824-E2CB406C37C5}" type="presParOf" srcId="{2614FD30-6945-4D8B-B624-13D5BD708106}" destId="{B249E9E8-5078-4F1C-A717-3063113BAF53}" srcOrd="1" destOrd="0" presId="urn:microsoft.com/office/officeart/2005/8/layout/orgChart1"/>
    <dgm:cxn modelId="{8DF8F005-C260-430A-A3DF-FD029242475E}" type="presParOf" srcId="{B249E9E8-5078-4F1C-A717-3063113BAF53}" destId="{79C30DE7-2273-4ACA-9828-B74D3660B68E}" srcOrd="0" destOrd="0" presId="urn:microsoft.com/office/officeart/2005/8/layout/orgChart1"/>
    <dgm:cxn modelId="{65EC31C3-A9D2-40A5-A1D1-7F726F73E0B0}" type="presParOf" srcId="{79C30DE7-2273-4ACA-9828-B74D3660B68E}" destId="{83A1E601-8DCE-4267-A0E0-3705A4818BBC}" srcOrd="0" destOrd="0" presId="urn:microsoft.com/office/officeart/2005/8/layout/orgChart1"/>
    <dgm:cxn modelId="{9B1BA7A8-06B6-4547-B08E-2CE4B76ECC64}" type="presParOf" srcId="{79C30DE7-2273-4ACA-9828-B74D3660B68E}" destId="{ACC40BD6-B48A-4B3C-AD68-9E3D224B9328}" srcOrd="1" destOrd="0" presId="urn:microsoft.com/office/officeart/2005/8/layout/orgChart1"/>
    <dgm:cxn modelId="{5D13627E-E261-44E3-B312-C3FC3BCABC1A}" type="presParOf" srcId="{B249E9E8-5078-4F1C-A717-3063113BAF53}" destId="{F430BD7C-266E-4236-B588-685A314B2BB7}" srcOrd="1" destOrd="0" presId="urn:microsoft.com/office/officeart/2005/8/layout/orgChart1"/>
    <dgm:cxn modelId="{A2AEC72E-DC0B-4452-AED4-2F83471A7CD6}" type="presParOf" srcId="{F430BD7C-266E-4236-B588-685A314B2BB7}" destId="{A0A4987C-9D28-4AD0-BDEF-7841E2CFD026}" srcOrd="0" destOrd="0" presId="urn:microsoft.com/office/officeart/2005/8/layout/orgChart1"/>
    <dgm:cxn modelId="{099B4638-5567-4713-B049-D0EF8FB67F44}" type="presParOf" srcId="{F430BD7C-266E-4236-B588-685A314B2BB7}" destId="{6F1077B2-0E2E-4C9C-967F-122F8DA2C80C}" srcOrd="1" destOrd="0" presId="urn:microsoft.com/office/officeart/2005/8/layout/orgChart1"/>
    <dgm:cxn modelId="{E4D3FC9D-9DFC-4C81-8B97-9C7D931D978B}" type="presParOf" srcId="{6F1077B2-0E2E-4C9C-967F-122F8DA2C80C}" destId="{0418F50E-3DF0-4FA7-8699-6D744FC0A3D7}" srcOrd="0" destOrd="0" presId="urn:microsoft.com/office/officeart/2005/8/layout/orgChart1"/>
    <dgm:cxn modelId="{8F33DC11-7C24-46C1-8FAE-FD16A85049F0}" type="presParOf" srcId="{0418F50E-3DF0-4FA7-8699-6D744FC0A3D7}" destId="{2DEA0E44-42B4-4DCB-8950-392C2CD7A76E}" srcOrd="0" destOrd="0" presId="urn:microsoft.com/office/officeart/2005/8/layout/orgChart1"/>
    <dgm:cxn modelId="{78FE946D-82F5-4BCF-B7DC-7A2DDC334B54}" type="presParOf" srcId="{0418F50E-3DF0-4FA7-8699-6D744FC0A3D7}" destId="{A9C1DBCA-A6E6-422A-A364-5071E10B7C00}" srcOrd="1" destOrd="0" presId="urn:microsoft.com/office/officeart/2005/8/layout/orgChart1"/>
    <dgm:cxn modelId="{783B0082-88D9-486D-907D-58DE05B48F6B}" type="presParOf" srcId="{6F1077B2-0E2E-4C9C-967F-122F8DA2C80C}" destId="{D6D7C1B4-F2C9-4ABC-A70B-D0AADD7A8FC0}" srcOrd="1" destOrd="0" presId="urn:microsoft.com/office/officeart/2005/8/layout/orgChart1"/>
    <dgm:cxn modelId="{FFFCCAFD-13C5-4962-9705-E997542D1791}" type="presParOf" srcId="{6F1077B2-0E2E-4C9C-967F-122F8DA2C80C}" destId="{EBE534E0-E905-4E0D-822D-4A016237013B}" srcOrd="2" destOrd="0" presId="urn:microsoft.com/office/officeart/2005/8/layout/orgChart1"/>
    <dgm:cxn modelId="{B5EF77DF-802F-420D-B274-EE437F139301}" type="presParOf" srcId="{F430BD7C-266E-4236-B588-685A314B2BB7}" destId="{8DBD90D0-0321-4A54-A86E-14C9111C3622}" srcOrd="2" destOrd="0" presId="urn:microsoft.com/office/officeart/2005/8/layout/orgChart1"/>
    <dgm:cxn modelId="{AC73F9C1-F7C3-4BEA-8151-8C48759A80B5}" type="presParOf" srcId="{F430BD7C-266E-4236-B588-685A314B2BB7}" destId="{4AEE328C-5205-4043-936B-817B839076BC}" srcOrd="3" destOrd="0" presId="urn:microsoft.com/office/officeart/2005/8/layout/orgChart1"/>
    <dgm:cxn modelId="{668AB7A6-961D-47BA-A25D-2DA69B53EC34}" type="presParOf" srcId="{4AEE328C-5205-4043-936B-817B839076BC}" destId="{E5E656DD-720B-45A2-AB1D-E3D6459259FE}" srcOrd="0" destOrd="0" presId="urn:microsoft.com/office/officeart/2005/8/layout/orgChart1"/>
    <dgm:cxn modelId="{E6F3F029-8FBC-402E-9463-9D4DC20507A3}" type="presParOf" srcId="{E5E656DD-720B-45A2-AB1D-E3D6459259FE}" destId="{FB1A9394-8DD2-40EF-BB00-394D18D9A1C0}" srcOrd="0" destOrd="0" presId="urn:microsoft.com/office/officeart/2005/8/layout/orgChart1"/>
    <dgm:cxn modelId="{F69CFEB4-6278-4F36-82DD-9C1EDDA26923}" type="presParOf" srcId="{E5E656DD-720B-45A2-AB1D-E3D6459259FE}" destId="{C32ECF8A-779E-40F7-AB8C-C012EF20A3BC}" srcOrd="1" destOrd="0" presId="urn:microsoft.com/office/officeart/2005/8/layout/orgChart1"/>
    <dgm:cxn modelId="{32D0008D-9F8F-4629-90D6-B71C3C9ACBC0}" type="presParOf" srcId="{4AEE328C-5205-4043-936B-817B839076BC}" destId="{5854E9B5-174C-42D9-AA37-EEF5E4024414}" srcOrd="1" destOrd="0" presId="urn:microsoft.com/office/officeart/2005/8/layout/orgChart1"/>
    <dgm:cxn modelId="{7CE34A3A-5B23-483B-8A07-ECFAE56F67BB}" type="presParOf" srcId="{4AEE328C-5205-4043-936B-817B839076BC}" destId="{B8B3B721-8040-45E2-A2C6-9CE7B3A4BC21}" srcOrd="2" destOrd="0" presId="urn:microsoft.com/office/officeart/2005/8/layout/orgChart1"/>
    <dgm:cxn modelId="{8F8F1A97-745A-4B96-8916-D713235313C3}" type="presParOf" srcId="{F430BD7C-266E-4236-B588-685A314B2BB7}" destId="{4938A9F2-297A-4C6E-B233-320C6FCE1075}" srcOrd="4" destOrd="0" presId="urn:microsoft.com/office/officeart/2005/8/layout/orgChart1"/>
    <dgm:cxn modelId="{9F7F2948-8678-4840-BDC2-8C5EF06C6DB3}" type="presParOf" srcId="{F430BD7C-266E-4236-B588-685A314B2BB7}" destId="{EF4F2706-0BEA-4536-9E9D-EE27BEE0EF0B}" srcOrd="5" destOrd="0" presId="urn:microsoft.com/office/officeart/2005/8/layout/orgChart1"/>
    <dgm:cxn modelId="{B8A5E2AC-A322-4C0E-82A0-E66F134B5FF6}" type="presParOf" srcId="{EF4F2706-0BEA-4536-9E9D-EE27BEE0EF0B}" destId="{BD7664BF-9AFE-4727-8B50-8ACF2F08BD76}" srcOrd="0" destOrd="0" presId="urn:microsoft.com/office/officeart/2005/8/layout/orgChart1"/>
    <dgm:cxn modelId="{9EDDDA01-94FF-4F33-A148-89F8F5683D04}" type="presParOf" srcId="{BD7664BF-9AFE-4727-8B50-8ACF2F08BD76}" destId="{2E05F132-51A0-40F6-BC9F-5A5AF2E80E01}" srcOrd="0" destOrd="0" presId="urn:microsoft.com/office/officeart/2005/8/layout/orgChart1"/>
    <dgm:cxn modelId="{0892EC25-DBB7-4C5E-AE93-333A5A9E7135}" type="presParOf" srcId="{BD7664BF-9AFE-4727-8B50-8ACF2F08BD76}" destId="{885959D2-1DC6-4665-8EA3-B168C0A5019E}" srcOrd="1" destOrd="0" presId="urn:microsoft.com/office/officeart/2005/8/layout/orgChart1"/>
    <dgm:cxn modelId="{12271A21-FA9E-4533-9A92-DC79182905BB}" type="presParOf" srcId="{EF4F2706-0BEA-4536-9E9D-EE27BEE0EF0B}" destId="{015A7C1C-19B1-4015-8AE7-5232BB12ACDC}" srcOrd="1" destOrd="0" presId="urn:microsoft.com/office/officeart/2005/8/layout/orgChart1"/>
    <dgm:cxn modelId="{8B908A05-2C94-43A7-9512-9F504AFDC08D}" type="presParOf" srcId="{EF4F2706-0BEA-4536-9E9D-EE27BEE0EF0B}" destId="{67D74F32-46B3-4345-A4B7-A02FE2093D38}" srcOrd="2" destOrd="0" presId="urn:microsoft.com/office/officeart/2005/8/layout/orgChart1"/>
    <dgm:cxn modelId="{D73FE683-8F94-4E08-9958-89182EFAF13F}" type="presParOf" srcId="{B249E9E8-5078-4F1C-A717-3063113BAF53}" destId="{0204F7CA-F9B0-4794-8D97-A971E2C2B47A}" srcOrd="2" destOrd="0" presId="urn:microsoft.com/office/officeart/2005/8/layout/orgChart1"/>
    <dgm:cxn modelId="{3F587745-2F80-4132-98A4-ABCA809C3F84}" type="presParOf" srcId="{2614FD30-6945-4D8B-B624-13D5BD708106}" destId="{864031A1-BE51-4E4D-B97A-B25195CB62A6}" srcOrd="2" destOrd="0" presId="urn:microsoft.com/office/officeart/2005/8/layout/orgChart1"/>
    <dgm:cxn modelId="{1A971D6A-5E72-4E72-B2D0-058F47EB636D}" type="presParOf" srcId="{2614FD30-6945-4D8B-B624-13D5BD708106}" destId="{EE26DC6A-6209-44BA-8AFF-15EB475407B4}" srcOrd="3" destOrd="0" presId="urn:microsoft.com/office/officeart/2005/8/layout/orgChart1"/>
    <dgm:cxn modelId="{4B0E36FB-D959-4F69-B048-0C9D9BB2AE38}" type="presParOf" srcId="{EE26DC6A-6209-44BA-8AFF-15EB475407B4}" destId="{3385FE84-9787-4D3F-902D-ABA13D964C7D}" srcOrd="0" destOrd="0" presId="urn:microsoft.com/office/officeart/2005/8/layout/orgChart1"/>
    <dgm:cxn modelId="{75619C87-FF6B-4167-8009-296FD0AF8786}" type="presParOf" srcId="{3385FE84-9787-4D3F-902D-ABA13D964C7D}" destId="{E923E9FA-A49F-4228-B1AF-1543E4A41E08}" srcOrd="0" destOrd="0" presId="urn:microsoft.com/office/officeart/2005/8/layout/orgChart1"/>
    <dgm:cxn modelId="{1F428D4C-51C9-4172-A613-D0662D1866BC}" type="presParOf" srcId="{3385FE84-9787-4D3F-902D-ABA13D964C7D}" destId="{265E8148-661D-4EA4-A67F-CD3258E5D215}" srcOrd="1" destOrd="0" presId="urn:microsoft.com/office/officeart/2005/8/layout/orgChart1"/>
    <dgm:cxn modelId="{3DF2D1BD-5025-4146-82B5-69EAD483C7D2}" type="presParOf" srcId="{EE26DC6A-6209-44BA-8AFF-15EB475407B4}" destId="{8FD87AB0-7856-454A-8580-DF82793E418A}" srcOrd="1" destOrd="0" presId="urn:microsoft.com/office/officeart/2005/8/layout/orgChart1"/>
    <dgm:cxn modelId="{E32E6004-E81B-476C-AEE7-B901055B58E4}" type="presParOf" srcId="{8FD87AB0-7856-454A-8580-DF82793E418A}" destId="{32E7B80A-D56B-4479-92A7-248FF3D3C0C8}" srcOrd="0" destOrd="0" presId="urn:microsoft.com/office/officeart/2005/8/layout/orgChart1"/>
    <dgm:cxn modelId="{3AAD4266-783D-4D87-8847-25603699AE48}" type="presParOf" srcId="{8FD87AB0-7856-454A-8580-DF82793E418A}" destId="{8A349568-03AD-4278-900F-391FA4567CFF}" srcOrd="1" destOrd="0" presId="urn:microsoft.com/office/officeart/2005/8/layout/orgChart1"/>
    <dgm:cxn modelId="{20FCF5A0-FE7D-424B-8192-938C8AD6098F}" type="presParOf" srcId="{8A349568-03AD-4278-900F-391FA4567CFF}" destId="{CF3F21B2-9B25-4227-AD6B-79FBCA9F6211}" srcOrd="0" destOrd="0" presId="urn:microsoft.com/office/officeart/2005/8/layout/orgChart1"/>
    <dgm:cxn modelId="{555B56AB-C436-4E40-B262-6E9872B62CDA}" type="presParOf" srcId="{CF3F21B2-9B25-4227-AD6B-79FBCA9F6211}" destId="{4EAC4A68-2CD6-4B8A-BB2A-39BD65FC17BE}" srcOrd="0" destOrd="0" presId="urn:microsoft.com/office/officeart/2005/8/layout/orgChart1"/>
    <dgm:cxn modelId="{118B6DD8-7706-481D-9C23-7E86A23509DE}" type="presParOf" srcId="{CF3F21B2-9B25-4227-AD6B-79FBCA9F6211}" destId="{4F8F8777-F3C8-4DF2-85B1-2D1EB8F46AFC}" srcOrd="1" destOrd="0" presId="urn:microsoft.com/office/officeart/2005/8/layout/orgChart1"/>
    <dgm:cxn modelId="{85E5CF67-C1BA-419A-91BE-3CC45C4A4590}" type="presParOf" srcId="{8A349568-03AD-4278-900F-391FA4567CFF}" destId="{4CB12341-347F-4B81-9785-B5349DF58F21}" srcOrd="1" destOrd="0" presId="urn:microsoft.com/office/officeart/2005/8/layout/orgChart1"/>
    <dgm:cxn modelId="{876C6356-C4B9-46C9-9871-D93924F3AFB5}" type="presParOf" srcId="{8A349568-03AD-4278-900F-391FA4567CFF}" destId="{E3E452CC-B28F-40CC-8034-6E76D0E8C373}" srcOrd="2" destOrd="0" presId="urn:microsoft.com/office/officeart/2005/8/layout/orgChart1"/>
    <dgm:cxn modelId="{D6C9AF75-07BD-48A8-8E35-70B2F83985A1}" type="presParOf" srcId="{8FD87AB0-7856-454A-8580-DF82793E418A}" destId="{5ADBBFFE-D510-43DC-951C-4C60A6F3D2FB}" srcOrd="2" destOrd="0" presId="urn:microsoft.com/office/officeart/2005/8/layout/orgChart1"/>
    <dgm:cxn modelId="{EDB1E97D-3E8C-4EB3-9133-8F0EC665AF59}" type="presParOf" srcId="{8FD87AB0-7856-454A-8580-DF82793E418A}" destId="{F1840419-F4DB-43FE-AC65-13DE230CA553}" srcOrd="3" destOrd="0" presId="urn:microsoft.com/office/officeart/2005/8/layout/orgChart1"/>
    <dgm:cxn modelId="{1685936B-4B88-405A-8822-2E493D54B42D}" type="presParOf" srcId="{F1840419-F4DB-43FE-AC65-13DE230CA553}" destId="{ADF2FBA5-4A5E-4E66-A01D-D6521E57A195}" srcOrd="0" destOrd="0" presId="urn:microsoft.com/office/officeart/2005/8/layout/orgChart1"/>
    <dgm:cxn modelId="{B69B3491-7F3A-4729-A6B6-0D5FB972A6B0}" type="presParOf" srcId="{ADF2FBA5-4A5E-4E66-A01D-D6521E57A195}" destId="{157422B6-B470-46DB-B487-AF56DC3310B7}" srcOrd="0" destOrd="0" presId="urn:microsoft.com/office/officeart/2005/8/layout/orgChart1"/>
    <dgm:cxn modelId="{3866C39F-CCA2-4E3C-B6F3-E778CDC42D2A}" type="presParOf" srcId="{ADF2FBA5-4A5E-4E66-A01D-D6521E57A195}" destId="{2A9CF60C-FF34-45DE-BFF5-454244C39737}" srcOrd="1" destOrd="0" presId="urn:microsoft.com/office/officeart/2005/8/layout/orgChart1"/>
    <dgm:cxn modelId="{32013D65-BC68-46EE-B7FB-C069310B288B}" type="presParOf" srcId="{F1840419-F4DB-43FE-AC65-13DE230CA553}" destId="{A932700D-8B75-4014-8DA6-AACF5FEBB1EF}" srcOrd="1" destOrd="0" presId="urn:microsoft.com/office/officeart/2005/8/layout/orgChart1"/>
    <dgm:cxn modelId="{526EF897-2DB3-4A74-9852-F195BA7FDC4E}" type="presParOf" srcId="{F1840419-F4DB-43FE-AC65-13DE230CA553}" destId="{FA399EBC-485B-44F9-9581-14EF3159BACE}" srcOrd="2" destOrd="0" presId="urn:microsoft.com/office/officeart/2005/8/layout/orgChart1"/>
    <dgm:cxn modelId="{E860B4D9-974F-4F8E-835B-5D70CBBCA01B}" type="presParOf" srcId="{8FD87AB0-7856-454A-8580-DF82793E418A}" destId="{6FF8E031-3AE9-4718-8AD4-7ED6E98E69A3}" srcOrd="4" destOrd="0" presId="urn:microsoft.com/office/officeart/2005/8/layout/orgChart1"/>
    <dgm:cxn modelId="{5B97FEA6-465D-456F-9A82-38F189D554C0}" type="presParOf" srcId="{8FD87AB0-7856-454A-8580-DF82793E418A}" destId="{15CD2E7F-1F8B-46A7-9B79-049CEBA21A3B}" srcOrd="5" destOrd="0" presId="urn:microsoft.com/office/officeart/2005/8/layout/orgChart1"/>
    <dgm:cxn modelId="{952204C3-9B61-454D-91A2-1C613CBC9F9A}" type="presParOf" srcId="{15CD2E7F-1F8B-46A7-9B79-049CEBA21A3B}" destId="{7F214547-E973-4AAA-9439-38E81230479D}" srcOrd="0" destOrd="0" presId="urn:microsoft.com/office/officeart/2005/8/layout/orgChart1"/>
    <dgm:cxn modelId="{0C7BC179-9FE5-4F00-9CA2-DABECEBE9F2E}" type="presParOf" srcId="{7F214547-E973-4AAA-9439-38E81230479D}" destId="{6724C797-512A-46EF-9564-1FCCD9149119}" srcOrd="0" destOrd="0" presId="urn:microsoft.com/office/officeart/2005/8/layout/orgChart1"/>
    <dgm:cxn modelId="{439F9066-AE0B-4321-ABB9-BD1A32BA4B23}" type="presParOf" srcId="{7F214547-E973-4AAA-9439-38E81230479D}" destId="{958ED27C-5F12-4DD2-9585-B141825461DC}" srcOrd="1" destOrd="0" presId="urn:microsoft.com/office/officeart/2005/8/layout/orgChart1"/>
    <dgm:cxn modelId="{A2FC6F3E-CA78-46DF-B830-7419A75E46A0}" type="presParOf" srcId="{15CD2E7F-1F8B-46A7-9B79-049CEBA21A3B}" destId="{C8151455-2722-4EB3-99FB-28740518979C}" srcOrd="1" destOrd="0" presId="urn:microsoft.com/office/officeart/2005/8/layout/orgChart1"/>
    <dgm:cxn modelId="{C32CA7D2-1199-4415-96FA-CA8BF81C5306}" type="presParOf" srcId="{15CD2E7F-1F8B-46A7-9B79-049CEBA21A3B}" destId="{0AF8126A-568A-45BA-A6FA-A3B3CD12987A}" srcOrd="2" destOrd="0" presId="urn:microsoft.com/office/officeart/2005/8/layout/orgChart1"/>
    <dgm:cxn modelId="{F89E7189-002D-4777-B2EE-699A1E8A5C40}" type="presParOf" srcId="{8FD87AB0-7856-454A-8580-DF82793E418A}" destId="{5D73DF42-EAAF-4442-9772-DC6257289BA0}" srcOrd="6" destOrd="0" presId="urn:microsoft.com/office/officeart/2005/8/layout/orgChart1"/>
    <dgm:cxn modelId="{4AA6E1FA-1049-4586-AB67-A2F7E2559CE0}" type="presParOf" srcId="{8FD87AB0-7856-454A-8580-DF82793E418A}" destId="{28CD5EE1-2DAA-4409-BBA2-7AD3AE58469A}" srcOrd="7" destOrd="0" presId="urn:microsoft.com/office/officeart/2005/8/layout/orgChart1"/>
    <dgm:cxn modelId="{6C2F89B7-3CFB-4135-9114-ACCC86E829F4}" type="presParOf" srcId="{28CD5EE1-2DAA-4409-BBA2-7AD3AE58469A}" destId="{64AABB3B-C839-4FB4-BA5F-F5FDD98EF872}" srcOrd="0" destOrd="0" presId="urn:microsoft.com/office/officeart/2005/8/layout/orgChart1"/>
    <dgm:cxn modelId="{285CFA53-68DE-485B-81CF-888C3F14F1B9}" type="presParOf" srcId="{64AABB3B-C839-4FB4-BA5F-F5FDD98EF872}" destId="{EA6F743F-3B3C-44FC-930A-E9D5FADDF0B1}" srcOrd="0" destOrd="0" presId="urn:microsoft.com/office/officeart/2005/8/layout/orgChart1"/>
    <dgm:cxn modelId="{FA5F9E1A-1F8D-446C-ACC3-D3EDB2B73608}" type="presParOf" srcId="{64AABB3B-C839-4FB4-BA5F-F5FDD98EF872}" destId="{C62EA9AC-DA4F-427E-B9A6-ABB93FBC84CB}" srcOrd="1" destOrd="0" presId="urn:microsoft.com/office/officeart/2005/8/layout/orgChart1"/>
    <dgm:cxn modelId="{D36612E4-8E5F-4B31-9D86-53B99AA4EB86}" type="presParOf" srcId="{28CD5EE1-2DAA-4409-BBA2-7AD3AE58469A}" destId="{6376DC1B-E935-4CF9-83E3-997F9F51970B}" srcOrd="1" destOrd="0" presId="urn:microsoft.com/office/officeart/2005/8/layout/orgChart1"/>
    <dgm:cxn modelId="{E72F80BC-55A9-4EC7-A1F8-451B29A0E2B0}" type="presParOf" srcId="{28CD5EE1-2DAA-4409-BBA2-7AD3AE58469A}" destId="{11547E55-9AFB-4AA2-B29B-908FEB23BA59}" srcOrd="2" destOrd="0" presId="urn:microsoft.com/office/officeart/2005/8/layout/orgChart1"/>
    <dgm:cxn modelId="{00E01CC8-C708-467C-9BD8-C915ACD0A6A9}" type="presParOf" srcId="{8FD87AB0-7856-454A-8580-DF82793E418A}" destId="{4BF0604C-780E-4AA9-A7DE-F4F79408C794}" srcOrd="8" destOrd="0" presId="urn:microsoft.com/office/officeart/2005/8/layout/orgChart1"/>
    <dgm:cxn modelId="{785EB475-9AF2-4E7F-9F56-6462F6C59FB8}" type="presParOf" srcId="{8FD87AB0-7856-454A-8580-DF82793E418A}" destId="{1C010A37-1419-488A-86D3-C14B6C779C6A}" srcOrd="9" destOrd="0" presId="urn:microsoft.com/office/officeart/2005/8/layout/orgChart1"/>
    <dgm:cxn modelId="{68067CBB-0AFA-494B-8EED-4D77C0319C4C}" type="presParOf" srcId="{1C010A37-1419-488A-86D3-C14B6C779C6A}" destId="{96D895E0-30B7-4284-A2E7-EE41FD299075}" srcOrd="0" destOrd="0" presId="urn:microsoft.com/office/officeart/2005/8/layout/orgChart1"/>
    <dgm:cxn modelId="{193D773B-E609-4C1F-A9C5-63DEFE139650}" type="presParOf" srcId="{96D895E0-30B7-4284-A2E7-EE41FD299075}" destId="{FA84022E-A3EC-4CD1-A825-C645FB9DFBB1}" srcOrd="0" destOrd="0" presId="urn:microsoft.com/office/officeart/2005/8/layout/orgChart1"/>
    <dgm:cxn modelId="{02CFE0F8-BC77-438E-9726-5D51B511008C}" type="presParOf" srcId="{96D895E0-30B7-4284-A2E7-EE41FD299075}" destId="{E15FE7D9-5A26-40E1-BC82-6C214D422EDE}" srcOrd="1" destOrd="0" presId="urn:microsoft.com/office/officeart/2005/8/layout/orgChart1"/>
    <dgm:cxn modelId="{0A6EA580-7623-4541-8B2D-4BE6828FC106}" type="presParOf" srcId="{1C010A37-1419-488A-86D3-C14B6C779C6A}" destId="{C2EBA183-7BD1-49F9-90C7-0F9B1603A7BD}" srcOrd="1" destOrd="0" presId="urn:microsoft.com/office/officeart/2005/8/layout/orgChart1"/>
    <dgm:cxn modelId="{215DCB76-3C0E-49F0-BD58-E591E8573D97}" type="presParOf" srcId="{1C010A37-1419-488A-86D3-C14B6C779C6A}" destId="{4D28190C-2BA0-444B-B7C2-B19E9F51BE0E}" srcOrd="2" destOrd="0" presId="urn:microsoft.com/office/officeart/2005/8/layout/orgChart1"/>
    <dgm:cxn modelId="{59FD6968-06A8-477F-930C-2E3B16D55B85}" type="presParOf" srcId="{8FD87AB0-7856-454A-8580-DF82793E418A}" destId="{43223F69-1867-4ADF-9BE4-73EC90B34B6D}" srcOrd="10" destOrd="0" presId="urn:microsoft.com/office/officeart/2005/8/layout/orgChart1"/>
    <dgm:cxn modelId="{574F0630-9B15-4D92-B359-F99E802C86CD}" type="presParOf" srcId="{8FD87AB0-7856-454A-8580-DF82793E418A}" destId="{E4B246EF-0960-47D8-B904-ED57CC8A8A0D}" srcOrd="11" destOrd="0" presId="urn:microsoft.com/office/officeart/2005/8/layout/orgChart1"/>
    <dgm:cxn modelId="{56A0A205-9E4A-4150-A109-BA1AD20601CB}" type="presParOf" srcId="{E4B246EF-0960-47D8-B904-ED57CC8A8A0D}" destId="{6B3592AE-627D-4B1A-9402-F6DE3255D4CB}" srcOrd="0" destOrd="0" presId="urn:microsoft.com/office/officeart/2005/8/layout/orgChart1"/>
    <dgm:cxn modelId="{133C735F-E1A8-4E91-8A40-58F984E68F3F}" type="presParOf" srcId="{6B3592AE-627D-4B1A-9402-F6DE3255D4CB}" destId="{4599EFBB-953F-4614-B11D-CDD52DA3D94B}" srcOrd="0" destOrd="0" presId="urn:microsoft.com/office/officeart/2005/8/layout/orgChart1"/>
    <dgm:cxn modelId="{3176D10C-705C-4126-90C8-2A02FE6EDC9A}" type="presParOf" srcId="{6B3592AE-627D-4B1A-9402-F6DE3255D4CB}" destId="{03C1EC43-FE7E-4666-9D32-B1118ABF13CF}" srcOrd="1" destOrd="0" presId="urn:microsoft.com/office/officeart/2005/8/layout/orgChart1"/>
    <dgm:cxn modelId="{C0FB009F-5E26-4528-8256-93EB1FFD70C1}" type="presParOf" srcId="{E4B246EF-0960-47D8-B904-ED57CC8A8A0D}" destId="{01F80897-97E1-40F7-A5A4-F660338C4961}" srcOrd="1" destOrd="0" presId="urn:microsoft.com/office/officeart/2005/8/layout/orgChart1"/>
    <dgm:cxn modelId="{AF342572-F7C8-46E9-A079-4B9BD2B073B5}" type="presParOf" srcId="{E4B246EF-0960-47D8-B904-ED57CC8A8A0D}" destId="{DBC98C55-9D23-4DA3-B5A2-7A3A98D4CC0B}" srcOrd="2" destOrd="0" presId="urn:microsoft.com/office/officeart/2005/8/layout/orgChart1"/>
    <dgm:cxn modelId="{FA154342-3DBF-4ACE-9054-9830BD1236BF}" type="presParOf" srcId="{EE26DC6A-6209-44BA-8AFF-15EB475407B4}" destId="{63723D07-0CEB-4D07-854F-75E8F888BF7B}" srcOrd="2" destOrd="0" presId="urn:microsoft.com/office/officeart/2005/8/layout/orgChart1"/>
    <dgm:cxn modelId="{3B49A019-CFE1-4AE3-A0CE-5E9B99EA0E26}" type="presParOf" srcId="{4403E786-0851-431C-BFC9-D167303C1A5A}" destId="{DB64192A-9AE7-445F-9613-49D7A8AB247A}" srcOrd="2" destOrd="0" presId="urn:microsoft.com/office/officeart/2005/8/layout/orgChart1"/>
    <dgm:cxn modelId="{A360060A-FFAE-4DBD-85E9-26AFF9102CBB}" type="presParOf" srcId="{FBCC4EFF-6BFA-4819-80CB-A9DF31CBE5FA}" destId="{B80F6B03-92CD-43EE-B6F6-70FC0E0025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3F69-1867-4ADF-9BE4-73EC90B34B6D}">
      <dsp:nvSpPr>
        <dsp:cNvPr id="0" name=""/>
        <dsp:cNvSpPr/>
      </dsp:nvSpPr>
      <dsp:spPr>
        <a:xfrm>
          <a:off x="5462818" y="1403588"/>
          <a:ext cx="130557" cy="2150621"/>
        </a:xfrm>
        <a:custGeom>
          <a:avLst/>
          <a:gdLst/>
          <a:ahLst/>
          <a:cxnLst/>
          <a:rect l="0" t="0" r="0" b="0"/>
          <a:pathLst>
            <a:path>
              <a:moveTo>
                <a:pt x="0" y="0"/>
              </a:moveTo>
              <a:lnTo>
                <a:pt x="0" y="2150621"/>
              </a:lnTo>
              <a:lnTo>
                <a:pt x="130557" y="21506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0604C-780E-4AA9-A7DE-F4F79408C794}">
      <dsp:nvSpPr>
        <dsp:cNvPr id="0" name=""/>
        <dsp:cNvSpPr/>
      </dsp:nvSpPr>
      <dsp:spPr>
        <a:xfrm>
          <a:off x="5462818" y="1403588"/>
          <a:ext cx="113639" cy="1766631"/>
        </a:xfrm>
        <a:custGeom>
          <a:avLst/>
          <a:gdLst/>
          <a:ahLst/>
          <a:cxnLst/>
          <a:rect l="0" t="0" r="0" b="0"/>
          <a:pathLst>
            <a:path>
              <a:moveTo>
                <a:pt x="0" y="0"/>
              </a:moveTo>
              <a:lnTo>
                <a:pt x="0" y="1766631"/>
              </a:lnTo>
              <a:lnTo>
                <a:pt x="113639" y="1766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3DF42-EAAF-4442-9772-DC6257289BA0}">
      <dsp:nvSpPr>
        <dsp:cNvPr id="0" name=""/>
        <dsp:cNvSpPr/>
      </dsp:nvSpPr>
      <dsp:spPr>
        <a:xfrm>
          <a:off x="5462818" y="1403588"/>
          <a:ext cx="108350" cy="1377697"/>
        </a:xfrm>
        <a:custGeom>
          <a:avLst/>
          <a:gdLst/>
          <a:ahLst/>
          <a:cxnLst/>
          <a:rect l="0" t="0" r="0" b="0"/>
          <a:pathLst>
            <a:path>
              <a:moveTo>
                <a:pt x="0" y="0"/>
              </a:moveTo>
              <a:lnTo>
                <a:pt x="0" y="1377697"/>
              </a:lnTo>
              <a:lnTo>
                <a:pt x="108350" y="13776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8E031-3AE9-4718-8AD4-7ED6E98E69A3}">
      <dsp:nvSpPr>
        <dsp:cNvPr id="0" name=""/>
        <dsp:cNvSpPr/>
      </dsp:nvSpPr>
      <dsp:spPr>
        <a:xfrm>
          <a:off x="5462818" y="1403588"/>
          <a:ext cx="126780" cy="1004480"/>
        </a:xfrm>
        <a:custGeom>
          <a:avLst/>
          <a:gdLst/>
          <a:ahLst/>
          <a:cxnLst/>
          <a:rect l="0" t="0" r="0" b="0"/>
          <a:pathLst>
            <a:path>
              <a:moveTo>
                <a:pt x="0" y="0"/>
              </a:moveTo>
              <a:lnTo>
                <a:pt x="0" y="1004480"/>
              </a:lnTo>
              <a:lnTo>
                <a:pt x="126780" y="1004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BBFFE-D510-43DC-951C-4C60A6F3D2FB}">
      <dsp:nvSpPr>
        <dsp:cNvPr id="0" name=""/>
        <dsp:cNvSpPr/>
      </dsp:nvSpPr>
      <dsp:spPr>
        <a:xfrm>
          <a:off x="5462818" y="1403588"/>
          <a:ext cx="141212" cy="617857"/>
        </a:xfrm>
        <a:custGeom>
          <a:avLst/>
          <a:gdLst/>
          <a:ahLst/>
          <a:cxnLst/>
          <a:rect l="0" t="0" r="0" b="0"/>
          <a:pathLst>
            <a:path>
              <a:moveTo>
                <a:pt x="0" y="0"/>
              </a:moveTo>
              <a:lnTo>
                <a:pt x="0" y="617857"/>
              </a:lnTo>
              <a:lnTo>
                <a:pt x="141212" y="617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7B80A-D56B-4479-92A7-248FF3D3C0C8}">
      <dsp:nvSpPr>
        <dsp:cNvPr id="0" name=""/>
        <dsp:cNvSpPr/>
      </dsp:nvSpPr>
      <dsp:spPr>
        <a:xfrm>
          <a:off x="5462818" y="1403588"/>
          <a:ext cx="135102" cy="209857"/>
        </a:xfrm>
        <a:custGeom>
          <a:avLst/>
          <a:gdLst/>
          <a:ahLst/>
          <a:cxnLst/>
          <a:rect l="0" t="0" r="0" b="0"/>
          <a:pathLst>
            <a:path>
              <a:moveTo>
                <a:pt x="0" y="0"/>
              </a:moveTo>
              <a:lnTo>
                <a:pt x="0" y="209857"/>
              </a:lnTo>
              <a:lnTo>
                <a:pt x="135102" y="209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031A1-BE51-4E4D-B97A-B25195CB62A6}">
      <dsp:nvSpPr>
        <dsp:cNvPr id="0" name=""/>
        <dsp:cNvSpPr/>
      </dsp:nvSpPr>
      <dsp:spPr>
        <a:xfrm>
          <a:off x="4857718" y="967925"/>
          <a:ext cx="1059999" cy="179429"/>
        </a:xfrm>
        <a:custGeom>
          <a:avLst/>
          <a:gdLst/>
          <a:ahLst/>
          <a:cxnLst/>
          <a:rect l="0" t="0" r="0" b="0"/>
          <a:pathLst>
            <a:path>
              <a:moveTo>
                <a:pt x="0" y="0"/>
              </a:moveTo>
              <a:lnTo>
                <a:pt x="0" y="89714"/>
              </a:lnTo>
              <a:lnTo>
                <a:pt x="1059999" y="89714"/>
              </a:lnTo>
              <a:lnTo>
                <a:pt x="1059999" y="179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8A9F2-297A-4C6E-B233-320C6FCE1075}">
      <dsp:nvSpPr>
        <dsp:cNvPr id="0" name=""/>
        <dsp:cNvSpPr/>
      </dsp:nvSpPr>
      <dsp:spPr>
        <a:xfrm>
          <a:off x="4041398" y="1403588"/>
          <a:ext cx="190982" cy="792265"/>
        </a:xfrm>
        <a:custGeom>
          <a:avLst/>
          <a:gdLst/>
          <a:ahLst/>
          <a:cxnLst/>
          <a:rect l="0" t="0" r="0" b="0"/>
          <a:pathLst>
            <a:path>
              <a:moveTo>
                <a:pt x="0" y="0"/>
              </a:moveTo>
              <a:lnTo>
                <a:pt x="0" y="792265"/>
              </a:lnTo>
              <a:lnTo>
                <a:pt x="190982" y="7922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D90D0-0321-4A54-A86E-14C9111C3622}">
      <dsp:nvSpPr>
        <dsp:cNvPr id="0" name=""/>
        <dsp:cNvSpPr/>
      </dsp:nvSpPr>
      <dsp:spPr>
        <a:xfrm>
          <a:off x="4041398" y="1403588"/>
          <a:ext cx="187145" cy="474274"/>
        </a:xfrm>
        <a:custGeom>
          <a:avLst/>
          <a:gdLst/>
          <a:ahLst/>
          <a:cxnLst/>
          <a:rect l="0" t="0" r="0" b="0"/>
          <a:pathLst>
            <a:path>
              <a:moveTo>
                <a:pt x="0" y="0"/>
              </a:moveTo>
              <a:lnTo>
                <a:pt x="0" y="474274"/>
              </a:lnTo>
              <a:lnTo>
                <a:pt x="187145" y="474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4987C-9D28-4AD0-BDEF-7841E2CFD026}">
      <dsp:nvSpPr>
        <dsp:cNvPr id="0" name=""/>
        <dsp:cNvSpPr/>
      </dsp:nvSpPr>
      <dsp:spPr>
        <a:xfrm>
          <a:off x="4041398" y="1403588"/>
          <a:ext cx="201671" cy="164169"/>
        </a:xfrm>
        <a:custGeom>
          <a:avLst/>
          <a:gdLst/>
          <a:ahLst/>
          <a:cxnLst/>
          <a:rect l="0" t="0" r="0" b="0"/>
          <a:pathLst>
            <a:path>
              <a:moveTo>
                <a:pt x="0" y="0"/>
              </a:moveTo>
              <a:lnTo>
                <a:pt x="0" y="164169"/>
              </a:lnTo>
              <a:lnTo>
                <a:pt x="201671" y="164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24CEC-1ECF-4AD5-AB35-E1B528A0857E}">
      <dsp:nvSpPr>
        <dsp:cNvPr id="0" name=""/>
        <dsp:cNvSpPr/>
      </dsp:nvSpPr>
      <dsp:spPr>
        <a:xfrm>
          <a:off x="4496297" y="967925"/>
          <a:ext cx="361421" cy="179429"/>
        </a:xfrm>
        <a:custGeom>
          <a:avLst/>
          <a:gdLst/>
          <a:ahLst/>
          <a:cxnLst/>
          <a:rect l="0" t="0" r="0" b="0"/>
          <a:pathLst>
            <a:path>
              <a:moveTo>
                <a:pt x="361421" y="0"/>
              </a:moveTo>
              <a:lnTo>
                <a:pt x="361421" y="89714"/>
              </a:lnTo>
              <a:lnTo>
                <a:pt x="0" y="89714"/>
              </a:lnTo>
              <a:lnTo>
                <a:pt x="0" y="179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A47B36-6151-4547-B41C-1495D08486EF}">
      <dsp:nvSpPr>
        <dsp:cNvPr id="0" name=""/>
        <dsp:cNvSpPr/>
      </dsp:nvSpPr>
      <dsp:spPr>
        <a:xfrm>
          <a:off x="3394335" y="406376"/>
          <a:ext cx="1463383" cy="179429"/>
        </a:xfrm>
        <a:custGeom>
          <a:avLst/>
          <a:gdLst/>
          <a:ahLst/>
          <a:cxnLst/>
          <a:rect l="0" t="0" r="0" b="0"/>
          <a:pathLst>
            <a:path>
              <a:moveTo>
                <a:pt x="0" y="0"/>
              </a:moveTo>
              <a:lnTo>
                <a:pt x="0" y="89714"/>
              </a:lnTo>
              <a:lnTo>
                <a:pt x="1463383" y="89714"/>
              </a:lnTo>
              <a:lnTo>
                <a:pt x="1463383" y="179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B080F-0FC5-4D39-B0D2-B72844ACB825}">
      <dsp:nvSpPr>
        <dsp:cNvPr id="0" name=""/>
        <dsp:cNvSpPr/>
      </dsp:nvSpPr>
      <dsp:spPr>
        <a:xfrm>
          <a:off x="2467875" y="2549012"/>
          <a:ext cx="206282" cy="914396"/>
        </a:xfrm>
        <a:custGeom>
          <a:avLst/>
          <a:gdLst/>
          <a:ahLst/>
          <a:cxnLst/>
          <a:rect l="0" t="0" r="0" b="0"/>
          <a:pathLst>
            <a:path>
              <a:moveTo>
                <a:pt x="0" y="0"/>
              </a:moveTo>
              <a:lnTo>
                <a:pt x="0" y="914396"/>
              </a:lnTo>
              <a:lnTo>
                <a:pt x="206282" y="9143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2E46-678E-4A04-8DC1-D5080F23870B}">
      <dsp:nvSpPr>
        <dsp:cNvPr id="0" name=""/>
        <dsp:cNvSpPr/>
      </dsp:nvSpPr>
      <dsp:spPr>
        <a:xfrm>
          <a:off x="2467875" y="2549012"/>
          <a:ext cx="202445" cy="559131"/>
        </a:xfrm>
        <a:custGeom>
          <a:avLst/>
          <a:gdLst/>
          <a:ahLst/>
          <a:cxnLst/>
          <a:rect l="0" t="0" r="0" b="0"/>
          <a:pathLst>
            <a:path>
              <a:moveTo>
                <a:pt x="0" y="0"/>
              </a:moveTo>
              <a:lnTo>
                <a:pt x="0" y="559131"/>
              </a:lnTo>
              <a:lnTo>
                <a:pt x="202445" y="559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CF2DD-C563-43F0-8F86-DE6FCEBEE06B}">
      <dsp:nvSpPr>
        <dsp:cNvPr id="0" name=""/>
        <dsp:cNvSpPr/>
      </dsp:nvSpPr>
      <dsp:spPr>
        <a:xfrm>
          <a:off x="2467875" y="2549012"/>
          <a:ext cx="187219" cy="186802"/>
        </a:xfrm>
        <a:custGeom>
          <a:avLst/>
          <a:gdLst/>
          <a:ahLst/>
          <a:cxnLst/>
          <a:rect l="0" t="0" r="0" b="0"/>
          <a:pathLst>
            <a:path>
              <a:moveTo>
                <a:pt x="0" y="0"/>
              </a:moveTo>
              <a:lnTo>
                <a:pt x="0" y="186802"/>
              </a:lnTo>
              <a:lnTo>
                <a:pt x="187219" y="1868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210BA-3B9D-4A30-8EF0-47397830FB03}">
      <dsp:nvSpPr>
        <dsp:cNvPr id="0" name=""/>
        <dsp:cNvSpPr/>
      </dsp:nvSpPr>
      <dsp:spPr>
        <a:xfrm>
          <a:off x="2164432" y="1403588"/>
          <a:ext cx="165836" cy="990402"/>
        </a:xfrm>
        <a:custGeom>
          <a:avLst/>
          <a:gdLst/>
          <a:ahLst/>
          <a:cxnLst/>
          <a:rect l="0" t="0" r="0" b="0"/>
          <a:pathLst>
            <a:path>
              <a:moveTo>
                <a:pt x="0" y="0"/>
              </a:moveTo>
              <a:lnTo>
                <a:pt x="0" y="990402"/>
              </a:lnTo>
              <a:lnTo>
                <a:pt x="165836" y="990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ABA84-8166-4CF2-B41F-4FF0E5F6ADCD}">
      <dsp:nvSpPr>
        <dsp:cNvPr id="0" name=""/>
        <dsp:cNvSpPr/>
      </dsp:nvSpPr>
      <dsp:spPr>
        <a:xfrm>
          <a:off x="2164432" y="1403588"/>
          <a:ext cx="186317" cy="588408"/>
        </a:xfrm>
        <a:custGeom>
          <a:avLst/>
          <a:gdLst/>
          <a:ahLst/>
          <a:cxnLst/>
          <a:rect l="0" t="0" r="0" b="0"/>
          <a:pathLst>
            <a:path>
              <a:moveTo>
                <a:pt x="0" y="0"/>
              </a:moveTo>
              <a:lnTo>
                <a:pt x="0" y="588408"/>
              </a:lnTo>
              <a:lnTo>
                <a:pt x="186317" y="5884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ECCEF-C33F-4BC9-B6B5-6CE46194BEFF}">
      <dsp:nvSpPr>
        <dsp:cNvPr id="0" name=""/>
        <dsp:cNvSpPr/>
      </dsp:nvSpPr>
      <dsp:spPr>
        <a:xfrm>
          <a:off x="2164432" y="1403588"/>
          <a:ext cx="186317" cy="214772"/>
        </a:xfrm>
        <a:custGeom>
          <a:avLst/>
          <a:gdLst/>
          <a:ahLst/>
          <a:cxnLst/>
          <a:rect l="0" t="0" r="0" b="0"/>
          <a:pathLst>
            <a:path>
              <a:moveTo>
                <a:pt x="0" y="0"/>
              </a:moveTo>
              <a:lnTo>
                <a:pt x="0" y="214772"/>
              </a:lnTo>
              <a:lnTo>
                <a:pt x="186317" y="2147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7502E-7DBA-4733-8850-6A51DA0A1EB8}">
      <dsp:nvSpPr>
        <dsp:cNvPr id="0" name=""/>
        <dsp:cNvSpPr/>
      </dsp:nvSpPr>
      <dsp:spPr>
        <a:xfrm>
          <a:off x="1930951" y="967925"/>
          <a:ext cx="688380" cy="179429"/>
        </a:xfrm>
        <a:custGeom>
          <a:avLst/>
          <a:gdLst/>
          <a:ahLst/>
          <a:cxnLst/>
          <a:rect l="0" t="0" r="0" b="0"/>
          <a:pathLst>
            <a:path>
              <a:moveTo>
                <a:pt x="0" y="0"/>
              </a:moveTo>
              <a:lnTo>
                <a:pt x="0" y="89714"/>
              </a:lnTo>
              <a:lnTo>
                <a:pt x="688380" y="89714"/>
              </a:lnTo>
              <a:lnTo>
                <a:pt x="688380" y="179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D73DB-FC42-41B6-A066-F35FA106FB01}">
      <dsp:nvSpPr>
        <dsp:cNvPr id="0" name=""/>
        <dsp:cNvSpPr/>
      </dsp:nvSpPr>
      <dsp:spPr>
        <a:xfrm>
          <a:off x="538632" y="1403588"/>
          <a:ext cx="189222" cy="797930"/>
        </a:xfrm>
        <a:custGeom>
          <a:avLst/>
          <a:gdLst/>
          <a:ahLst/>
          <a:cxnLst/>
          <a:rect l="0" t="0" r="0" b="0"/>
          <a:pathLst>
            <a:path>
              <a:moveTo>
                <a:pt x="0" y="0"/>
              </a:moveTo>
              <a:lnTo>
                <a:pt x="0" y="797930"/>
              </a:lnTo>
              <a:lnTo>
                <a:pt x="189222" y="7979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B391A-E52E-4D1B-B164-1A11638ECF9C}">
      <dsp:nvSpPr>
        <dsp:cNvPr id="0" name=""/>
        <dsp:cNvSpPr/>
      </dsp:nvSpPr>
      <dsp:spPr>
        <a:xfrm>
          <a:off x="538632" y="1403588"/>
          <a:ext cx="194357" cy="490080"/>
        </a:xfrm>
        <a:custGeom>
          <a:avLst/>
          <a:gdLst/>
          <a:ahLst/>
          <a:cxnLst/>
          <a:rect l="0" t="0" r="0" b="0"/>
          <a:pathLst>
            <a:path>
              <a:moveTo>
                <a:pt x="0" y="0"/>
              </a:moveTo>
              <a:lnTo>
                <a:pt x="0" y="490080"/>
              </a:lnTo>
              <a:lnTo>
                <a:pt x="194357" y="4900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34307-C4E8-4E0D-85CF-A6420552DFF8}">
      <dsp:nvSpPr>
        <dsp:cNvPr id="0" name=""/>
        <dsp:cNvSpPr/>
      </dsp:nvSpPr>
      <dsp:spPr>
        <a:xfrm>
          <a:off x="538632" y="1403588"/>
          <a:ext cx="194357" cy="174558"/>
        </a:xfrm>
        <a:custGeom>
          <a:avLst/>
          <a:gdLst/>
          <a:ahLst/>
          <a:cxnLst/>
          <a:rect l="0" t="0" r="0" b="0"/>
          <a:pathLst>
            <a:path>
              <a:moveTo>
                <a:pt x="0" y="0"/>
              </a:moveTo>
              <a:lnTo>
                <a:pt x="0" y="174558"/>
              </a:lnTo>
              <a:lnTo>
                <a:pt x="194357" y="174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13B56-F769-4CA8-B5F1-3D164BA5CC40}">
      <dsp:nvSpPr>
        <dsp:cNvPr id="0" name=""/>
        <dsp:cNvSpPr/>
      </dsp:nvSpPr>
      <dsp:spPr>
        <a:xfrm>
          <a:off x="993532" y="967925"/>
          <a:ext cx="937419" cy="179429"/>
        </a:xfrm>
        <a:custGeom>
          <a:avLst/>
          <a:gdLst/>
          <a:ahLst/>
          <a:cxnLst/>
          <a:rect l="0" t="0" r="0" b="0"/>
          <a:pathLst>
            <a:path>
              <a:moveTo>
                <a:pt x="937419" y="0"/>
              </a:moveTo>
              <a:lnTo>
                <a:pt x="937419" y="89714"/>
              </a:lnTo>
              <a:lnTo>
                <a:pt x="0" y="89714"/>
              </a:lnTo>
              <a:lnTo>
                <a:pt x="0" y="179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805AF-5B94-4276-933E-6739903E5294}">
      <dsp:nvSpPr>
        <dsp:cNvPr id="0" name=""/>
        <dsp:cNvSpPr/>
      </dsp:nvSpPr>
      <dsp:spPr>
        <a:xfrm>
          <a:off x="1930951" y="406376"/>
          <a:ext cx="1463383" cy="179429"/>
        </a:xfrm>
        <a:custGeom>
          <a:avLst/>
          <a:gdLst/>
          <a:ahLst/>
          <a:cxnLst/>
          <a:rect l="0" t="0" r="0" b="0"/>
          <a:pathLst>
            <a:path>
              <a:moveTo>
                <a:pt x="1463383" y="0"/>
              </a:moveTo>
              <a:lnTo>
                <a:pt x="1463383" y="89714"/>
              </a:lnTo>
              <a:lnTo>
                <a:pt x="0" y="89714"/>
              </a:lnTo>
              <a:lnTo>
                <a:pt x="0" y="179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F4A36-E46E-4A59-A0A0-2872C39094FB}">
      <dsp:nvSpPr>
        <dsp:cNvPr id="0" name=""/>
        <dsp:cNvSpPr/>
      </dsp:nvSpPr>
      <dsp:spPr>
        <a:xfrm>
          <a:off x="2768849" y="2152"/>
          <a:ext cx="1250971" cy="4042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FIG Manager</a:t>
          </a:r>
        </a:p>
        <a:p>
          <a:pPr marL="0" lvl="0" indent="0" algn="ctr" defTabSz="400050">
            <a:lnSpc>
              <a:spcPct val="90000"/>
            </a:lnSpc>
            <a:spcBef>
              <a:spcPct val="0"/>
            </a:spcBef>
            <a:spcAft>
              <a:spcPct val="35000"/>
            </a:spcAft>
            <a:buNone/>
          </a:pPr>
          <a:r>
            <a:rPr lang="en-US" sz="900" kern="1200" dirty="0"/>
            <a:t>Stella Garber</a:t>
          </a:r>
        </a:p>
      </dsp:txBody>
      <dsp:txXfrm>
        <a:off x="2768849" y="2152"/>
        <a:ext cx="1250971" cy="404224"/>
      </dsp:txXfrm>
    </dsp:sp>
    <dsp:sp modelId="{3D682F3A-0DF9-48C3-A970-73625C2B2E98}">
      <dsp:nvSpPr>
        <dsp:cNvPr id="0" name=""/>
        <dsp:cNvSpPr/>
      </dsp:nvSpPr>
      <dsp:spPr>
        <a:xfrm>
          <a:off x="1098429" y="585805"/>
          <a:ext cx="1665042" cy="38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Inventory</a:t>
          </a:r>
        </a:p>
        <a:p>
          <a:pPr marL="0" lvl="0" indent="0" algn="ctr" defTabSz="400050">
            <a:lnSpc>
              <a:spcPct val="90000"/>
            </a:lnSpc>
            <a:spcBef>
              <a:spcPct val="0"/>
            </a:spcBef>
            <a:spcAft>
              <a:spcPct val="35000"/>
            </a:spcAft>
            <a:buNone/>
          </a:pPr>
          <a:r>
            <a:rPr lang="en-US" sz="900" kern="1200" dirty="0"/>
            <a:t>facilitiesinventory@cornell.edu</a:t>
          </a:r>
        </a:p>
      </dsp:txBody>
      <dsp:txXfrm>
        <a:off x="1098429" y="585805"/>
        <a:ext cx="1665042" cy="382120"/>
      </dsp:txXfrm>
    </dsp:sp>
    <dsp:sp modelId="{B299A32E-D93C-43CB-8833-54C286EDCADD}">
      <dsp:nvSpPr>
        <dsp:cNvPr id="0" name=""/>
        <dsp:cNvSpPr/>
      </dsp:nvSpPr>
      <dsp:spPr>
        <a:xfrm>
          <a:off x="424908" y="1147354"/>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Staff</a:t>
          </a:r>
        </a:p>
      </dsp:txBody>
      <dsp:txXfrm>
        <a:off x="424908" y="1147354"/>
        <a:ext cx="1137247" cy="256233"/>
      </dsp:txXfrm>
    </dsp:sp>
    <dsp:sp modelId="{5D528F09-A02E-41CB-A551-5C71301BFD41}">
      <dsp:nvSpPr>
        <dsp:cNvPr id="0" name=""/>
        <dsp:cNvSpPr/>
      </dsp:nvSpPr>
      <dsp:spPr>
        <a:xfrm>
          <a:off x="732990" y="1433343"/>
          <a:ext cx="1113990" cy="289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Joanne Button</a:t>
          </a:r>
        </a:p>
      </dsp:txBody>
      <dsp:txXfrm>
        <a:off x="732990" y="1433343"/>
        <a:ext cx="1113990" cy="289607"/>
      </dsp:txXfrm>
    </dsp:sp>
    <dsp:sp modelId="{6EB5E00A-5ACF-4C1A-AFD5-10112BB68713}">
      <dsp:nvSpPr>
        <dsp:cNvPr id="0" name=""/>
        <dsp:cNvSpPr/>
      </dsp:nvSpPr>
      <dsp:spPr>
        <a:xfrm>
          <a:off x="732990" y="1748865"/>
          <a:ext cx="1098849" cy="289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Karen Kunz (retiring)</a:t>
          </a:r>
        </a:p>
      </dsp:txBody>
      <dsp:txXfrm>
        <a:off x="732990" y="1748865"/>
        <a:ext cx="1098849" cy="289607"/>
      </dsp:txXfrm>
    </dsp:sp>
    <dsp:sp modelId="{B2B661BD-378E-4382-BE51-DCD5393775B6}">
      <dsp:nvSpPr>
        <dsp:cNvPr id="0" name=""/>
        <dsp:cNvSpPr/>
      </dsp:nvSpPr>
      <dsp:spPr>
        <a:xfrm>
          <a:off x="727855" y="2056714"/>
          <a:ext cx="1218537" cy="289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Steve VanDeWeert</a:t>
          </a:r>
        </a:p>
      </dsp:txBody>
      <dsp:txXfrm>
        <a:off x="727855" y="2056714"/>
        <a:ext cx="1218537" cy="289607"/>
      </dsp:txXfrm>
    </dsp:sp>
    <dsp:sp modelId="{EE5279B2-2BE0-46CE-8EEB-7291F9858C9A}">
      <dsp:nvSpPr>
        <dsp:cNvPr id="0" name=""/>
        <dsp:cNvSpPr/>
      </dsp:nvSpPr>
      <dsp:spPr>
        <a:xfrm>
          <a:off x="2050707" y="1147354"/>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Processes</a:t>
          </a:r>
        </a:p>
      </dsp:txBody>
      <dsp:txXfrm>
        <a:off x="2050707" y="1147354"/>
        <a:ext cx="1137247" cy="256233"/>
      </dsp:txXfrm>
    </dsp:sp>
    <dsp:sp modelId="{2BE5E7D1-8867-4586-AE45-218E2FC9FB46}">
      <dsp:nvSpPr>
        <dsp:cNvPr id="0" name=""/>
        <dsp:cNvSpPr/>
      </dsp:nvSpPr>
      <dsp:spPr>
        <a:xfrm>
          <a:off x="2350749" y="1490243"/>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Data – Facility &amp; Room</a:t>
          </a:r>
        </a:p>
      </dsp:txBody>
      <dsp:txXfrm>
        <a:off x="2350749" y="1490243"/>
        <a:ext cx="1137247" cy="256233"/>
      </dsp:txXfrm>
    </dsp:sp>
    <dsp:sp modelId="{375A21EE-0076-42A7-81B8-3D2A7E59F6DE}">
      <dsp:nvSpPr>
        <dsp:cNvPr id="0" name=""/>
        <dsp:cNvSpPr/>
      </dsp:nvSpPr>
      <dsp:spPr>
        <a:xfrm>
          <a:off x="2350749" y="1863879"/>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Drawings/Floor plans</a:t>
          </a:r>
        </a:p>
      </dsp:txBody>
      <dsp:txXfrm>
        <a:off x="2350749" y="1863879"/>
        <a:ext cx="1137247" cy="256233"/>
      </dsp:txXfrm>
    </dsp:sp>
    <dsp:sp modelId="{884A31A1-5A56-45C4-AB95-DE0471E58C40}">
      <dsp:nvSpPr>
        <dsp:cNvPr id="0" name=""/>
        <dsp:cNvSpPr/>
      </dsp:nvSpPr>
      <dsp:spPr>
        <a:xfrm>
          <a:off x="2330268" y="2238967"/>
          <a:ext cx="1376067" cy="310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Numbering</a:t>
          </a:r>
        </a:p>
      </dsp:txBody>
      <dsp:txXfrm>
        <a:off x="2330268" y="2238967"/>
        <a:ext cx="1376067" cy="310045"/>
      </dsp:txXfrm>
    </dsp:sp>
    <dsp:sp modelId="{892A132A-1460-47CB-BA40-C7F706FCDA14}">
      <dsp:nvSpPr>
        <dsp:cNvPr id="0" name=""/>
        <dsp:cNvSpPr/>
      </dsp:nvSpPr>
      <dsp:spPr>
        <a:xfrm>
          <a:off x="2655095" y="2593904"/>
          <a:ext cx="1250971" cy="28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Facility Codes</a:t>
          </a:r>
        </a:p>
      </dsp:txBody>
      <dsp:txXfrm>
        <a:off x="2655095" y="2593904"/>
        <a:ext cx="1250971" cy="283822"/>
      </dsp:txXfrm>
    </dsp:sp>
    <dsp:sp modelId="{BD736FCD-CBE7-4FD4-8179-76EC935CEC8F}">
      <dsp:nvSpPr>
        <dsp:cNvPr id="0" name=""/>
        <dsp:cNvSpPr/>
      </dsp:nvSpPr>
      <dsp:spPr>
        <a:xfrm>
          <a:off x="2670321" y="2966232"/>
          <a:ext cx="1250971" cy="28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Room Numbers</a:t>
          </a:r>
        </a:p>
      </dsp:txBody>
      <dsp:txXfrm>
        <a:off x="2670321" y="2966232"/>
        <a:ext cx="1250971" cy="283822"/>
      </dsp:txXfrm>
    </dsp:sp>
    <dsp:sp modelId="{603DFA1A-DA11-4417-990B-3EBFA38F0BB1}">
      <dsp:nvSpPr>
        <dsp:cNvPr id="0" name=""/>
        <dsp:cNvSpPr/>
      </dsp:nvSpPr>
      <dsp:spPr>
        <a:xfrm>
          <a:off x="2674157" y="3321498"/>
          <a:ext cx="1250971" cy="28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Street Numbers</a:t>
          </a:r>
        </a:p>
      </dsp:txBody>
      <dsp:txXfrm>
        <a:off x="2674157" y="3321498"/>
        <a:ext cx="1250971" cy="283822"/>
      </dsp:txXfrm>
    </dsp:sp>
    <dsp:sp modelId="{D0715637-D41B-45E2-ACC2-6625F287D5C9}">
      <dsp:nvSpPr>
        <dsp:cNvPr id="0" name=""/>
        <dsp:cNvSpPr/>
      </dsp:nvSpPr>
      <dsp:spPr>
        <a:xfrm>
          <a:off x="4025197" y="585805"/>
          <a:ext cx="1665042" cy="382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Archives</a:t>
          </a:r>
        </a:p>
        <a:p>
          <a:pPr marL="0" lvl="0" indent="0" algn="ctr" defTabSz="400050">
            <a:lnSpc>
              <a:spcPct val="90000"/>
            </a:lnSpc>
            <a:spcBef>
              <a:spcPct val="0"/>
            </a:spcBef>
            <a:spcAft>
              <a:spcPct val="35000"/>
            </a:spcAft>
            <a:buNone/>
          </a:pPr>
          <a:r>
            <a:rPr lang="en-US" sz="900" kern="1200" dirty="0"/>
            <a:t>facilitiesarchiving@cornell.edu</a:t>
          </a:r>
        </a:p>
      </dsp:txBody>
      <dsp:txXfrm>
        <a:off x="4025197" y="585805"/>
        <a:ext cx="1665042" cy="382120"/>
      </dsp:txXfrm>
    </dsp:sp>
    <dsp:sp modelId="{83A1E601-8DCE-4267-A0E0-3705A4818BBC}">
      <dsp:nvSpPr>
        <dsp:cNvPr id="0" name=""/>
        <dsp:cNvSpPr/>
      </dsp:nvSpPr>
      <dsp:spPr>
        <a:xfrm>
          <a:off x="3927673" y="1147354"/>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Staff</a:t>
          </a:r>
        </a:p>
      </dsp:txBody>
      <dsp:txXfrm>
        <a:off x="3927673" y="1147354"/>
        <a:ext cx="1137247" cy="256233"/>
      </dsp:txXfrm>
    </dsp:sp>
    <dsp:sp modelId="{2DEA0E44-42B4-4DCB-8950-392C2CD7A76E}">
      <dsp:nvSpPr>
        <dsp:cNvPr id="0" name=""/>
        <dsp:cNvSpPr/>
      </dsp:nvSpPr>
      <dsp:spPr>
        <a:xfrm>
          <a:off x="4243069" y="1429502"/>
          <a:ext cx="1165144" cy="276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Rebecca Merritt</a:t>
          </a:r>
        </a:p>
      </dsp:txBody>
      <dsp:txXfrm>
        <a:off x="4243069" y="1429502"/>
        <a:ext cx="1165144" cy="276508"/>
      </dsp:txXfrm>
    </dsp:sp>
    <dsp:sp modelId="{FB1A9394-8DD2-40EF-BB00-394D18D9A1C0}">
      <dsp:nvSpPr>
        <dsp:cNvPr id="0" name=""/>
        <dsp:cNvSpPr/>
      </dsp:nvSpPr>
      <dsp:spPr>
        <a:xfrm>
          <a:off x="4228544" y="1739607"/>
          <a:ext cx="1022037" cy="276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Lisa Powers</a:t>
          </a:r>
        </a:p>
      </dsp:txBody>
      <dsp:txXfrm>
        <a:off x="4228544" y="1739607"/>
        <a:ext cx="1022037" cy="276508"/>
      </dsp:txXfrm>
    </dsp:sp>
    <dsp:sp modelId="{2E05F132-51A0-40F6-BC9F-5A5AF2E80E01}">
      <dsp:nvSpPr>
        <dsp:cNvPr id="0" name=""/>
        <dsp:cNvSpPr/>
      </dsp:nvSpPr>
      <dsp:spPr>
        <a:xfrm>
          <a:off x="4232380" y="2057598"/>
          <a:ext cx="951230" cy="276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Toni Monroe</a:t>
          </a:r>
        </a:p>
      </dsp:txBody>
      <dsp:txXfrm>
        <a:off x="4232380" y="2057598"/>
        <a:ext cx="951230" cy="276508"/>
      </dsp:txXfrm>
    </dsp:sp>
    <dsp:sp modelId="{E923E9FA-A49F-4228-B1AF-1543E4A41E08}">
      <dsp:nvSpPr>
        <dsp:cNvPr id="0" name=""/>
        <dsp:cNvSpPr/>
      </dsp:nvSpPr>
      <dsp:spPr>
        <a:xfrm>
          <a:off x="5349094" y="1147354"/>
          <a:ext cx="1137247" cy="2562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Archives</a:t>
          </a:r>
        </a:p>
      </dsp:txBody>
      <dsp:txXfrm>
        <a:off x="5349094" y="1147354"/>
        <a:ext cx="1137247" cy="256233"/>
      </dsp:txXfrm>
    </dsp:sp>
    <dsp:sp modelId="{4EAC4A68-2CD6-4B8A-BB2A-39BD65FC17BE}">
      <dsp:nvSpPr>
        <dsp:cNvPr id="0" name=""/>
        <dsp:cNvSpPr/>
      </dsp:nvSpPr>
      <dsp:spPr>
        <a:xfrm>
          <a:off x="5597921" y="1451072"/>
          <a:ext cx="1314891" cy="324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 materials including awards</a:t>
          </a:r>
        </a:p>
      </dsp:txBody>
      <dsp:txXfrm>
        <a:off x="5597921" y="1451072"/>
        <a:ext cx="1314891" cy="324745"/>
      </dsp:txXfrm>
    </dsp:sp>
    <dsp:sp modelId="{157422B6-B470-46DB-B487-AF56DC3310B7}">
      <dsp:nvSpPr>
        <dsp:cNvPr id="0" name=""/>
        <dsp:cNvSpPr/>
      </dsp:nvSpPr>
      <dsp:spPr>
        <a:xfrm>
          <a:off x="5604031" y="1847867"/>
          <a:ext cx="1328920" cy="3471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Design/Construction documents</a:t>
          </a:r>
        </a:p>
      </dsp:txBody>
      <dsp:txXfrm>
        <a:off x="5604031" y="1847867"/>
        <a:ext cx="1328920" cy="347157"/>
      </dsp:txXfrm>
    </dsp:sp>
    <dsp:sp modelId="{6724C797-512A-46EF-9564-1FCCD9149119}">
      <dsp:nvSpPr>
        <dsp:cNvPr id="0" name=""/>
        <dsp:cNvSpPr/>
      </dsp:nvSpPr>
      <dsp:spPr>
        <a:xfrm>
          <a:off x="5589599" y="2237545"/>
          <a:ext cx="1298520" cy="341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Required project documents</a:t>
          </a:r>
        </a:p>
      </dsp:txBody>
      <dsp:txXfrm>
        <a:off x="5589599" y="2237545"/>
        <a:ext cx="1298520" cy="341047"/>
      </dsp:txXfrm>
    </dsp:sp>
    <dsp:sp modelId="{EA6F743F-3B3C-44FC-930A-E9D5FADDF0B1}">
      <dsp:nvSpPr>
        <dsp:cNvPr id="0" name=""/>
        <dsp:cNvSpPr/>
      </dsp:nvSpPr>
      <dsp:spPr>
        <a:xfrm>
          <a:off x="5571169" y="2610761"/>
          <a:ext cx="1342566" cy="341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Photos/Drawings/Permits</a:t>
          </a:r>
        </a:p>
      </dsp:txBody>
      <dsp:txXfrm>
        <a:off x="5571169" y="2610761"/>
        <a:ext cx="1342566" cy="341047"/>
      </dsp:txXfrm>
    </dsp:sp>
    <dsp:sp modelId="{FA84022E-A3EC-4CD1-A825-C645FB9DFBB1}">
      <dsp:nvSpPr>
        <dsp:cNvPr id="0" name=""/>
        <dsp:cNvSpPr/>
      </dsp:nvSpPr>
      <dsp:spPr>
        <a:xfrm>
          <a:off x="5576458" y="2999696"/>
          <a:ext cx="1324469" cy="341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Historical documents</a:t>
          </a:r>
        </a:p>
      </dsp:txBody>
      <dsp:txXfrm>
        <a:off x="5576458" y="2999696"/>
        <a:ext cx="1324469" cy="341047"/>
      </dsp:txXfrm>
    </dsp:sp>
    <dsp:sp modelId="{4599EFBB-953F-4614-B11D-CDD52DA3D94B}">
      <dsp:nvSpPr>
        <dsp:cNvPr id="0" name=""/>
        <dsp:cNvSpPr/>
      </dsp:nvSpPr>
      <dsp:spPr>
        <a:xfrm>
          <a:off x="5593376" y="3394700"/>
          <a:ext cx="1468508" cy="3190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Many, many more categories can be found in Trimble</a:t>
          </a:r>
        </a:p>
      </dsp:txBody>
      <dsp:txXfrm>
        <a:off x="5593376" y="3394700"/>
        <a:ext cx="1468508" cy="3190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t>
            </a:r>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75067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238257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FB36-3A1F-8E11-333F-51656A0A8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0D933-E7F3-398A-758B-BBE0843B4823}"/>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98D2F57F-E75C-1C8B-28FB-30583AC816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D5C98D-1570-E262-576F-88667276B17E}"/>
              </a:ext>
            </a:extLst>
          </p:cNvPr>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84170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0DB7-9E35-E8D0-43AC-983BF2362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56594-E94B-C9BC-838B-92CCA5F86CBD}"/>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002E9DA-408A-8B68-1405-077A02648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FF2776-D274-3514-0F2E-A6E8C73F1E3B}"/>
              </a:ext>
            </a:extLst>
          </p:cNvPr>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158471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6C9D-5DFD-D37C-9C78-0BDCF949E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1A4F7-6F26-58A4-E14C-8AC35937525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9F3497A-6402-88E4-F894-2ED97D01A5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1B5C22-C88F-4A7C-8550-60FDCF95CCBC}"/>
              </a:ext>
            </a:extLst>
          </p:cNvPr>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47322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946443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descr="A close-up of a tree with pink flowers&#10;&#10;Description automatically generated">
            <a:extLst>
              <a:ext uri="{FF2B5EF4-FFF2-40B4-BE49-F238E27FC236}">
                <a16:creationId xmlns:a16="http://schemas.microsoft.com/office/drawing/2014/main" id="{96756FFC-7CE8-DD07-FBCB-01E996CF52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28" b="7813"/>
          <a:stretch/>
        </p:blipFill>
        <p:spPr>
          <a:xfrm>
            <a:off x="0" y="171655"/>
            <a:ext cx="9144000" cy="4971846"/>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39AA073-920D-E54F-9AC5-76F07003BD6C}" type="datetime1">
              <a:rPr lang="en-US" smtClean="0"/>
              <a:t>6/11/2025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pic>
        <p:nvPicPr>
          <p:cNvPr id="17" name="Picture 16" descr="Logo&#10;&#10;Description automatically generated">
            <a:extLst>
              <a:ext uri="{FF2B5EF4-FFF2-40B4-BE49-F238E27FC236}">
                <a16:creationId xmlns:a16="http://schemas.microsoft.com/office/drawing/2014/main" id="{AC4908C2-176B-3DE5-53E1-82E402193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394" y="645281"/>
            <a:ext cx="991284" cy="991284"/>
          </a:xfrm>
          <a:prstGeom prst="rect">
            <a:avLst/>
          </a:prstGeom>
        </p:spPr>
      </p:pic>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3E314-98FC-B94B-8977-49FAA4E0471C}" type="datetime1">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4800605" y="1085850"/>
            <a:ext cx="4343395" cy="365760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289410" y="1085850"/>
            <a:ext cx="4358795" cy="3657600"/>
          </a:xfrm>
        </p:spPr>
        <p:txBody>
          <a:bodyPr numCol="1">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242311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6317C-1E3C-864A-B276-B05BE7E8A20F}" type="datetime1">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3"/>
          </p:nvPr>
        </p:nvSpPr>
        <p:spPr>
          <a:xfrm>
            <a:off x="381000" y="973933"/>
            <a:ext cx="8458200" cy="403622"/>
          </a:xfrm>
        </p:spPr>
        <p:txBody>
          <a:bodyPr>
            <a:noAutofit/>
          </a:bodyPr>
          <a:lstStyle>
            <a:lvl1pPr>
              <a:defRPr sz="2200"/>
            </a:lvl1pPr>
          </a:lstStyle>
          <a:p>
            <a:pPr lvl="0"/>
            <a:r>
              <a:rPr lang="en-US"/>
              <a:t>Click to edit Master text styles</a:t>
            </a:r>
          </a:p>
        </p:txBody>
      </p:sp>
      <p:sp>
        <p:nvSpPr>
          <p:cNvPr id="13" name="Content Placeholder 12"/>
          <p:cNvSpPr>
            <a:spLocks noGrp="1"/>
          </p:cNvSpPr>
          <p:nvPr>
            <p:ph sz="quarter" idx="14"/>
          </p:nvPr>
        </p:nvSpPr>
        <p:spPr>
          <a:xfrm>
            <a:off x="838200" y="1543050"/>
            <a:ext cx="7467600" cy="302895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3" name="Title 13">
            <a:extLst>
              <a:ext uri="{FF2B5EF4-FFF2-40B4-BE49-F238E27FC236}">
                <a16:creationId xmlns:a16="http://schemas.microsoft.com/office/drawing/2014/main" id="{50B2F287-FFEB-F2EA-C2A1-3E9E04180A98}"/>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37150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6" name="Picture 5" descr="A tree with pink flowers in front of a church&#10;&#10;Description automatically generated">
            <a:extLst>
              <a:ext uri="{FF2B5EF4-FFF2-40B4-BE49-F238E27FC236}">
                <a16:creationId xmlns:a16="http://schemas.microsoft.com/office/drawing/2014/main" id="{684465BF-701E-E0BB-004D-D29E8AFB8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12"/>
          <a:stretch/>
        </p:blipFill>
        <p:spPr>
          <a:xfrm>
            <a:off x="0" y="102392"/>
            <a:ext cx="9136856" cy="5140284"/>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FAA7FEC-9996-D64C-8F2B-024292F7E474}"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10" name="Picture 9" descr="A person walking down a staircase&#10;&#10;Description automatically generated">
            <a:extLst>
              <a:ext uri="{FF2B5EF4-FFF2-40B4-BE49-F238E27FC236}">
                <a16:creationId xmlns:a16="http://schemas.microsoft.com/office/drawing/2014/main" id="{6F3D53FD-CE4C-8F27-21EC-4AA6E06F6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92" b="7812"/>
          <a:stretch/>
        </p:blipFill>
        <p:spPr>
          <a:xfrm>
            <a:off x="0" y="102392"/>
            <a:ext cx="9144000" cy="5041108"/>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9790D17C-1331-8D40-BEDD-3FA6906F0965}"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1833D975-7B22-4E40-AE6D-4679985106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1" name="Text Placeholder 9">
            <a:extLst>
              <a:ext uri="{FF2B5EF4-FFF2-40B4-BE49-F238E27FC236}">
                <a16:creationId xmlns:a16="http://schemas.microsoft.com/office/drawing/2014/main" id="{B25A76E2-9570-0E41-99BE-143060C3023B}"/>
              </a:ext>
            </a:extLst>
          </p:cNvPr>
          <p:cNvSpPr>
            <a:spLocks noGrp="1"/>
          </p:cNvSpPr>
          <p:nvPr>
            <p:ph type="body" sz="quarter" idx="14" hasCustomPrompt="1"/>
          </p:nvPr>
        </p:nvSpPr>
        <p:spPr>
          <a:xfrm>
            <a:off x="346286" y="3696830"/>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sp>
        <p:nvSpPr>
          <p:cNvPr id="14" name="Rectangle 13">
            <a:extLst>
              <a:ext uri="{FF2B5EF4-FFF2-40B4-BE49-F238E27FC236}">
                <a16:creationId xmlns:a16="http://schemas.microsoft.com/office/drawing/2014/main" id="{795EC99D-D93D-F247-AB06-8EAA0780C5E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20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pic>
        <p:nvPicPr>
          <p:cNvPr id="6" name="Picture 5" descr="A sun shining through a window&#10;&#10;Description automatically generated">
            <a:extLst>
              <a:ext uri="{FF2B5EF4-FFF2-40B4-BE49-F238E27FC236}">
                <a16:creationId xmlns:a16="http://schemas.microsoft.com/office/drawing/2014/main" id="{7B0C19F5-7465-43C8-49C1-EDFB0DDC38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45" b="7763"/>
          <a:stretch/>
        </p:blipFill>
        <p:spPr>
          <a:xfrm>
            <a:off x="-1" y="102391"/>
            <a:ext cx="9133287" cy="504110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77DA6EA-FD24-7E44-B277-F0A183863BA3}"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a:t>
            </a:r>
          </a:p>
        </p:txBody>
      </p:sp>
      <p:pic>
        <p:nvPicPr>
          <p:cNvPr id="9" name="Picture 8" descr="cu white lrg.psd">
            <a:extLst>
              <a:ext uri="{FF2B5EF4-FFF2-40B4-BE49-F238E27FC236}">
                <a16:creationId xmlns:a16="http://schemas.microsoft.com/office/drawing/2014/main" id="{F398FED1-7045-FB49-9E7A-73D72B791B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3264074"/>
            <a:ext cx="1143528" cy="1115666"/>
          </a:xfrm>
          <a:prstGeom prst="rect">
            <a:avLst/>
          </a:prstGeom>
        </p:spPr>
      </p:pic>
      <p:sp>
        <p:nvSpPr>
          <p:cNvPr id="14" name="Rectangle 13">
            <a:extLst>
              <a:ext uri="{FF2B5EF4-FFF2-40B4-BE49-F238E27FC236}">
                <a16:creationId xmlns:a16="http://schemas.microsoft.com/office/drawing/2014/main" id="{E2F0080C-2D86-EE4D-9499-8C7E75FAA76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1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1998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4D4F52"/>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74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tree with pink flowers in front of a church&#10;&#10;Description automatically generated">
            <a:extLst>
              <a:ext uri="{FF2B5EF4-FFF2-40B4-BE49-F238E27FC236}">
                <a16:creationId xmlns:a16="http://schemas.microsoft.com/office/drawing/2014/main" id="{3F41BEE9-5C72-8814-5924-2550874C45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5"/>
          <a:stretch/>
        </p:blipFill>
        <p:spPr>
          <a:xfrm>
            <a:off x="0" y="102392"/>
            <a:ext cx="9144000" cy="504110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6/11/2025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edit Master title style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4315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nk flowers on a tree branch&#10;&#10;Description automatically generated">
            <a:extLst>
              <a:ext uri="{FF2B5EF4-FFF2-40B4-BE49-F238E27FC236}">
                <a16:creationId xmlns:a16="http://schemas.microsoft.com/office/drawing/2014/main" id="{65318FB7-8F07-A858-AEDF-4E0337E4B4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59"/>
          <a:stretch/>
        </p:blipFill>
        <p:spPr>
          <a:xfrm>
            <a:off x="0" y="166688"/>
            <a:ext cx="9144000" cy="4976812"/>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6/11/2025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add title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64365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B6C41E-658E-0F4C-84F5-F5C1D0CD758E}" type="datetime1">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0" name="Picture 9" descr="cu screen b31b1b.psd">
            <a:extLst>
              <a:ext uri="{FF2B5EF4-FFF2-40B4-BE49-F238E27FC236}">
                <a16:creationId xmlns:a16="http://schemas.microsoft.com/office/drawing/2014/main" id="{2F0129F0-F30E-CA46-95D8-485C2699B0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1" name="Rectangle 10">
            <a:extLst>
              <a:ext uri="{FF2B5EF4-FFF2-40B4-BE49-F238E27FC236}">
                <a16:creationId xmlns:a16="http://schemas.microsoft.com/office/drawing/2014/main" id="{2A90F953-0249-5D43-BD33-B0BA15959AE8}"/>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94237CBF-2E23-4D04-C1D6-E0948387C5AB}"/>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sp>
        <p:nvSpPr>
          <p:cNvPr id="2" name="Title 13">
            <a:extLst>
              <a:ext uri="{FF2B5EF4-FFF2-40B4-BE49-F238E27FC236}">
                <a16:creationId xmlns:a16="http://schemas.microsoft.com/office/drawing/2014/main" id="{596D8814-2552-F362-0E0D-5833424CB5BE}"/>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5402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descr="A group of people walking on steps near a waterfall&#10;&#10;Description automatically generated">
            <a:extLst>
              <a:ext uri="{FF2B5EF4-FFF2-40B4-BE49-F238E27FC236}">
                <a16:creationId xmlns:a16="http://schemas.microsoft.com/office/drawing/2014/main" id="{80803B17-E832-7E06-3E3F-71EAC23AF5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631" b="30682"/>
          <a:stretch/>
        </p:blipFill>
        <p:spPr>
          <a:xfrm>
            <a:off x="0" y="2590801"/>
            <a:ext cx="9144000" cy="2724149"/>
          </a:xfrm>
          <a:prstGeom prst="rect">
            <a:avLst/>
          </a:prstGeom>
        </p:spPr>
      </p:pic>
      <p:pic>
        <p:nvPicPr>
          <p:cNvPr id="12" name="Picture 11" descr="cu screen b31b1b.psd">
            <a:extLst>
              <a:ext uri="{FF2B5EF4-FFF2-40B4-BE49-F238E27FC236}">
                <a16:creationId xmlns:a16="http://schemas.microsoft.com/office/drawing/2014/main" id="{66A8AAA4-1989-724F-95DE-DE37D4FCC4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445AFBA-9E26-3649-AAFD-0E9220A9B890}"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4" name="Text Placeholder 13">
            <a:extLst>
              <a:ext uri="{FF2B5EF4-FFF2-40B4-BE49-F238E27FC236}">
                <a16:creationId xmlns:a16="http://schemas.microsoft.com/office/drawing/2014/main" id="{90A83950-FFBA-554A-B588-D6A580D0D2E2}"/>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sp>
        <p:nvSpPr>
          <p:cNvPr id="15" name="Rectangle 14">
            <a:extLst>
              <a:ext uri="{FF2B5EF4-FFF2-40B4-BE49-F238E27FC236}">
                <a16:creationId xmlns:a16="http://schemas.microsoft.com/office/drawing/2014/main" id="{240048BE-D63D-3C4B-B69F-DEEA9A7291A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F840E018-135F-E8F8-8E5F-51BA03B44DFB}"/>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254504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6" name="Picture 5" descr="A group of people sitting in a park&#10;&#10;Description automatically generated">
            <a:extLst>
              <a:ext uri="{FF2B5EF4-FFF2-40B4-BE49-F238E27FC236}">
                <a16:creationId xmlns:a16="http://schemas.microsoft.com/office/drawing/2014/main" id="{05409541-8A3E-842C-E399-095EA94EB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b="6250"/>
          <a:stretch/>
        </p:blipFill>
        <p:spPr>
          <a:xfrm>
            <a:off x="-1" y="2571751"/>
            <a:ext cx="9144001" cy="2667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A9E6AE6-2C29-BB46-B61A-82BFF4E5A3DE}"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0" name="Text Placeholder 13"/>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pic>
        <p:nvPicPr>
          <p:cNvPr id="12" name="Picture 11" descr="cu screen b31b1b.psd">
            <a:extLst>
              <a:ext uri="{FF2B5EF4-FFF2-40B4-BE49-F238E27FC236}">
                <a16:creationId xmlns:a16="http://schemas.microsoft.com/office/drawing/2014/main" id="{3992565B-390F-0E49-BEBB-FCFB7B0F99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8BEBA6B5-B8A6-AA4A-8C89-E307EC9BBF7B}"/>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22E05E15-0EFA-28DA-8B0B-32DAC8AED54F}"/>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164957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descr="A tree with purple flowers&#10;&#10;Description automatically generated">
            <a:extLst>
              <a:ext uri="{FF2B5EF4-FFF2-40B4-BE49-F238E27FC236}">
                <a16:creationId xmlns:a16="http://schemas.microsoft.com/office/drawing/2014/main" id="{51047B4F-40DC-EBC8-9067-27B7187C1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5" t="58103"/>
          <a:stretch/>
        </p:blipFill>
        <p:spPr>
          <a:xfrm>
            <a:off x="-1" y="2571750"/>
            <a:ext cx="9156735" cy="257175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9206A58-46B6-944A-9D6E-0BD4C7FDED12}" type="datetime1">
              <a:rPr lang="en-US" smtClean="0"/>
              <a:t>6/11/2025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3">
            <a:extLst>
              <a:ext uri="{FF2B5EF4-FFF2-40B4-BE49-F238E27FC236}">
                <a16:creationId xmlns:a16="http://schemas.microsoft.com/office/drawing/2014/main" id="{53CD406C-D78C-A002-5EB9-7B73215BAC27}"/>
              </a:ext>
            </a:extLst>
          </p:cNvPr>
          <p:cNvSpPr>
            <a:spLocks noGrp="1"/>
          </p:cNvSpPr>
          <p:nvPr>
            <p:ph type="title"/>
          </p:nvPr>
        </p:nvSpPr>
        <p:spPr>
          <a:xfrm>
            <a:off x="0" y="489144"/>
            <a:ext cx="9156734" cy="452582"/>
          </a:xfrm>
        </p:spPr>
        <p:txBody>
          <a:bodyPr>
            <a:noAutofit/>
          </a:bodyPr>
          <a:lstStyle>
            <a:lvl1pPr algn="ctr">
              <a:defRPr sz="2800"/>
            </a:lvl1pPr>
          </a:lstStyle>
          <a:p>
            <a:r>
              <a:rPr lang="en-US"/>
              <a:t>Click to edit Master title style</a:t>
            </a:r>
          </a:p>
        </p:txBody>
      </p:sp>
    </p:spTree>
    <p:extLst>
      <p:ext uri="{BB962C8B-B14F-4D97-AF65-F5344CB8AC3E}">
        <p14:creationId xmlns:p14="http://schemas.microsoft.com/office/powerpoint/2010/main" val="253694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7BE292-9A57-0542-9D1A-670BF0915FC7}" type="datetime1">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81" y="-117766"/>
            <a:ext cx="1370059" cy="391837"/>
          </a:xfrm>
          <a:prstGeom prst="rect">
            <a:avLst/>
          </a:prstGeom>
        </p:spPr>
      </p:pic>
      <p:sp>
        <p:nvSpPr>
          <p:cNvPr id="3" name="Text Placeholder 2"/>
          <p:cNvSpPr>
            <a:spLocks noGrp="1"/>
          </p:cNvSpPr>
          <p:nvPr>
            <p:ph type="body" sz="quarter" idx="13"/>
          </p:nvPr>
        </p:nvSpPr>
        <p:spPr>
          <a:xfrm>
            <a:off x="285753" y="967384"/>
            <a:ext cx="8678863" cy="2999185"/>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453032"/>
            <a:ext cx="8677656" cy="514350"/>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676D217F-405D-D842-BCF8-605A468DB0E6}"/>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48127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B79E-0656-2A4C-B62D-76749EE85259}" type="datetime1">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292899" y="2908169"/>
            <a:ext cx="8558213" cy="208716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4"/>
          </p:nvPr>
        </p:nvSpPr>
        <p:spPr>
          <a:xfrm>
            <a:off x="289405" y="1143000"/>
            <a:ext cx="8534400" cy="1657350"/>
          </a:xfrm>
        </p:spPr>
        <p:txBody>
          <a:bodyPr numCol="2">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u white lrg.psd">
            <a:extLst>
              <a:ext uri="{FF2B5EF4-FFF2-40B4-BE49-F238E27FC236}">
                <a16:creationId xmlns:a16="http://schemas.microsoft.com/office/drawing/2014/main" id="{78D9ACAA-FDE2-2E47-B810-92F2D7384B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2" name="Title 13">
            <a:extLst>
              <a:ext uri="{FF2B5EF4-FFF2-40B4-BE49-F238E27FC236}">
                <a16:creationId xmlns:a16="http://schemas.microsoft.com/office/drawing/2014/main" id="{CC55B508-E112-032D-BA73-9505904E376E}"/>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09238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D2D88-B574-BB49-A7D0-C089E3D3C187}" type="datetime1">
              <a:rPr lang="en-US" smtClean="0"/>
              <a:t>6/11/2025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2" r:id="rId3"/>
    <p:sldLayoutId id="2147483651" r:id="rId4"/>
    <p:sldLayoutId id="2147483660" r:id="rId5"/>
    <p:sldLayoutId id="2147483670" r:id="rId6"/>
    <p:sldLayoutId id="2147483664" r:id="rId7"/>
    <p:sldLayoutId id="2147483650" r:id="rId8"/>
    <p:sldLayoutId id="2147483661" r:id="rId9"/>
    <p:sldLayoutId id="2147483665" r:id="rId10"/>
    <p:sldLayoutId id="2147483657" r:id="rId11"/>
    <p:sldLayoutId id="2147483666" r:id="rId12"/>
    <p:sldLayoutId id="2147483667" r:id="rId13"/>
    <p:sldLayoutId id="2147483669" r:id="rId14"/>
    <p:sldLayoutId id="2147483675" r:id="rId15"/>
  </p:sldLayoutIdLst>
  <p:hf sldNum="0" hdr="0" ftr="0" dt="0"/>
  <p:txStyles>
    <p:titleStyle>
      <a:lvl1pPr algn="ctr" defTabSz="914377" rtl="0" eaLnBrk="1" latinLnBrk="0" hangingPunct="1">
        <a:spcBef>
          <a:spcPct val="0"/>
        </a:spcBef>
        <a:buNone/>
        <a:defRPr sz="3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342891" indent="-342891"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1pPr>
      <a:lvl2pPr marL="742932" indent="-285744"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facilitiesinventory@cornell.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C4A3-4816-1152-119B-4CDE8146F575}"/>
              </a:ext>
            </a:extLst>
          </p:cNvPr>
          <p:cNvSpPr>
            <a:spLocks noGrp="1"/>
          </p:cNvSpPr>
          <p:nvPr>
            <p:ph type="title"/>
          </p:nvPr>
        </p:nvSpPr>
        <p:spPr>
          <a:xfrm>
            <a:off x="152400" y="2876550"/>
            <a:ext cx="5943600" cy="861774"/>
          </a:xfrm>
        </p:spPr>
        <p:txBody>
          <a:bodyPr/>
          <a:lstStyle/>
          <a:p>
            <a:r>
              <a:rPr lang="en-US" dirty="0"/>
              <a:t>FIG &amp; Room Numbering</a:t>
            </a:r>
          </a:p>
        </p:txBody>
      </p:sp>
    </p:spTree>
    <p:extLst>
      <p:ext uri="{BB962C8B-B14F-4D97-AF65-F5344CB8AC3E}">
        <p14:creationId xmlns:p14="http://schemas.microsoft.com/office/powerpoint/2010/main" val="213139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7215BB0-9CE6-8000-6F02-F566C8F53F89}"/>
              </a:ext>
            </a:extLst>
          </p:cNvPr>
          <p:cNvGraphicFramePr/>
          <p:nvPr>
            <p:extLst>
              <p:ext uri="{D42A27DB-BD31-4B8C-83A1-F6EECF244321}">
                <p14:modId xmlns:p14="http://schemas.microsoft.com/office/powerpoint/2010/main" val="496795043"/>
              </p:ext>
            </p:extLst>
          </p:nvPr>
        </p:nvGraphicFramePr>
        <p:xfrm>
          <a:off x="1523999" y="539749"/>
          <a:ext cx="7377546" cy="4496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AF06415A-CE21-0743-9F6E-2FE93EE25B49}"/>
              </a:ext>
            </a:extLst>
          </p:cNvPr>
          <p:cNvSpPr/>
          <p:nvPr/>
        </p:nvSpPr>
        <p:spPr>
          <a:xfrm rot="20533830">
            <a:off x="2353874" y="3101133"/>
            <a:ext cx="1473307" cy="629708"/>
          </a:xfrm>
          <a:prstGeom prst="right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51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B7AF3-985E-890B-169F-E29052BB04C0}"/>
              </a:ext>
            </a:extLst>
          </p:cNvPr>
          <p:cNvSpPr txBox="1"/>
          <p:nvPr/>
        </p:nvSpPr>
        <p:spPr>
          <a:xfrm>
            <a:off x="307635" y="342787"/>
            <a:ext cx="2329097" cy="338554"/>
          </a:xfrm>
          <a:prstGeom prst="rect">
            <a:avLst/>
          </a:prstGeom>
          <a:noFill/>
        </p:spPr>
        <p:txBody>
          <a:bodyPr wrap="square" rtlCol="0">
            <a:spAutoFit/>
          </a:bodyPr>
          <a:lstStyle/>
          <a:p>
            <a:r>
              <a:rPr lang="en-US" sz="1600" b="1" dirty="0"/>
              <a:t>Room Numbering</a:t>
            </a:r>
          </a:p>
        </p:txBody>
      </p:sp>
      <p:sp>
        <p:nvSpPr>
          <p:cNvPr id="3" name="TextBox 2">
            <a:extLst>
              <a:ext uri="{FF2B5EF4-FFF2-40B4-BE49-F238E27FC236}">
                <a16:creationId xmlns:a16="http://schemas.microsoft.com/office/drawing/2014/main" id="{F913E9C2-10B4-9C57-409A-292967C537D8}"/>
              </a:ext>
            </a:extLst>
          </p:cNvPr>
          <p:cNvSpPr txBox="1"/>
          <p:nvPr/>
        </p:nvSpPr>
        <p:spPr>
          <a:xfrm>
            <a:off x="514367" y="2887142"/>
            <a:ext cx="8115265"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Room numbers are assigned as part of the design review process.</a:t>
            </a:r>
          </a:p>
          <a:p>
            <a:pPr marL="742950" lvl="1" indent="-285750">
              <a:buFont typeface="Arial" panose="020B0604020202020204" pitchFamily="34" charset="0"/>
              <a:buChar char="•"/>
            </a:pPr>
            <a:r>
              <a:rPr lang="en-US" sz="1400" dirty="0"/>
              <a:t>FIG must be included on all reviews.</a:t>
            </a:r>
          </a:p>
          <a:p>
            <a:pPr marL="742950" lvl="1" indent="-285750">
              <a:buFont typeface="Arial" panose="020B0604020202020204" pitchFamily="34" charset="0"/>
              <a:buChar char="•"/>
            </a:pPr>
            <a:r>
              <a:rPr lang="en-US" sz="1400" dirty="0"/>
              <a:t>Updates are generated as needed during each iteration of a project.</a:t>
            </a:r>
          </a:p>
          <a:p>
            <a:pPr marL="285750" indent="-285750">
              <a:buFont typeface="Arial" panose="020B0604020202020204" pitchFamily="34" charset="0"/>
              <a:buChar char="•"/>
            </a:pPr>
            <a:r>
              <a:rPr lang="en-US" sz="1400" dirty="0"/>
              <a:t>Spaces need to be identified early to support construction activities, fire control panel information, door hardware installations, and other items that are related to room numbers throughout a project.</a:t>
            </a:r>
          </a:p>
          <a:p>
            <a:pPr marL="285750" indent="-285750">
              <a:buFont typeface="Arial" panose="020B0604020202020204" pitchFamily="34" charset="0"/>
              <a:buChar char="•"/>
            </a:pPr>
            <a:r>
              <a:rPr lang="en-US" sz="1400" dirty="0"/>
              <a:t>Renovations or internal projects that result in a modification of space or circulation that could impact room numbers should be submitted for review to ensure compliance with the standards.</a:t>
            </a:r>
          </a:p>
          <a:p>
            <a:pPr marL="285750" indent="-285750">
              <a:buFont typeface="Arial" panose="020B0604020202020204" pitchFamily="34" charset="0"/>
              <a:buChar char="•"/>
            </a:pPr>
            <a:r>
              <a:rPr lang="en-US" sz="1400" dirty="0"/>
              <a:t>Facilities Information Group (FIG) is responsible for assigning all room numbers regardless of project size. </a:t>
            </a:r>
          </a:p>
          <a:p>
            <a:pPr marL="742950" lvl="1" indent="-285750">
              <a:buFont typeface="Arial" panose="020B0604020202020204" pitchFamily="34" charset="0"/>
              <a:buChar char="•"/>
            </a:pPr>
            <a:r>
              <a:rPr lang="en-US" sz="1400" dirty="0"/>
              <a:t>Leased facilities follow the owner’s existing space nomenclature.</a:t>
            </a:r>
          </a:p>
        </p:txBody>
      </p:sp>
      <p:sp>
        <p:nvSpPr>
          <p:cNvPr id="4" name="TextBox 3">
            <a:extLst>
              <a:ext uri="{FF2B5EF4-FFF2-40B4-BE49-F238E27FC236}">
                <a16:creationId xmlns:a16="http://schemas.microsoft.com/office/drawing/2014/main" id="{0F2D1FAE-2676-746B-289C-7B528ADEE797}"/>
              </a:ext>
            </a:extLst>
          </p:cNvPr>
          <p:cNvSpPr txBox="1"/>
          <p:nvPr/>
        </p:nvSpPr>
        <p:spPr>
          <a:xfrm>
            <a:off x="543607" y="730045"/>
            <a:ext cx="792152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To ensure consistency with the assignment of room numbers, in both renovation projects and new builds, a set of standards have been developed by Cornell over many years.   </a:t>
            </a:r>
          </a:p>
          <a:p>
            <a:pPr marL="742950" lvl="1" indent="-285750">
              <a:buFont typeface="Arial" panose="020B0604020202020204" pitchFamily="34" charset="0"/>
              <a:buChar char="•"/>
            </a:pPr>
            <a:r>
              <a:rPr lang="en-US" sz="1400" dirty="0"/>
              <a:t>Room numbers affect wayfinding which has a direct result on the ability of emergency personnel to respond in a timely manner to incidents.  </a:t>
            </a:r>
          </a:p>
          <a:p>
            <a:pPr marL="742950" lvl="1" indent="-285750">
              <a:buFont typeface="Arial" panose="020B0604020202020204" pitchFamily="34" charset="0"/>
              <a:buChar char="•"/>
            </a:pPr>
            <a:r>
              <a:rPr lang="en-US" sz="1400" dirty="0"/>
              <a:t>Consistent processes from building to building ensure that building visitors can quickly identify, navigate, and track rooms regardless of the facility.  </a:t>
            </a:r>
          </a:p>
          <a:p>
            <a:pPr marL="285750" indent="-285750">
              <a:buFont typeface="Arial" panose="020B0604020202020204" pitchFamily="34" charset="0"/>
              <a:buChar char="•"/>
            </a:pPr>
            <a:r>
              <a:rPr lang="en-US" sz="1400" dirty="0"/>
              <a:t>It is imperative that these standards are followed.  </a:t>
            </a:r>
          </a:p>
        </p:txBody>
      </p:sp>
      <p:sp>
        <p:nvSpPr>
          <p:cNvPr id="5" name="TextBox 4">
            <a:extLst>
              <a:ext uri="{FF2B5EF4-FFF2-40B4-BE49-F238E27FC236}">
                <a16:creationId xmlns:a16="http://schemas.microsoft.com/office/drawing/2014/main" id="{A5C41739-2CAC-B222-8D35-E6D2897B9FEB}"/>
              </a:ext>
            </a:extLst>
          </p:cNvPr>
          <p:cNvSpPr txBox="1"/>
          <p:nvPr/>
        </p:nvSpPr>
        <p:spPr>
          <a:xfrm>
            <a:off x="307635" y="2474464"/>
            <a:ext cx="2258568" cy="338554"/>
          </a:xfrm>
          <a:prstGeom prst="rect">
            <a:avLst/>
          </a:prstGeom>
          <a:noFill/>
        </p:spPr>
        <p:txBody>
          <a:bodyPr wrap="square" rtlCol="0">
            <a:spAutoFit/>
          </a:bodyPr>
          <a:lstStyle/>
          <a:p>
            <a:r>
              <a:rPr lang="en-US" sz="1600" b="1" dirty="0"/>
              <a:t>Basics</a:t>
            </a:r>
          </a:p>
        </p:txBody>
      </p:sp>
    </p:spTree>
    <p:extLst>
      <p:ext uri="{BB962C8B-B14F-4D97-AF65-F5344CB8AC3E}">
        <p14:creationId xmlns:p14="http://schemas.microsoft.com/office/powerpoint/2010/main" val="292095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37A7-1DF6-539C-7C2D-1EE1096EEB2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702951A-126B-D9B2-CDD2-0C632828C131}"/>
              </a:ext>
            </a:extLst>
          </p:cNvPr>
          <p:cNvSpPr txBox="1"/>
          <p:nvPr/>
        </p:nvSpPr>
        <p:spPr>
          <a:xfrm>
            <a:off x="578830" y="832081"/>
            <a:ext cx="8071684" cy="4001095"/>
          </a:xfrm>
          <a:prstGeom prst="rect">
            <a:avLst/>
          </a:prstGeom>
          <a:noFill/>
        </p:spPr>
        <p:txBody>
          <a:bodyPr wrap="square" rtlCol="0">
            <a:spAutoFit/>
          </a:bodyPr>
          <a:lstStyle/>
          <a:p>
            <a:pPr marL="285750" indent="-285750">
              <a:buFont typeface="Arial" panose="020B0604020202020204" pitchFamily="34" charset="0"/>
              <a:buChar char="•"/>
            </a:pPr>
            <a:r>
              <a:rPr lang="en-US" sz="1400" dirty="0"/>
              <a:t>Contact FIG via the group email – </a:t>
            </a:r>
            <a:r>
              <a:rPr lang="en-US" sz="1400" dirty="0">
                <a:solidFill>
                  <a:srgbClr val="00B0F0"/>
                </a:solidFill>
                <a:hlinkClick r:id="rId3">
                  <a:extLst>
                    <a:ext uri="{A12FA001-AC4F-418D-AE19-62706E023703}">
                      <ahyp:hlinkClr xmlns:ahyp="http://schemas.microsoft.com/office/drawing/2018/hyperlinkcolor" val="tx"/>
                    </a:ext>
                  </a:extLst>
                </a:hlinkClick>
              </a:rPr>
              <a:t>facilitiesinventory@cornell.edu</a:t>
            </a:r>
            <a:r>
              <a:rPr lang="en-US" sz="1400" dirty="0">
                <a:solidFill>
                  <a:srgbClr val="00B0F0"/>
                </a:solidFill>
              </a:rPr>
              <a:t> </a:t>
            </a:r>
            <a:r>
              <a:rPr lang="en-US" sz="1400" dirty="0"/>
              <a:t>at the beginning of project.</a:t>
            </a:r>
          </a:p>
          <a:p>
            <a:pPr marL="742950" lvl="1" indent="-285750">
              <a:buFont typeface="Arial" panose="020B0604020202020204" pitchFamily="34" charset="0"/>
              <a:buChar char="•"/>
            </a:pPr>
            <a:r>
              <a:rPr lang="en-US" sz="1400" dirty="0"/>
              <a:t>You may continue to send an email directly to an individual in the group, but the group email MUST be cc’d</a:t>
            </a:r>
          </a:p>
          <a:p>
            <a:pPr marL="742950" lvl="1" indent="-285750">
              <a:buFont typeface="Arial" panose="020B0604020202020204" pitchFamily="34" charset="0"/>
              <a:buChar char="•"/>
            </a:pPr>
            <a:r>
              <a:rPr lang="en-US" sz="1400" dirty="0"/>
              <a:t>This ensures that if a specific individual is unavailable, your request can be addressed in a timely and efficient manner.</a:t>
            </a:r>
          </a:p>
          <a:p>
            <a:pPr marL="285750" indent="-285750">
              <a:buFont typeface="Arial" panose="020B0604020202020204" pitchFamily="34" charset="0"/>
              <a:buChar char="•"/>
            </a:pPr>
            <a:r>
              <a:rPr lang="en-US" sz="1400" dirty="0"/>
              <a:t>FIG should be contacted ANY time the floor plan changes within any iteration of a project. </a:t>
            </a: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Times"/>
                <a:ea typeface="+mn-ea"/>
                <a:cs typeface="+mn-cs"/>
              </a:rPr>
              <a:t>This includes </a:t>
            </a:r>
            <a:r>
              <a:rPr lang="en-US" sz="1400" dirty="0"/>
              <a:t>ANY time a renovation modifies existing space(s).</a:t>
            </a:r>
          </a:p>
          <a:p>
            <a:pPr marL="285750" indent="-285750">
              <a:buFont typeface="Arial" panose="020B0604020202020204" pitchFamily="34" charset="0"/>
              <a:buChar char="•"/>
            </a:pPr>
            <a:r>
              <a:rPr lang="en-US" sz="1400" dirty="0"/>
              <a:t>FIG will consult with the Project Manager and/or renovating group to answer questions about how the space will be used to assist in correctly assigning room numbers.</a:t>
            </a:r>
          </a:p>
          <a:p>
            <a:pPr marL="285750" indent="-285750">
              <a:buFont typeface="Arial" panose="020B0604020202020204" pitchFamily="34" charset="0"/>
              <a:buChar char="•"/>
            </a:pPr>
            <a:r>
              <a:rPr lang="en-US" sz="1400" dirty="0"/>
              <a:t>It is expected that schematic, design, and construction drawings will be updated to reflect the room numbers designated by FIG in a timely manner.</a:t>
            </a:r>
          </a:p>
          <a:p>
            <a:pPr marL="742950" lvl="1" indent="-285750">
              <a:buFont typeface="Arial" panose="020B0604020202020204" pitchFamily="34" charset="0"/>
              <a:buChar char="•"/>
            </a:pPr>
            <a:r>
              <a:rPr lang="en-US" sz="1400" dirty="0"/>
              <a:t>FIG will provide a room number list with the architect’s room description at each design iteration for capital projects.  Smaller projects may be handled via drawings, emails, or other review processes.</a:t>
            </a:r>
          </a:p>
          <a:p>
            <a:pPr marL="742950" lvl="1" indent="-285750">
              <a:buFont typeface="Arial" panose="020B0604020202020204" pitchFamily="34" charset="0"/>
              <a:buChar char="•"/>
            </a:pPr>
            <a:r>
              <a:rPr lang="en-US" sz="1400" dirty="0"/>
              <a:t>Door sign orders that identify room numbers should match approved room numbers from FIG.</a:t>
            </a:r>
          </a:p>
          <a:p>
            <a:pPr marL="742950" lvl="1" indent="-285750">
              <a:buFont typeface="Arial" panose="020B0604020202020204" pitchFamily="34" charset="0"/>
              <a:buChar char="•"/>
            </a:pPr>
            <a:r>
              <a:rPr lang="en-US" sz="1400" dirty="0"/>
              <a:t>Any deviation from this process could result in additional costs to the project to make corrections to signs, electrical and fire control systems, and other areas affected by the incorrect room number.</a:t>
            </a:r>
          </a:p>
          <a:p>
            <a:pPr marL="285750" indent="-285750">
              <a:buFont typeface="Arial" panose="020B0604020202020204" pitchFamily="34" charset="0"/>
              <a:buChar char="•"/>
            </a:pPr>
            <a:endParaRPr lang="en-US" sz="1600" dirty="0">
              <a:solidFill>
                <a:srgbClr val="A50021"/>
              </a:solidFill>
            </a:endParaRPr>
          </a:p>
        </p:txBody>
      </p:sp>
      <p:sp>
        <p:nvSpPr>
          <p:cNvPr id="8" name="TextBox 7">
            <a:extLst>
              <a:ext uri="{FF2B5EF4-FFF2-40B4-BE49-F238E27FC236}">
                <a16:creationId xmlns:a16="http://schemas.microsoft.com/office/drawing/2014/main" id="{938F6DD6-E69B-413B-3D73-054D5390C71F}"/>
              </a:ext>
            </a:extLst>
          </p:cNvPr>
          <p:cNvSpPr txBox="1"/>
          <p:nvPr/>
        </p:nvSpPr>
        <p:spPr>
          <a:xfrm>
            <a:off x="249646" y="414045"/>
            <a:ext cx="2258568" cy="338554"/>
          </a:xfrm>
          <a:prstGeom prst="rect">
            <a:avLst/>
          </a:prstGeom>
          <a:noFill/>
        </p:spPr>
        <p:txBody>
          <a:bodyPr wrap="square" rtlCol="0">
            <a:spAutoFit/>
          </a:bodyPr>
          <a:lstStyle/>
          <a:p>
            <a:r>
              <a:rPr lang="en-US" sz="1600" b="1" dirty="0"/>
              <a:t>Process steps</a:t>
            </a:r>
          </a:p>
        </p:txBody>
      </p:sp>
    </p:spTree>
    <p:extLst>
      <p:ext uri="{BB962C8B-B14F-4D97-AF65-F5344CB8AC3E}">
        <p14:creationId xmlns:p14="http://schemas.microsoft.com/office/powerpoint/2010/main" val="36515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2FD96-BD44-1BB7-DDE9-EA4151D1488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80FF89B-08F0-05B4-804C-66F0740D12A2}"/>
              </a:ext>
            </a:extLst>
          </p:cNvPr>
          <p:cNvSpPr txBox="1"/>
          <p:nvPr/>
        </p:nvSpPr>
        <p:spPr>
          <a:xfrm>
            <a:off x="552796" y="767242"/>
            <a:ext cx="8075676"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t>Repeating of room numbers within the same building or when buildings are contiguous.</a:t>
            </a:r>
          </a:p>
          <a:p>
            <a:pPr marL="742950" lvl="1" indent="-285750">
              <a:buFont typeface="Arial" panose="020B0604020202020204" pitchFamily="34" charset="0"/>
              <a:buChar char="•"/>
            </a:pPr>
            <a:r>
              <a:rPr lang="en-US" sz="1400" dirty="0"/>
              <a:t>This must be considered carefully due to wayfinding and emergency response concerns.</a:t>
            </a:r>
          </a:p>
          <a:p>
            <a:pPr marL="742950" lvl="1" indent="-285750">
              <a:buFont typeface="Arial" panose="020B0604020202020204" pitchFamily="34" charset="0"/>
              <a:buChar char="•"/>
            </a:pPr>
            <a:r>
              <a:rPr lang="en-US" sz="1400" dirty="0"/>
              <a:t>Sometimes alphas are needed at the front of numbers to assist with the contiguous buildings.</a:t>
            </a:r>
          </a:p>
          <a:p>
            <a:pPr marL="285750" indent="-285750">
              <a:buFont typeface="Arial" panose="020B0604020202020204" pitchFamily="34" charset="0"/>
              <a:buChar char="•"/>
            </a:pPr>
            <a:r>
              <a:rPr lang="en-US" sz="1400" dirty="0"/>
              <a:t>Using incorrect nomenclature on assignable or non-assignable space.  </a:t>
            </a:r>
          </a:p>
          <a:p>
            <a:pPr marL="742950" lvl="1" indent="-285750">
              <a:buFont typeface="Arial" panose="020B0604020202020204" pitchFamily="34" charset="0"/>
              <a:buChar char="•"/>
            </a:pPr>
            <a:r>
              <a:rPr lang="en-US" sz="1400" dirty="0"/>
              <a:t>Assignable – Assigned to units for program uses, such as, offices, classrooms, labs, &amp; etc.</a:t>
            </a:r>
          </a:p>
          <a:p>
            <a:pPr marL="742950" lvl="1" indent="-285750">
              <a:buFont typeface="Arial" panose="020B0604020202020204" pitchFamily="34" charset="0"/>
              <a:buChar char="•"/>
            </a:pPr>
            <a:r>
              <a:rPr lang="en-US" sz="1400" dirty="0"/>
              <a:t>Non-assignable – Building functionality spaces, such as, corridors, mechanical, custodial, &amp; etc.</a:t>
            </a:r>
          </a:p>
          <a:p>
            <a:pPr marL="1200150" lvl="2" indent="-285750">
              <a:buFont typeface="Arial" panose="020B0604020202020204" pitchFamily="34" charset="0"/>
              <a:buChar char="•"/>
            </a:pPr>
            <a:r>
              <a:rPr lang="en-US" sz="1400" dirty="0"/>
              <a:t>Non-assignable spaces always have 5-digit numbers. </a:t>
            </a:r>
          </a:p>
          <a:p>
            <a:pPr marL="1200150" lvl="2" indent="-285750">
              <a:buFont typeface="Arial" panose="020B0604020202020204" pitchFamily="34" charset="0"/>
              <a:buChar char="•"/>
            </a:pPr>
            <a:r>
              <a:rPr lang="en-US" sz="1400" dirty="0"/>
              <a:t>These are assigned based on specific number ranges for the different categories of non-assignable spaces that carry over from building to building.</a:t>
            </a:r>
          </a:p>
          <a:p>
            <a:pPr marL="285750" indent="-285750">
              <a:buFont typeface="Arial" panose="020B0604020202020204" pitchFamily="34" charset="0"/>
              <a:buChar char="•"/>
            </a:pPr>
            <a:r>
              <a:rPr lang="en-US" sz="1400" dirty="0"/>
              <a:t>Assigning numbers to spaces that need additional consideration or do not adhere to the typical room definition</a:t>
            </a:r>
          </a:p>
          <a:p>
            <a:pPr marL="742950" lvl="1" indent="-285750">
              <a:buFont typeface="Arial" panose="020B0604020202020204" pitchFamily="34" charset="0"/>
              <a:buChar char="•"/>
            </a:pPr>
            <a:r>
              <a:rPr lang="en-US" sz="1400" dirty="0"/>
              <a:t>Large open spaces that seem like a corridor but requires allowance for program usage.</a:t>
            </a:r>
          </a:p>
          <a:p>
            <a:pPr marL="1200150" lvl="2" indent="-285750">
              <a:buFont typeface="Arial" panose="020B0604020202020204" pitchFamily="34" charset="0"/>
              <a:buChar char="•"/>
            </a:pPr>
            <a:r>
              <a:rPr lang="en-US" sz="1400" dirty="0"/>
              <a:t>Could require defining the spaces further with both assignable &amp; non-assignable numbers</a:t>
            </a:r>
          </a:p>
          <a:p>
            <a:pPr marL="742950" lvl="1" indent="-285750">
              <a:buFont typeface="Arial" panose="020B0604020202020204" pitchFamily="34" charset="0"/>
              <a:buChar char="•"/>
            </a:pPr>
            <a:r>
              <a:rPr lang="en-US" sz="1400" dirty="0"/>
              <a:t>Numbering large or spacious areas with consecutive numbers </a:t>
            </a:r>
          </a:p>
          <a:p>
            <a:pPr marL="1200150" lvl="2" indent="-285750">
              <a:buFont typeface="Arial" panose="020B0604020202020204" pitchFamily="34" charset="0"/>
              <a:buChar char="•"/>
            </a:pPr>
            <a:r>
              <a:rPr lang="en-US" sz="1400" dirty="0"/>
              <a:t>Large spaces may be subdivided requiring additional numbers.</a:t>
            </a:r>
          </a:p>
          <a:p>
            <a:pPr marL="1200150" lvl="2" indent="-285750">
              <a:buFont typeface="Arial" panose="020B0604020202020204" pitchFamily="34" charset="0"/>
              <a:buChar char="•"/>
            </a:pPr>
            <a:r>
              <a:rPr lang="en-US" sz="1400" dirty="0"/>
              <a:t> Alcoves or similar areas may be enclosed later for additional private offices or storage needs.</a:t>
            </a:r>
          </a:p>
          <a:p>
            <a:pPr marL="285750" indent="-285750">
              <a:buFont typeface="Arial" panose="020B0604020202020204" pitchFamily="34" charset="0"/>
              <a:buChar char="•"/>
            </a:pPr>
            <a:r>
              <a:rPr lang="en-US" sz="1400" dirty="0"/>
              <a:t>Changes in construction towards the end of a capital project resulting in new rooms</a:t>
            </a:r>
          </a:p>
          <a:p>
            <a:pPr marL="742950" lvl="1" indent="-285750">
              <a:buFont typeface="Arial" panose="020B0604020202020204" pitchFamily="34" charset="0"/>
              <a:buChar char="•"/>
            </a:pPr>
            <a:r>
              <a:rPr lang="en-US" sz="1400" dirty="0"/>
              <a:t>Often FIG is not contacted and the resulting number provided does not meet the standards.</a:t>
            </a:r>
          </a:p>
        </p:txBody>
      </p:sp>
      <p:sp>
        <p:nvSpPr>
          <p:cNvPr id="9" name="TextBox 8">
            <a:extLst>
              <a:ext uri="{FF2B5EF4-FFF2-40B4-BE49-F238E27FC236}">
                <a16:creationId xmlns:a16="http://schemas.microsoft.com/office/drawing/2014/main" id="{DD5725B2-9202-2E63-9A4C-5DD93D960A87}"/>
              </a:ext>
            </a:extLst>
          </p:cNvPr>
          <p:cNvSpPr txBox="1"/>
          <p:nvPr/>
        </p:nvSpPr>
        <p:spPr>
          <a:xfrm>
            <a:off x="203800" y="333902"/>
            <a:ext cx="8075676" cy="338554"/>
          </a:xfrm>
          <a:prstGeom prst="rect">
            <a:avLst/>
          </a:prstGeom>
          <a:noFill/>
        </p:spPr>
        <p:txBody>
          <a:bodyPr wrap="square" rtlCol="0">
            <a:spAutoFit/>
          </a:bodyPr>
          <a:lstStyle/>
          <a:p>
            <a:r>
              <a:rPr lang="en-US" sz="1600" b="1" dirty="0"/>
              <a:t>Room numbering issues/concerns</a:t>
            </a:r>
          </a:p>
        </p:txBody>
      </p:sp>
    </p:spTree>
    <p:extLst>
      <p:ext uri="{BB962C8B-B14F-4D97-AF65-F5344CB8AC3E}">
        <p14:creationId xmlns:p14="http://schemas.microsoft.com/office/powerpoint/2010/main" val="75057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331B-6933-F565-67D8-553FA890C8E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C6E43FB-A4EC-D959-276B-92B173CFC544}"/>
              </a:ext>
            </a:extLst>
          </p:cNvPr>
          <p:cNvSpPr txBox="1"/>
          <p:nvPr/>
        </p:nvSpPr>
        <p:spPr>
          <a:xfrm>
            <a:off x="498070" y="755895"/>
            <a:ext cx="8147859" cy="2031325"/>
          </a:xfrm>
          <a:prstGeom prst="rect">
            <a:avLst/>
          </a:prstGeom>
          <a:noFill/>
        </p:spPr>
        <p:txBody>
          <a:bodyPr wrap="square" rtlCol="0">
            <a:spAutoFit/>
          </a:bodyPr>
          <a:lstStyle/>
          <a:p>
            <a:r>
              <a:rPr lang="en-US" sz="1400" dirty="0"/>
              <a:t>Requests have been received to update the room numbers on floor plans to accommodate issues other than renovations.  This is far more complicated than simply updating a floor plan.</a:t>
            </a:r>
          </a:p>
          <a:p>
            <a:pPr marL="742950" lvl="1" indent="-285750">
              <a:buFont typeface="Arial" panose="020B0604020202020204" pitchFamily="34" charset="0"/>
              <a:buChar char="•"/>
            </a:pPr>
            <a:r>
              <a:rPr lang="en-US" sz="1400" dirty="0"/>
              <a:t>There are many downstream systems that consume the room data.</a:t>
            </a:r>
          </a:p>
          <a:p>
            <a:pPr marL="1200150" lvl="2" indent="-285750">
              <a:buFont typeface="Arial" panose="020B0604020202020204" pitchFamily="34" charset="0"/>
              <a:buChar char="•"/>
            </a:pPr>
            <a:r>
              <a:rPr lang="en-US" sz="1400" dirty="0"/>
              <a:t>Updating these systems involves a massive notification effort and fees can be involved.</a:t>
            </a:r>
          </a:p>
          <a:p>
            <a:pPr marL="1200150" lvl="2" indent="-285750">
              <a:buFont typeface="Arial" panose="020B0604020202020204" pitchFamily="34" charset="0"/>
              <a:buChar char="•"/>
            </a:pPr>
            <a:r>
              <a:rPr lang="en-US" sz="1400" dirty="0"/>
              <a:t>Emergency control panels, electrical circuits, and other items have to be identified or reprogrammed to adjust to the new number.</a:t>
            </a:r>
          </a:p>
          <a:p>
            <a:pPr marL="742950" lvl="1" indent="-285750">
              <a:buFont typeface="Arial" panose="020B0604020202020204" pitchFamily="34" charset="0"/>
              <a:buChar char="•"/>
            </a:pPr>
            <a:r>
              <a:rPr lang="en-US" sz="1400" dirty="0"/>
              <a:t>Reporting data can be misaligned due to changes at the College and/or University level offices.</a:t>
            </a:r>
          </a:p>
          <a:p>
            <a:pPr marL="742950" lvl="1" indent="-285750">
              <a:buFont typeface="Arial" panose="020B0604020202020204" pitchFamily="34" charset="0"/>
              <a:buChar char="•"/>
            </a:pPr>
            <a:r>
              <a:rPr lang="en-US" sz="1400" dirty="0"/>
              <a:t>Door signs with numbers that do NOT match the floor plans will create confusion for emergency responders that may have access to the floor plans at the onset of a call.</a:t>
            </a:r>
            <a:endParaRPr lang="en-US" sz="1600" dirty="0">
              <a:solidFill>
                <a:srgbClr val="A50021"/>
              </a:solidFill>
            </a:endParaRPr>
          </a:p>
        </p:txBody>
      </p:sp>
      <p:sp>
        <p:nvSpPr>
          <p:cNvPr id="7" name="TextBox 6">
            <a:extLst>
              <a:ext uri="{FF2B5EF4-FFF2-40B4-BE49-F238E27FC236}">
                <a16:creationId xmlns:a16="http://schemas.microsoft.com/office/drawing/2014/main" id="{BC8D452D-65BC-33BF-CA45-710CFF8F080A}"/>
              </a:ext>
            </a:extLst>
          </p:cNvPr>
          <p:cNvSpPr txBox="1"/>
          <p:nvPr/>
        </p:nvSpPr>
        <p:spPr>
          <a:xfrm>
            <a:off x="224581" y="368054"/>
            <a:ext cx="8075676" cy="338554"/>
          </a:xfrm>
          <a:prstGeom prst="rect">
            <a:avLst/>
          </a:prstGeom>
          <a:noFill/>
        </p:spPr>
        <p:txBody>
          <a:bodyPr wrap="square" rtlCol="0">
            <a:spAutoFit/>
          </a:bodyPr>
          <a:lstStyle/>
          <a:p>
            <a:r>
              <a:rPr lang="en-US" sz="1600" b="1" dirty="0"/>
              <a:t>Changing existing room numbers outside of renovation area</a:t>
            </a:r>
          </a:p>
        </p:txBody>
      </p:sp>
    </p:spTree>
    <p:extLst>
      <p:ext uri="{BB962C8B-B14F-4D97-AF65-F5344CB8AC3E}">
        <p14:creationId xmlns:p14="http://schemas.microsoft.com/office/powerpoint/2010/main" val="306961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B1C5E-4242-0BED-6FFA-AF9A282E3791}"/>
              </a:ext>
            </a:extLst>
          </p:cNvPr>
          <p:cNvSpPr>
            <a:spLocks noGrp="1"/>
          </p:cNvSpPr>
          <p:nvPr>
            <p:ph type="body" sz="quarter" idx="14"/>
          </p:nvPr>
        </p:nvSpPr>
        <p:spPr>
          <a:xfrm>
            <a:off x="6269104" y="3478603"/>
            <a:ext cx="2498725" cy="81630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2400" dirty="0">
                <a:solidFill>
                  <a:schemeClr val="tx1"/>
                </a:solidFill>
              </a:rPr>
              <a:t>Thank you!</a:t>
            </a:r>
          </a:p>
          <a:p>
            <a:r>
              <a:rPr lang="en-US" sz="2400" dirty="0">
                <a:solidFill>
                  <a:schemeClr val="tx1"/>
                </a:solidFill>
              </a:rPr>
              <a:t>Questions?</a:t>
            </a:r>
          </a:p>
        </p:txBody>
      </p:sp>
    </p:spTree>
    <p:extLst>
      <p:ext uri="{BB962C8B-B14F-4D97-AF65-F5344CB8AC3E}">
        <p14:creationId xmlns:p14="http://schemas.microsoft.com/office/powerpoint/2010/main" val="29895955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nell_ppt-template_seasonal_2024_Spg_A" id="{3FC33582-355A-1F46-97B8-333EF41282AA}" vid="{2FA6E60C-DD79-F042-BCD0-92FC5A824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4E5461B69FC469058053A3DC2A1EB" ma:contentTypeVersion="13" ma:contentTypeDescription="Create a new document." ma:contentTypeScope="" ma:versionID="cbfb207586db42117899da71be026ff7">
  <xsd:schema xmlns:xsd="http://www.w3.org/2001/XMLSchema" xmlns:xs="http://www.w3.org/2001/XMLSchema" xmlns:p="http://schemas.microsoft.com/office/2006/metadata/properties" xmlns:ns2="5728ff6f-ff78-4203-b956-197de342f444" xmlns:ns3="e3772c2c-5760-4feb-90cd-ea98558649a8" targetNamespace="http://schemas.microsoft.com/office/2006/metadata/properties" ma:root="true" ma:fieldsID="d5806ff23656c7663c02db54b50e23e2" ns2:_="" ns3:_="">
    <xsd:import namespace="5728ff6f-ff78-4203-b956-197de342f444"/>
    <xsd:import namespace="e3772c2c-5760-4feb-90cd-ea98558649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8ff6f-ff78-4203-b956-197de342f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8e4bf1-390e-4d69-b605-753bdc4c27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72c2c-5760-4feb-90cd-ea98558649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8e3b53-1b8c-454b-95ef-e60ff039c409}" ma:internalName="TaxCatchAll" ma:showField="CatchAllData" ma:web="e3772c2c-5760-4feb-90cd-ea9855864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772c2c-5760-4feb-90cd-ea98558649a8" xsi:nil="true"/>
    <lcf76f155ced4ddcb4097134ff3c332f xmlns="5728ff6f-ff78-4203-b956-197de342f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549E5E-54C4-4FB5-B04A-C78968C696F9}">
  <ds:schemaRefs>
    <ds:schemaRef ds:uri="5728ff6f-ff78-4203-b956-197de342f444"/>
    <ds:schemaRef ds:uri="e3772c2c-5760-4feb-90cd-ea98558649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2DAC0B-1737-4C96-A707-39470807E2F6}">
  <ds:schemaRefs>
    <ds:schemaRef ds:uri="http://schemas.microsoft.com/sharepoint/v3/contenttype/forms"/>
  </ds:schemaRefs>
</ds:datastoreItem>
</file>

<file path=customXml/itemProps3.xml><?xml version="1.0" encoding="utf-8"?>
<ds:datastoreItem xmlns:ds="http://schemas.openxmlformats.org/officeDocument/2006/customXml" ds:itemID="{DC769373-594B-497F-B29F-9AD96F02CA37}">
  <ds:schemaRefs>
    <ds:schemaRef ds:uri="5728ff6f-ff78-4203-b956-197de342f444"/>
    <ds:schemaRef ds:uri="e3772c2c-5760-4feb-90cd-ea98558649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cornell_ppt-template_seasonal_2024_Spg_A</Template>
  <TotalTime>1864</TotalTime>
  <Words>916</Words>
  <Application>Microsoft Office PowerPoint</Application>
  <PresentationFormat>On-screen Show (16:9)</PresentationFormat>
  <Paragraphs>86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vt:lpstr>
      <vt:lpstr>Times</vt:lpstr>
      <vt:lpstr>Times New Roman</vt:lpstr>
      <vt:lpstr>Office Theme</vt:lpstr>
      <vt:lpstr>FIG &amp; Room Numbering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Sitko</dc:creator>
  <cp:lastModifiedBy>Taylor Sitko</cp:lastModifiedBy>
  <cp:revision>4</cp:revision>
  <cp:lastPrinted>2024-05-15T12:54:38Z</cp:lastPrinted>
  <dcterms:created xsi:type="dcterms:W3CDTF">2024-05-10T13:52:40Z</dcterms:created>
  <dcterms:modified xsi:type="dcterms:W3CDTF">2025-06-11T17:54:14Z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0x0101002D84E5461B69FC469058053A3DC2A1EB</vt:lpwstr>
  </property>
  <property fmtid="{D5CDD505-2E9C-101B-9397-08002B2CF9AE}" pid="3" name="MediaServiceImageTags">
    <vt:lpwstr/>
  </property>
</Properties>
</file>