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0" r:id="rId4"/>
    <p:sldId id="263" r:id="rId5"/>
    <p:sldId id="265" r:id="rId6"/>
    <p:sldId id="257" r:id="rId7"/>
    <p:sldId id="258" r:id="rId8"/>
    <p:sldId id="259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51" autoAdjust="0"/>
  </p:normalViewPr>
  <p:slideViewPr>
    <p:cSldViewPr snapToGrid="0">
      <p:cViewPr varScale="1">
        <p:scale>
          <a:sx n="97" d="100"/>
          <a:sy n="97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B6B30-2094-46F1-81FB-9428B474E9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385D3-5F0E-46A6-93BD-5F36C774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85D3-5F0E-46A6-93BD-5F36C774A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0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Ex. 2 – Carpenter Hall reno: This is an interior renovation of the lower level of Carpenter Hall, located on the Cornell Engineering Quad.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more functional space, windows, louvers, and window wells are being added along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mechanical systems. This will have limited impact to the exterior of the building, including the removal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tree that will be replaced in kind. Windows will be specified to match existing windows on the facade.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85D3-5F0E-46A6-93BD-5F36C774A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6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85D3-5F0E-46A6-93BD-5F36C774A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27F1-C8F7-47FE-467F-0F42FDB60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EF0C0-206F-9C02-8CF6-CEA956F8E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405F3-E753-D50E-214C-C7BB869C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181A8-3BEB-A3B8-CECD-03EF8254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D97F0-BDC5-9AA3-E0BD-46F98062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C9018-8433-DF6F-A845-05B48B95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681A6-4F3E-25AF-8AA1-BDBC1BBEA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5C7A7-18C8-E4A8-1A2A-D2A6A45A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D0E0E-26FE-E1D8-1F87-AB27DC70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7311E-F04B-482C-250F-B642AD01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DF652-DF9C-E149-7BA7-E9C14016A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ECC82-644C-64AC-B935-E1D683853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434B-17E3-9902-BD50-17423225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0D7-14D0-F226-A9F0-F4BA8C09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3BDFF-ED06-D200-85AB-7EFD1FB4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48B9-5C3C-53D0-CBE1-DAD2463F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EA970-B1C6-1B37-0A9E-2FFB6968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70EF5-AA74-5E70-9545-E3FA698F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71CD0-AA03-5925-2B10-67EDDE7D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24AD3-2317-9F90-0FE2-6271D7AB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3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75CC-9BE0-D1EB-C9B0-52F754E9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B1537-0BAF-7272-B147-8429989A6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F418E-BF98-76A7-D706-83A1C532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C4919-2AD7-FB7A-6CC6-A2128CD6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FBD7-F0AF-8C76-F114-4C599FD1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E0F4-A1AB-CC02-256D-1E31E2F9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7E992-BFBB-41A1-793E-E4496FC5D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7205A-90F0-66BF-9C41-BB637BB98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A9C7E-7891-5D09-A642-0739B9DF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34F5C-28DA-56D6-76D8-1331B64E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F718D-4E19-674F-EE21-28F450A4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9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CD37-27C3-61F5-FEB6-A03AB28E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85482-269B-AE35-3690-5C0008DA3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FB8A9-CE6C-F67D-A327-85E836E63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5A483-7F7B-7A9A-44D0-3EF014D4D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48990-9B4C-E3BB-2F2F-116750A09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7B9FC3-8261-8BDE-0DC7-357E52BC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6229A-D5FD-F668-DE3A-2FC7E1CB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43F02-CE67-7841-0B09-75292811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2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DF5E-2C77-7075-B701-5984A155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438EA-BF38-6FE5-9D7F-58EEE605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4EE21-F384-C72E-34CA-D7547566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E9503-79C0-DBBA-960D-33B54E5C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1816D-4876-3053-A8AC-93468A21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D063F-A39A-AC54-B9D1-D4CD38F9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717E3-8AF2-8331-049D-6E2C1CBB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4C21-62FA-E9C1-9EC1-9F55F5F4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D859-DED9-5967-9B51-EDEAB7FD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A178-1D5F-447A-58EC-D42BBF1EE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49792-E9A3-FCEE-FC77-31CB7438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944DA-B497-BFE6-6BFB-B681F667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C5800-F3EC-A8FF-31BE-B5250905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1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6A89-41D3-13AD-0870-913A855D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197F1-4012-2B17-3602-A7CC21F8E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649BC-BE58-9167-A805-BBF71E685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56805-D57F-2A8D-EE39-FC5816D6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02ABD-1527-79DD-7582-AE93F7D0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41B9B-8953-71C8-31FB-AD1AD448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FB7AF-FB25-EAF5-5F8E-6B588C6F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CD0B-7ACE-5BAD-6BA1-4F641789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3CCEE-0E44-DA35-4CF7-3FFF13FA5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F0BB1-1B76-4FD0-A4A7-74C99FD4E7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2B7D6-DF52-6DA6-E003-DA8043CB2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5C051-7297-D15C-602A-3CF666B10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013625-5B2F-48CD-AEA5-1E18BF50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eslie.Schill@cornell.edu" TargetMode="External"/><Relationship Id="rId2" Type="http://schemas.openxmlformats.org/officeDocument/2006/relationships/hyperlink" Target="mailto:maiken@cityofithac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ln24@cornell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ithaca.org/DocumentCenter/View/16806/LSPR-App-Pkg-2024?bidId=" TargetMode="External"/><Relationship Id="rId2" Type="http://schemas.openxmlformats.org/officeDocument/2006/relationships/hyperlink" Target="https://www.cityofithaca.org/199/Site-Plan-Review-Application-Process-Fo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6AC4-8193-F6B6-7D29-2248DF952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City of Ithaca </a:t>
            </a:r>
            <a:br>
              <a:rPr lang="en-US" dirty="0"/>
            </a:br>
            <a:r>
              <a:rPr lang="en-US" dirty="0"/>
              <a:t>Limited Site Plan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A2DB8-66DB-BD58-E82A-4AE8E10B6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100" dirty="0"/>
              <a:t>City-CU process</a:t>
            </a:r>
          </a:p>
          <a:p>
            <a:endParaRPr lang="en-US" dirty="0"/>
          </a:p>
          <a:p>
            <a:r>
              <a:rPr lang="en-US" dirty="0"/>
              <a:t>PMPD </a:t>
            </a:r>
          </a:p>
          <a:p>
            <a:r>
              <a:rPr lang="en-US" dirty="0"/>
              <a:t>June 11, 2025 </a:t>
            </a:r>
          </a:p>
        </p:txBody>
      </p:sp>
    </p:spTree>
    <p:extLst>
      <p:ext uri="{BB962C8B-B14F-4D97-AF65-F5344CB8AC3E}">
        <p14:creationId xmlns:p14="http://schemas.microsoft.com/office/powerpoint/2010/main" val="142894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E0996-88D2-41BB-6D76-261D329B0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1622-EB51-F1FA-D062-9FC99C59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Ithaca Limited Site Plan Submittal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363B0-6A05-BF0C-0957-65AC51E7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986"/>
            <a:ext cx="11201400" cy="276383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Final Steps: </a:t>
            </a:r>
          </a:p>
          <a:p>
            <a:endParaRPr lang="en-US" sz="24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Review entire submittal package with Campus Planning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Email package to Nikki Cerra, City of Ithaca Planning Dept  &amp;cc: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Mike Aiken, City Building Division </a:t>
            </a:r>
            <a:r>
              <a:rPr lang="en-US" dirty="0">
                <a:hlinkClick r:id="rId2"/>
              </a:rPr>
              <a:t>maiken@cityofithaca.org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Leslie Schill </a:t>
            </a:r>
            <a:r>
              <a:rPr lang="en-US" dirty="0">
                <a:hlinkClick r:id="rId3"/>
              </a:rPr>
              <a:t>Leslie.Schill@cornell.edu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Mike Niechwiadowicz </a:t>
            </a:r>
            <a:r>
              <a:rPr lang="en-US" dirty="0">
                <a:hlinkClick r:id="rId4"/>
              </a:rPr>
              <a:t>mln24@cornell.edu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6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32607-587E-B335-1961-61276B383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5303-60C8-AB26-0619-373D1956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Ithaca Limited Site Plan 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D8E58-BE12-E5B2-F6EB-A28E6F3C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1770060"/>
            <a:ext cx="10201275" cy="5240339"/>
          </a:xfrm>
        </p:spPr>
        <p:txBody>
          <a:bodyPr>
            <a:noAutofit/>
          </a:bodyPr>
          <a:lstStyle/>
          <a:p>
            <a:r>
              <a:rPr lang="en-US" sz="2400" dirty="0"/>
              <a:t>Step 1: Check in with CU Planning Office to confirm this is a City project that will be deemed a limited scope review</a:t>
            </a:r>
          </a:p>
          <a:p>
            <a:r>
              <a:rPr lang="en-US" sz="2400" dirty="0"/>
              <a:t>Alt Step 1: City of Ithaca Building Division identifies a project for limited site plan during a regular CU-City Tuesday project review meeting</a:t>
            </a:r>
          </a:p>
          <a:p>
            <a:endParaRPr lang="en-US" sz="2400" dirty="0"/>
          </a:p>
          <a:p>
            <a:r>
              <a:rPr lang="en-US" sz="2400" dirty="0"/>
              <a:t>Examples of projects/scopes that required limited site plan review:</a:t>
            </a:r>
          </a:p>
          <a:p>
            <a:pPr lvl="1"/>
            <a:r>
              <a:rPr lang="en-US" sz="2000" dirty="0"/>
              <a:t>Projects that result in permanent site changes: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Tree removals, landscape design projects/modifications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Addition of new site features: pavement, lighting, bus/bike shelters (depends on extent of additions)</a:t>
            </a:r>
          </a:p>
          <a:p>
            <a:pPr lvl="1"/>
            <a:r>
              <a:rPr lang="en-US" sz="2000" dirty="0"/>
              <a:t> Interior renovation projects that will result in small-moderate permanent exterior site modifications (above-grade utilities)</a:t>
            </a:r>
          </a:p>
          <a:p>
            <a:pPr lvl="1"/>
            <a:r>
              <a:rPr lang="en-US" sz="2000" dirty="0"/>
              <a:t>New building- with modest footprint (shed, storage facility)</a:t>
            </a:r>
          </a:p>
          <a:p>
            <a:pPr lvl="1"/>
            <a:r>
              <a:rPr lang="en-US" sz="2000" dirty="0"/>
              <a:t>Window, door, wall, visible roof  changes to existing structures (ex. egress projects)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37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3002B-AD9B-D968-6457-597394044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2007-B3B4-906E-79D1-C8DE42D1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304165"/>
            <a:ext cx="11353800" cy="1325563"/>
          </a:xfrm>
        </p:spPr>
        <p:txBody>
          <a:bodyPr/>
          <a:lstStyle/>
          <a:p>
            <a:r>
              <a:rPr lang="en-US" dirty="0"/>
              <a:t>City of Ithaca Limited Site Plan Support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339CA-58DB-CCD9-E0D8-DA2430FB8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1503360"/>
            <a:ext cx="10358438" cy="52022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Draft a brief narrative (1-2 paragraphs) describing the project, impacts, extent and proposed construction timing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Use google map aerial images/</a:t>
            </a:r>
            <a:r>
              <a:rPr lang="en-US" sz="2400" dirty="0" err="1"/>
              <a:t>streetview</a:t>
            </a:r>
            <a:r>
              <a:rPr lang="en-US" sz="2400" dirty="0"/>
              <a:t> to convey general context, building/site location, and exact project site (indicate with arrows/circles imposed on image)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Do NOT submit an entire drawing set</a:t>
            </a:r>
            <a:r>
              <a:rPr lang="en-US" sz="2400" dirty="0"/>
              <a:t>. </a:t>
            </a:r>
            <a:r>
              <a:rPr lang="en-US" sz="2400" u="sng" dirty="0"/>
              <a:t>Instead, </a:t>
            </a:r>
            <a:r>
              <a:rPr lang="en-US" sz="2400" dirty="0"/>
              <a:t>submit layout/landscape sheets OR </a:t>
            </a:r>
            <a:r>
              <a:rPr lang="en-US" sz="2400" b="1" dirty="0"/>
              <a:t>develop a </a:t>
            </a:r>
            <a:r>
              <a:rPr lang="en-US" sz="2400" b="1" u="sng" dirty="0"/>
              <a:t>SIMPLE</a:t>
            </a:r>
            <a:r>
              <a:rPr lang="en-US" sz="2400" b="1" dirty="0"/>
              <a:t> Site Plan </a:t>
            </a:r>
            <a:r>
              <a:rPr lang="en-US" sz="2400" dirty="0"/>
              <a:t>depicting project site, include any relevant elevations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04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0B50-62F2-FB01-13BB-90A298948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0765-1447-42A0-9713-FC1EE4C8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304165"/>
            <a:ext cx="11353800" cy="1325563"/>
          </a:xfrm>
        </p:spPr>
        <p:txBody>
          <a:bodyPr/>
          <a:lstStyle/>
          <a:p>
            <a:r>
              <a:rPr lang="en-US" dirty="0"/>
              <a:t>City of Ithaca Limited Site Plan Support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A4802-109A-F024-57F6-C325EBB2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1503360"/>
            <a:ext cx="10429558" cy="5202239"/>
          </a:xfrm>
        </p:spPr>
        <p:txBody>
          <a:bodyPr>
            <a:noAutofit/>
          </a:bodyPr>
          <a:lstStyle/>
          <a:p>
            <a:r>
              <a:rPr lang="en-US" sz="2400" dirty="0"/>
              <a:t>Ex. Brief narrative: </a:t>
            </a:r>
            <a:r>
              <a:rPr lang="en-US" sz="1800" i="1" dirty="0"/>
              <a:t>Cornell seeks limited site plan review for an upcoming project at Helen Newman Hall at 163 Cradit Farm Rd, where CU is adding a new code-required egress door to the front of the building, plus a new pathway to the existing sidewalk.  This will involve moving a bike rack slightly.  We will also be adding a pathway at an existing egress door that connects to the sidewalk </a:t>
            </a:r>
          </a:p>
          <a:p>
            <a:pPr marL="0" indent="0">
              <a:buNone/>
            </a:pPr>
            <a:endParaRPr lang="en-US" sz="1600" i="1" dirty="0"/>
          </a:p>
          <a:p>
            <a:r>
              <a:rPr lang="en-US" sz="2400" dirty="0"/>
              <a:t>Ex. Google aerial images and/or street view showing general context, location, + exact project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4DC9F-02C2-6AC0-A5C3-14646589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09" y="4147011"/>
            <a:ext cx="3868624" cy="2136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7E857-5896-6BD8-774E-DE012A20E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880" y="4192649"/>
            <a:ext cx="3734343" cy="2156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885803-2552-C8C9-AD19-F06EE9214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665" y="4245010"/>
            <a:ext cx="3090501" cy="20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D3683-25A3-345B-6CD5-58B0D6EE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3684D-EE39-C040-C1BB-31A55EC1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50" y="3032517"/>
            <a:ext cx="4175393" cy="3026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1A106-7B97-9079-CC48-82A70E38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7" y="188932"/>
            <a:ext cx="11918906" cy="1314428"/>
          </a:xfrm>
        </p:spPr>
        <p:txBody>
          <a:bodyPr/>
          <a:lstStyle/>
          <a:p>
            <a:r>
              <a:rPr lang="en-US" dirty="0"/>
              <a:t>City of Ithaca Limited Site Plan Support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23AD0-2D98-269E-5C15-09426C61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42" y="1381505"/>
            <a:ext cx="11806238" cy="666263"/>
          </a:xfrm>
        </p:spPr>
        <p:txBody>
          <a:bodyPr>
            <a:noAutofit/>
          </a:bodyPr>
          <a:lstStyle/>
          <a:p>
            <a:r>
              <a:rPr lang="en-US" sz="2400" dirty="0"/>
              <a:t>Ex. Simple Site Plan: Options – marked up aerial or  site design doc, or select bid sheets</a:t>
            </a:r>
            <a:endParaRPr lang="en-US" sz="1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AB9B5-94E4-AAF6-51B0-EA08E99EF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348" y="2528647"/>
            <a:ext cx="3397732" cy="201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2F6F0-84DF-0547-6EA0-25C9CC047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248" y="4688377"/>
            <a:ext cx="3371643" cy="2017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B0FFD3-5365-15CC-AAA1-BF95CF330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059" y="3032517"/>
            <a:ext cx="4428004" cy="30267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64A727-7C98-CD4A-70D6-15F4818A6E5A}"/>
              </a:ext>
            </a:extLst>
          </p:cNvPr>
          <p:cNvSpPr txBox="1"/>
          <p:nvPr/>
        </p:nvSpPr>
        <p:spPr>
          <a:xfrm>
            <a:off x="8559343" y="2159315"/>
            <a:ext cx="334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 docs: hardscape/landscape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06904D-28D7-A079-33B7-E62545DDB281}"/>
              </a:ext>
            </a:extLst>
          </p:cNvPr>
          <p:cNvSpPr txBox="1"/>
          <p:nvPr/>
        </p:nvSpPr>
        <p:spPr>
          <a:xfrm>
            <a:off x="4269945" y="2663185"/>
            <a:ext cx="264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 up of design sheets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549AF4-9586-B47E-88B6-DFBC0D4CAD3D}"/>
              </a:ext>
            </a:extLst>
          </p:cNvPr>
          <p:cNvSpPr/>
          <p:nvPr/>
        </p:nvSpPr>
        <p:spPr>
          <a:xfrm>
            <a:off x="2395279" y="4080259"/>
            <a:ext cx="489097" cy="1978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9B88EE-37E2-8599-97AB-CC2A210D9B42}"/>
              </a:ext>
            </a:extLst>
          </p:cNvPr>
          <p:cNvSpPr txBox="1"/>
          <p:nvPr/>
        </p:nvSpPr>
        <p:spPr>
          <a:xfrm>
            <a:off x="0" y="2663185"/>
            <a:ext cx="199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</a:t>
            </a:r>
            <a:r>
              <a:rPr lang="en-US" dirty="0" err="1"/>
              <a:t>aerialcape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5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D8F9-E8EA-AEA6-AA7D-C9AD36A4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Ithaca Site Plan Links &amp;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6086-5B0D-1304-2D49-0CB7EDFA4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Visit City’s Site Plan website </a:t>
            </a:r>
            <a:r>
              <a:rPr lang="en-US" sz="2400" dirty="0">
                <a:hlinkClick r:id="rId2"/>
              </a:rPr>
              <a:t>https://www.cityofithaca.org/199/Site-Plan-Review-Application-Process-For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Scroll to bottom to Application form for Projects of Limited Scope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https://www.cityofithaca.org/DocumentCenter/View/16806/LSPR-App-Pkg-2024?bidId=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(download this form)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6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9E4EC-D9B4-4B81-508E-578176D4B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6E37-5919-9562-B44B-472110EA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Ithaca Limited Site Plan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BA343-51FF-E69C-9829-AAFD2C67E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85" y="2441486"/>
            <a:ext cx="2715895" cy="1155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Always:</a:t>
            </a:r>
            <a:r>
              <a:rPr lang="en-US" sz="2400" b="1" dirty="0"/>
              <a:t> Complete Pages 1 + 2 &amp; Sign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FBB1E-476C-EF74-FC73-4E8CEFCD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" b="1"/>
          <a:stretch/>
        </p:blipFill>
        <p:spPr>
          <a:xfrm>
            <a:off x="3052762" y="1505852"/>
            <a:ext cx="4162425" cy="5326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D196D9-1B4A-10E8-96AA-81CEB5C19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512" y="1550626"/>
            <a:ext cx="4062935" cy="52370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557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E79B3-F9F1-BC0B-C859-AA4322FA4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3849-0A98-FAD7-6C33-79264AFD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Ithaca Site Plan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E4952-192E-123E-7A5D-13D28F21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736125"/>
            <a:ext cx="2543175" cy="30392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b="1" u="sng" dirty="0"/>
              <a:t>Check: </a:t>
            </a:r>
            <a:r>
              <a:rPr lang="en-US" sz="4400" b="1" dirty="0"/>
              <a:t>with Campus Planning to see if your project requires pages 3-4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Usually not required, but depends on project location, land ownership,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25DC38-92FA-8771-335D-14C9B746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627" y="2111281"/>
            <a:ext cx="4788146" cy="3664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A2C601-BB18-FDBE-0A5F-8E7056D7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542" y="1273038"/>
            <a:ext cx="4178515" cy="53406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563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5C09-AE58-0DE2-5E02-92670790B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2198-C771-02CB-91AE-7E2E5D3C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Ithaca Limited Site Plan Application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B003CA-278C-9D9F-99BF-580356063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688" y="1337456"/>
            <a:ext cx="7380249" cy="5520544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048821-836B-DF44-A729-5998CF63F28D}"/>
              </a:ext>
            </a:extLst>
          </p:cNvPr>
          <p:cNvSpPr txBox="1"/>
          <p:nvPr/>
        </p:nvSpPr>
        <p:spPr>
          <a:xfrm>
            <a:off x="934720" y="3342640"/>
            <a:ext cx="162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Pg. 3</a:t>
            </a:r>
          </a:p>
        </p:txBody>
      </p:sp>
    </p:spTree>
    <p:extLst>
      <p:ext uri="{BB962C8B-B14F-4D97-AF65-F5344CB8AC3E}">
        <p14:creationId xmlns:p14="http://schemas.microsoft.com/office/powerpoint/2010/main" val="184817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664</Words>
  <Application>Microsoft Office PowerPoint</Application>
  <PresentationFormat>Widescreen</PresentationFormat>
  <Paragraphs>71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Courier New</vt:lpstr>
      <vt:lpstr>Office Theme</vt:lpstr>
      <vt:lpstr>City of Ithaca  Limited Site Plan Review</vt:lpstr>
      <vt:lpstr>City of Ithaca Limited Site Plan First Steps</vt:lpstr>
      <vt:lpstr>City of Ithaca Limited Site Plan Support Materials</vt:lpstr>
      <vt:lpstr>City of Ithaca Limited Site Plan Support Materials</vt:lpstr>
      <vt:lpstr>City of Ithaca Limited Site Plan Support Materials</vt:lpstr>
      <vt:lpstr>City of Ithaca Site Plan Links &amp; Applications</vt:lpstr>
      <vt:lpstr>City of Ithaca Limited Site Plan Application</vt:lpstr>
      <vt:lpstr>City of Ithaca Site Plan Process</vt:lpstr>
      <vt:lpstr>City of Ithaca Limited Site Plan Application</vt:lpstr>
      <vt:lpstr>City of Ithaca Limited Site Plan Submittal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Leslie Schill</dc:creator>
  <cp:lastModifiedBy>Taylor Sitko</cp:lastModifiedBy>
  <cp:revision>9</cp:revision>
  <dcterms:created xsi:type="dcterms:W3CDTF">2025-05-05T17:35:19Z</dcterms:created>
  <dcterms:modified xsi:type="dcterms:W3CDTF">2025-06-11T18:00:29Z</dcterms:modified>
</cp:coreProperties>
</file>