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8" r:id="rId5"/>
    <p:sldId id="753" r:id="rId6"/>
    <p:sldId id="746" r:id="rId7"/>
    <p:sldId id="1657" r:id="rId8"/>
    <p:sldId id="1658" r:id="rId9"/>
    <p:sldId id="1653" r:id="rId10"/>
    <p:sldId id="749" r:id="rId11"/>
    <p:sldId id="750" r:id="rId12"/>
    <p:sldId id="751" r:id="rId13"/>
    <p:sldId id="1651" r:id="rId14"/>
    <p:sldId id="1654" r:id="rId15"/>
    <p:sldId id="1655" r:id="rId16"/>
    <p:sldId id="1650" r:id="rId17"/>
    <p:sldId id="1656" r:id="rId18"/>
    <p:sldId id="752" r:id="rId19"/>
    <p:sldId id="1659"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6D9C8-9C97-49B0-99D2-71608EB57164}" v="584" dt="2025-04-15T14:07:12.365"/>
    <p1510:client id="{5D9D01FC-64A0-4E09-9A8F-B293756E12F4}" v="258" dt="2025-04-15T14:18:29.877"/>
    <p1510:client id="{CF8CC641-E12D-4894-85AE-CB6060BA2B35}" v="64" dt="2025-04-16T16:44:37.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Fisher" userId="H/MzCAnBYlF4JFL6lntii17rrLIssTpXmMOjf86WLR4=" providerId="None" clId="Web-{CF8CC641-E12D-4894-85AE-CB6060BA2B35}"/>
    <pc:docChg chg="modSld">
      <pc:chgData name="Travis Fisher" userId="H/MzCAnBYlF4JFL6lntii17rrLIssTpXmMOjf86WLR4=" providerId="None" clId="Web-{CF8CC641-E12D-4894-85AE-CB6060BA2B35}" dt="2025-04-16T16:44:37.372" v="61" actId="14100"/>
      <pc:docMkLst>
        <pc:docMk/>
      </pc:docMkLst>
      <pc:sldChg chg="modSp">
        <pc:chgData name="Travis Fisher" userId="H/MzCAnBYlF4JFL6lntii17rrLIssTpXmMOjf86WLR4=" providerId="None" clId="Web-{CF8CC641-E12D-4894-85AE-CB6060BA2B35}" dt="2025-04-16T16:29:16.974" v="45" actId="20577"/>
        <pc:sldMkLst>
          <pc:docMk/>
          <pc:sldMk cId="1108849290" sldId="749"/>
        </pc:sldMkLst>
        <pc:spChg chg="mod">
          <ac:chgData name="Travis Fisher" userId="H/MzCAnBYlF4JFL6lntii17rrLIssTpXmMOjf86WLR4=" providerId="None" clId="Web-{CF8CC641-E12D-4894-85AE-CB6060BA2B35}" dt="2025-04-16T16:29:16.974" v="45" actId="20577"/>
          <ac:spMkLst>
            <pc:docMk/>
            <pc:sldMk cId="1108849290" sldId="749"/>
            <ac:spMk id="2" creationId="{87EB1371-A7EA-EFC0-4F72-63CE6A2026BA}"/>
          </ac:spMkLst>
        </pc:spChg>
      </pc:sldChg>
      <pc:sldChg chg="modSp">
        <pc:chgData name="Travis Fisher" userId="H/MzCAnBYlF4JFL6lntii17rrLIssTpXmMOjf86WLR4=" providerId="None" clId="Web-{CF8CC641-E12D-4894-85AE-CB6060BA2B35}" dt="2025-04-16T16:44:37.372" v="61" actId="14100"/>
        <pc:sldMkLst>
          <pc:docMk/>
          <pc:sldMk cId="5150395" sldId="753"/>
        </pc:sldMkLst>
        <pc:picChg chg="mod">
          <ac:chgData name="Travis Fisher" userId="H/MzCAnBYlF4JFL6lntii17rrLIssTpXmMOjf86WLR4=" providerId="None" clId="Web-{CF8CC641-E12D-4894-85AE-CB6060BA2B35}" dt="2025-04-16T16:44:37.372" v="61" actId="14100"/>
          <ac:picMkLst>
            <pc:docMk/>
            <pc:sldMk cId="5150395" sldId="753"/>
            <ac:picMk id="3" creationId="{AE2FCF56-BDF4-A803-4832-4B4CE4055E28}"/>
          </ac:picMkLst>
        </pc:picChg>
      </pc:sldChg>
      <pc:sldChg chg="modSp">
        <pc:chgData name="Travis Fisher" userId="H/MzCAnBYlF4JFL6lntii17rrLIssTpXmMOjf86WLR4=" providerId="None" clId="Web-{CF8CC641-E12D-4894-85AE-CB6060BA2B35}" dt="2025-04-16T16:40:12.854" v="57" actId="20577"/>
        <pc:sldMkLst>
          <pc:docMk/>
          <pc:sldMk cId="1735787947" sldId="1659"/>
        </pc:sldMkLst>
        <pc:spChg chg="mod">
          <ac:chgData name="Travis Fisher" userId="H/MzCAnBYlF4JFL6lntii17rrLIssTpXmMOjf86WLR4=" providerId="None" clId="Web-{CF8CC641-E12D-4894-85AE-CB6060BA2B35}" dt="2025-04-16T16:24:55.722" v="44" actId="20577"/>
          <ac:spMkLst>
            <pc:docMk/>
            <pc:sldMk cId="1735787947" sldId="1659"/>
            <ac:spMk id="2" creationId="{E1A265A4-C42C-98FE-C38C-C3729920ED38}"/>
          </ac:spMkLst>
        </pc:spChg>
        <pc:spChg chg="mod">
          <ac:chgData name="Travis Fisher" userId="H/MzCAnBYlF4JFL6lntii17rrLIssTpXmMOjf86WLR4=" providerId="None" clId="Web-{CF8CC641-E12D-4894-85AE-CB6060BA2B35}" dt="2025-04-16T16:40:12.854" v="57" actId="20577"/>
          <ac:spMkLst>
            <pc:docMk/>
            <pc:sldMk cId="1735787947" sldId="1659"/>
            <ac:spMk id="12" creationId="{E8F5EF45-11A3-3C7D-CA7B-6DA9166D4677}"/>
          </ac:spMkLst>
        </pc:spChg>
      </pc:sldChg>
    </pc:docChg>
  </pc:docChgLst>
  <pc:docChgLst>
    <pc:chgData name="Travis Fisher" userId="H/MzCAnBYlF4JFL6lntii17rrLIssTpXmMOjf86WLR4=" providerId="None" clId="Web-{0186D9C8-9C97-49B0-99D2-71608EB57164}"/>
    <pc:docChg chg="addSld modSld">
      <pc:chgData name="Travis Fisher" userId="H/MzCAnBYlF4JFL6lntii17rrLIssTpXmMOjf86WLR4=" providerId="None" clId="Web-{0186D9C8-9C97-49B0-99D2-71608EB57164}" dt="2025-04-15T14:07:11.068" v="547" actId="20577"/>
      <pc:docMkLst>
        <pc:docMk/>
      </pc:docMkLst>
      <pc:sldChg chg="modSp">
        <pc:chgData name="Travis Fisher" userId="H/MzCAnBYlF4JFL6lntii17rrLIssTpXmMOjf86WLR4=" providerId="None" clId="Web-{0186D9C8-9C97-49B0-99D2-71608EB57164}" dt="2025-04-15T13:48:41.214" v="516" actId="20577"/>
        <pc:sldMkLst>
          <pc:docMk/>
          <pc:sldMk cId="2859467779" sldId="752"/>
        </pc:sldMkLst>
        <pc:spChg chg="mod">
          <ac:chgData name="Travis Fisher" userId="H/MzCAnBYlF4JFL6lntii17rrLIssTpXmMOjf86WLR4=" providerId="None" clId="Web-{0186D9C8-9C97-49B0-99D2-71608EB57164}" dt="2025-04-15T13:48:41.214" v="516" actId="20577"/>
          <ac:spMkLst>
            <pc:docMk/>
            <pc:sldMk cId="2859467779" sldId="752"/>
            <ac:spMk id="2" creationId="{77AD8434-D596-7B3E-1654-0615954E976A}"/>
          </ac:spMkLst>
        </pc:spChg>
        <pc:spChg chg="mod">
          <ac:chgData name="Travis Fisher" userId="H/MzCAnBYlF4JFL6lntii17rrLIssTpXmMOjf86WLR4=" providerId="None" clId="Web-{0186D9C8-9C97-49B0-99D2-71608EB57164}" dt="2025-04-15T12:44:49.060" v="116" actId="20577"/>
          <ac:spMkLst>
            <pc:docMk/>
            <pc:sldMk cId="2859467779" sldId="752"/>
            <ac:spMk id="12" creationId="{10576CEE-9A4C-0897-09B2-2690900719EE}"/>
          </ac:spMkLst>
        </pc:spChg>
      </pc:sldChg>
      <pc:sldChg chg="modSp">
        <pc:chgData name="Travis Fisher" userId="H/MzCAnBYlF4JFL6lntii17rrLIssTpXmMOjf86WLR4=" providerId="None" clId="Web-{0186D9C8-9C97-49B0-99D2-71608EB57164}" dt="2025-04-15T12:30:26.009" v="111" actId="20577"/>
        <pc:sldMkLst>
          <pc:docMk/>
          <pc:sldMk cId="5150395" sldId="753"/>
        </pc:sldMkLst>
        <pc:spChg chg="mod">
          <ac:chgData name="Travis Fisher" userId="H/MzCAnBYlF4JFL6lntii17rrLIssTpXmMOjf86WLR4=" providerId="None" clId="Web-{0186D9C8-9C97-49B0-99D2-71608EB57164}" dt="2025-04-15T12:30:26.009" v="111" actId="20577"/>
          <ac:spMkLst>
            <pc:docMk/>
            <pc:sldMk cId="5150395" sldId="753"/>
            <ac:spMk id="2" creationId="{CD241856-BD34-80D9-CBA9-4BE426FB78B5}"/>
          </ac:spMkLst>
        </pc:spChg>
        <pc:picChg chg="mod">
          <ac:chgData name="Travis Fisher" userId="H/MzCAnBYlF4JFL6lntii17rrLIssTpXmMOjf86WLR4=" providerId="None" clId="Web-{0186D9C8-9C97-49B0-99D2-71608EB57164}" dt="2025-04-15T12:30:04.056" v="108" actId="1076"/>
          <ac:picMkLst>
            <pc:docMk/>
            <pc:sldMk cId="5150395" sldId="753"/>
            <ac:picMk id="3" creationId="{AE2FCF56-BDF4-A803-4832-4B4CE4055E28}"/>
          </ac:picMkLst>
        </pc:picChg>
      </pc:sldChg>
      <pc:sldChg chg="modSp">
        <pc:chgData name="Travis Fisher" userId="H/MzCAnBYlF4JFL6lntii17rrLIssTpXmMOjf86WLR4=" providerId="None" clId="Web-{0186D9C8-9C97-49B0-99D2-71608EB57164}" dt="2025-04-15T14:07:11.068" v="547" actId="20577"/>
        <pc:sldMkLst>
          <pc:docMk/>
          <pc:sldMk cId="3878728903" sldId="1650"/>
        </pc:sldMkLst>
        <pc:spChg chg="mod">
          <ac:chgData name="Travis Fisher" userId="H/MzCAnBYlF4JFL6lntii17rrLIssTpXmMOjf86WLR4=" providerId="None" clId="Web-{0186D9C8-9C97-49B0-99D2-71608EB57164}" dt="2025-04-15T13:53:08.724" v="545" actId="20577"/>
          <ac:spMkLst>
            <pc:docMk/>
            <pc:sldMk cId="3878728903" sldId="1650"/>
            <ac:spMk id="8" creationId="{E8B79E45-05B3-E293-7000-1F33F7BD9B08}"/>
          </ac:spMkLst>
        </pc:spChg>
        <pc:spChg chg="mod">
          <ac:chgData name="Travis Fisher" userId="H/MzCAnBYlF4JFL6lntii17rrLIssTpXmMOjf86WLR4=" providerId="None" clId="Web-{0186D9C8-9C97-49B0-99D2-71608EB57164}" dt="2025-04-15T14:07:11.068" v="547" actId="20577"/>
          <ac:spMkLst>
            <pc:docMk/>
            <pc:sldMk cId="3878728903" sldId="1650"/>
            <ac:spMk id="12" creationId="{6D146CB7-D9F7-05A8-7EC8-7FFB08781440}"/>
          </ac:spMkLst>
        </pc:spChg>
      </pc:sldChg>
      <pc:sldChg chg="modSp add replId">
        <pc:chgData name="Travis Fisher" userId="H/MzCAnBYlF4JFL6lntii17rrLIssTpXmMOjf86WLR4=" providerId="None" clId="Web-{0186D9C8-9C97-49B0-99D2-71608EB57164}" dt="2025-04-15T13:48:13.244" v="509" actId="20577"/>
        <pc:sldMkLst>
          <pc:docMk/>
          <pc:sldMk cId="1735787947" sldId="1659"/>
        </pc:sldMkLst>
        <pc:spChg chg="mod">
          <ac:chgData name="Travis Fisher" userId="H/MzCAnBYlF4JFL6lntii17rrLIssTpXmMOjf86WLR4=" providerId="None" clId="Web-{0186D9C8-9C97-49B0-99D2-71608EB57164}" dt="2025-04-15T13:48:13.244" v="509" actId="20577"/>
          <ac:spMkLst>
            <pc:docMk/>
            <pc:sldMk cId="1735787947" sldId="1659"/>
            <ac:spMk id="2" creationId="{E1A265A4-C42C-98FE-C38C-C3729920ED38}"/>
          </ac:spMkLst>
        </pc:spChg>
        <pc:spChg chg="mod">
          <ac:chgData name="Travis Fisher" userId="H/MzCAnBYlF4JFL6lntii17rrLIssTpXmMOjf86WLR4=" providerId="None" clId="Web-{0186D9C8-9C97-49B0-99D2-71608EB57164}" dt="2025-04-15T13:40:26.617" v="299" actId="20577"/>
          <ac:spMkLst>
            <pc:docMk/>
            <pc:sldMk cId="1735787947" sldId="1659"/>
            <ac:spMk id="12" creationId="{E8F5EF45-11A3-3C7D-CA7B-6DA9166D4677}"/>
          </ac:spMkLst>
        </pc:spChg>
      </pc:sldChg>
    </pc:docChg>
  </pc:docChgLst>
  <pc:docChgLst>
    <pc:chgData name="Donna Sutliff" userId="eQvCGdebyKyffkUZWOh6yype4BJTECmaI+nsEIwP8Z8=" providerId="None" clId="Web-{5D9D01FC-64A0-4E09-9A8F-B293756E12F4}"/>
    <pc:docChg chg="modSld">
      <pc:chgData name="Donna Sutliff" userId="eQvCGdebyKyffkUZWOh6yype4BJTECmaI+nsEIwP8Z8=" providerId="None" clId="Web-{5D9D01FC-64A0-4E09-9A8F-B293756E12F4}" dt="2025-04-15T14:18:29.877" v="142" actId="14100"/>
      <pc:docMkLst>
        <pc:docMk/>
      </pc:docMkLst>
      <pc:sldChg chg="addSp delSp modSp">
        <pc:chgData name="Donna Sutliff" userId="eQvCGdebyKyffkUZWOh6yype4BJTECmaI+nsEIwP8Z8=" providerId="None" clId="Web-{5D9D01FC-64A0-4E09-9A8F-B293756E12F4}" dt="2025-04-15T14:18:29.877" v="142" actId="14100"/>
        <pc:sldMkLst>
          <pc:docMk/>
          <pc:sldMk cId="1221147609" sldId="1656"/>
        </pc:sldMkLst>
        <pc:spChg chg="del">
          <ac:chgData name="Donna Sutliff" userId="eQvCGdebyKyffkUZWOh6yype4BJTECmaI+nsEIwP8Z8=" providerId="None" clId="Web-{5D9D01FC-64A0-4E09-9A8F-B293756E12F4}" dt="2025-04-15T14:13:42.180" v="1"/>
          <ac:spMkLst>
            <pc:docMk/>
            <pc:sldMk cId="1221147609" sldId="1656"/>
            <ac:spMk id="2" creationId="{E80D580F-ED98-6F49-C230-E520546FAD8A}"/>
          </ac:spMkLst>
        </pc:spChg>
        <pc:spChg chg="add del">
          <ac:chgData name="Donna Sutliff" userId="eQvCGdebyKyffkUZWOh6yype4BJTECmaI+nsEIwP8Z8=" providerId="None" clId="Web-{5D9D01FC-64A0-4E09-9A8F-B293756E12F4}" dt="2025-04-15T14:14:11.228" v="3"/>
          <ac:spMkLst>
            <pc:docMk/>
            <pc:sldMk cId="1221147609" sldId="1656"/>
            <ac:spMk id="8" creationId="{FA19BAE0-8F7E-F97F-28DF-8923F21C99C0}"/>
          </ac:spMkLst>
        </pc:spChg>
        <pc:spChg chg="add mod">
          <ac:chgData name="Donna Sutliff" userId="eQvCGdebyKyffkUZWOh6yype4BJTECmaI+nsEIwP8Z8=" providerId="None" clId="Web-{5D9D01FC-64A0-4E09-9A8F-B293756E12F4}" dt="2025-04-15T14:18:19.142" v="141" actId="14100"/>
          <ac:spMkLst>
            <pc:docMk/>
            <pc:sldMk cId="1221147609" sldId="1656"/>
            <ac:spMk id="9" creationId="{60DB9AC8-8228-C9BF-CA38-4737F78CC740}"/>
          </ac:spMkLst>
        </pc:spChg>
        <pc:picChg chg="mod">
          <ac:chgData name="Donna Sutliff" userId="eQvCGdebyKyffkUZWOh6yype4BJTECmaI+nsEIwP8Z8=" providerId="None" clId="Web-{5D9D01FC-64A0-4E09-9A8F-B293756E12F4}" dt="2025-04-15T14:18:29.877" v="142" actId="14100"/>
          <ac:picMkLst>
            <pc:docMk/>
            <pc:sldMk cId="1221147609" sldId="1656"/>
            <ac:picMk id="5" creationId="{9D258400-0090-3B28-0E88-FBAEF35525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C50C-F46C-8A4B-8A41-6A6FBB958D92}"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a:t>
            </a:r>
          </a:p>
        </p:txBody>
      </p:sp>
      <p:sp>
        <p:nvSpPr>
          <p:cNvPr id="4" name="Slide Number Placeholder 3"/>
          <p:cNvSpPr>
            <a:spLocks noGrp="1"/>
          </p:cNvSpPr>
          <p:nvPr>
            <p:ph type="sldNum" sz="quarter" idx="5"/>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75067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2E8FA-4C30-BE05-75D5-61B4EADBE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B2745-82BF-1816-FE2D-EE14827EDA41}"/>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4C5A8488-52AF-74DC-7FB6-ABC6C97A3375}"/>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6BB4554D-F54E-4319-7AE8-60A3CD44934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7624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366F-86B7-03E1-6894-8803F7991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300A4-B3F5-AEED-3B31-2209926B698F}"/>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037309FA-14D1-2D25-2ABF-9547D4D3C65D}"/>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1B6391EA-BA40-9183-D02F-EBB8B1CC4B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47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91BE2-28A5-0549-3B17-730AB1636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7AEAF-3CEF-8588-29B1-E25ED721838C}"/>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3B67119F-23F0-2AC7-02EF-7607A42F5B36}"/>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5D62D632-DBC6-2DF9-CC03-7F2A034BF5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32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6F539-6662-8E08-7EDD-04C2590D8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2544A1-0A18-2F7B-6254-25815F0D6A9B}"/>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55FC71CE-2246-49C2-434C-6C7C4FFF325E}"/>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3E2A4789-D839-A268-2541-C68D2171BE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3955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CF8F3-1E2C-1E90-B880-E5BF33B1C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9F1E0-9896-3413-A2E6-13113F412155}"/>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73BD1A87-C88B-A557-008E-48A893F212C4}"/>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4A4B9C55-3A59-F855-C579-E836855BAEB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838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976BA-4A71-95CC-32AB-2D549D942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87173-E84F-F7EA-EB5E-8B9D302682A4}"/>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5F974E68-0597-EF64-7487-A6A27C11BF53}"/>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66C6345A-1E66-A307-5494-5F387F51932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8540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1367-D0A9-2BBE-6674-CFD178A4F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E3567-EE3A-1551-1E7E-6AD7E876B7D9}"/>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E9B90A82-96E1-C5B5-C3AD-1DD8908E2149}"/>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17FCEA4F-7BAC-6FC6-3C89-FFA9214E901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63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EBB92-6955-9AFC-D7D0-01F996B30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F7EA0-A672-F3E0-28D3-1142A0B60BCF}"/>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B7525DF6-5581-013E-60E6-1E5004381EE3}"/>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194D0B9D-8648-4711-CCFA-948EE60D53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39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E725-7E99-FF9D-EC57-45F1D000B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75F4F-0BCE-0FFA-A8B1-CF7D23ACC81E}"/>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CFD681FB-3D46-5DC7-F895-72782B75F7A6}"/>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0BBFD1A4-2E22-A724-42C5-52EECC68C5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773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6E0C-0B56-B5B1-317F-7FF4DD66A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9864E-30AE-B88D-06CA-09A835FB7F29}"/>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9990060A-A29F-C99C-BBB2-4A4852D87747}"/>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60513C73-4917-FC0E-FAB9-3D59572D30F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053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7C1C7-6B33-51D6-44FF-0CE59DEC7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9158B-85F3-BD6D-D41E-F2A0B4DFCBF8}"/>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BE007D08-24AA-301A-8BD6-761FE3D3FDEA}"/>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0BA0A346-6DA9-3C43-2CAF-6139B0449F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48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3AB0B-2D97-D79D-A805-FE681A3D5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02EE8-87C8-2F00-5441-DC6A370EAFF3}"/>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44E2346C-46F6-7409-8D91-A3A0C768616D}"/>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686B37A9-8556-FBAB-D010-5D1382AF30F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497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76710-4625-6F35-0E90-A9D4C4072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35476-7140-172E-E497-6A3FA9822DD1}"/>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82323E27-DAEB-88E3-A62C-EA5C13B928D5}"/>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63EB413C-0351-15A6-42F0-B1BBBA4163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54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F7E71-9D53-DD65-7B69-E88F07C35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2714D-82EB-E727-166C-50BBDEC2473E}"/>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75CC355A-F4EC-0AB0-1637-0473900ABD7A}"/>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E7204312-2075-7E64-3178-35067A5EBCC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57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D9051-FEA2-F63B-3BB9-0A3D98151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7571F-3265-3264-1C9C-5D4336474CDA}"/>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6DFD1697-7939-6822-C485-9F184F1B8712}"/>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643BCBF8-336A-490A-8A48-F39D95518D7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956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descr="A close-up of a tree with pink flowers&#10;&#10;Description automatically generated">
            <a:extLst>
              <a:ext uri="{FF2B5EF4-FFF2-40B4-BE49-F238E27FC236}">
                <a16:creationId xmlns:a16="http://schemas.microsoft.com/office/drawing/2014/main" id="{96756FFC-7CE8-DD07-FBCB-01E996CF52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628" b="7813"/>
          <a:stretch/>
        </p:blipFill>
        <p:spPr>
          <a:xfrm>
            <a:off x="0" y="171655"/>
            <a:ext cx="9144000" cy="4971846"/>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A39AA073-920D-E54F-9AC5-76F07003BD6C}" type="datetime1">
              <a:rPr lang="en-US" smtClean="0"/>
              <a:t>4/16/2025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4" name="Title 18">
            <a:extLst>
              <a:ext uri="{FF2B5EF4-FFF2-40B4-BE49-F238E27FC236}">
                <a16:creationId xmlns:a16="http://schemas.microsoft.com/office/drawing/2014/main" id="{EBDFF706-523C-3443-A746-980EE949C5C6}"/>
              </a:ext>
            </a:extLst>
          </p:cNvPr>
          <p:cNvSpPr>
            <a:spLocks noGrp="1"/>
          </p:cNvSpPr>
          <p:nvPr>
            <p:ph type="title" hasCustomPrompt="1"/>
          </p:nvPr>
        </p:nvSpPr>
        <p:spPr>
          <a:xfrm>
            <a:off x="304272" y="2561844"/>
            <a:ext cx="4777596" cy="861774"/>
          </a:xfrm>
          <a:solidFill>
            <a:schemeClr val="tx1">
              <a:lumMod val="95000"/>
              <a:lumOff val="5000"/>
              <a:alpha val="48000"/>
            </a:schemeClr>
          </a:solidFill>
        </p:spPr>
        <p:txBody>
          <a:bodyPr lIns="182880" tIns="182880" rIns="182880" bIns="182880" anchor="t">
            <a:spAutoFit/>
          </a:bodyPr>
          <a:lstStyle>
            <a:lvl1pPr algn="l">
              <a:defRPr sz="3200" baseline="0">
                <a:solidFill>
                  <a:schemeClr val="bg1"/>
                </a:solidFill>
              </a:defRPr>
            </a:lvl1pPr>
          </a:lstStyle>
          <a:p>
            <a:r>
              <a:rPr lang="en-US"/>
              <a:t>Click to add title</a:t>
            </a:r>
          </a:p>
        </p:txBody>
      </p:sp>
      <p:sp>
        <p:nvSpPr>
          <p:cNvPr id="15" name="Text Placeholder 20">
            <a:extLst>
              <a:ext uri="{FF2B5EF4-FFF2-40B4-BE49-F238E27FC236}">
                <a16:creationId xmlns:a16="http://schemas.microsoft.com/office/drawing/2014/main" id="{AF5CFD81-593A-174A-ABE5-171DDF25EC62}"/>
              </a:ext>
            </a:extLst>
          </p:cNvPr>
          <p:cNvSpPr>
            <a:spLocks noGrp="1"/>
          </p:cNvSpPr>
          <p:nvPr>
            <p:ph type="body" sz="quarter" idx="13" hasCustomPrompt="1"/>
          </p:nvPr>
        </p:nvSpPr>
        <p:spPr>
          <a:xfrm>
            <a:off x="304272" y="3568340"/>
            <a:ext cx="4137025" cy="646331"/>
          </a:xfrm>
          <a:solidFill>
            <a:schemeClr val="tx1">
              <a:lumMod val="95000"/>
              <a:lumOff val="5000"/>
              <a:alpha val="48000"/>
            </a:schemeClr>
          </a:solidFill>
        </p:spPr>
        <p:txBody>
          <a:bodyPr lIns="182880" tIns="182880" rIns="182880" bIns="182880">
            <a:sp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rPr>
              <a:t>Click to add text</a:t>
            </a:r>
          </a:p>
        </p:txBody>
      </p:sp>
      <p:pic>
        <p:nvPicPr>
          <p:cNvPr id="17" name="Picture 16" descr="Logo&#10;&#10;Description automatically generated">
            <a:extLst>
              <a:ext uri="{FF2B5EF4-FFF2-40B4-BE49-F238E27FC236}">
                <a16:creationId xmlns:a16="http://schemas.microsoft.com/office/drawing/2014/main" id="{AC4908C2-176B-3DE5-53E1-82E4021932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394" y="645281"/>
            <a:ext cx="991284" cy="991284"/>
          </a:xfrm>
          <a:prstGeom prst="rect">
            <a:avLst/>
          </a:prstGeom>
        </p:spPr>
      </p:pic>
      <p:sp>
        <p:nvSpPr>
          <p:cNvPr id="12" name="Rectangle 11">
            <a:extLst>
              <a:ext uri="{FF2B5EF4-FFF2-40B4-BE49-F238E27FC236}">
                <a16:creationId xmlns:a16="http://schemas.microsoft.com/office/drawing/2014/main" id="{7679AF82-2025-4A46-9A8F-C7EBC5A38F02}"/>
              </a:ext>
            </a:extLst>
          </p:cNvPr>
          <p:cNvSpPr/>
          <p:nvPr userDrawn="1"/>
        </p:nvSpPr>
        <p:spPr>
          <a:xfrm>
            <a:off x="0" y="4967"/>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77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43E314-98FC-B94B-8977-49FAA4E0471C}" type="datetime1">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438726" y="3567547"/>
            <a:ext cx="8258850" cy="584775"/>
          </a:xfrm>
          <a:prstGeom prst="rect">
            <a:avLst/>
          </a:prstGeom>
          <a:noFill/>
        </p:spPr>
        <p:txBody>
          <a:bodyPr wrap="square" rtlCol="0">
            <a:spAutoFit/>
          </a:bodyPr>
          <a:lstStyle/>
          <a:p>
            <a:pPr lvl="0" algn="ctr"/>
            <a:r>
              <a:rPr lang="en-US" sz="3200">
                <a:solidFill>
                  <a:schemeClr val="bg1"/>
                </a:solidFill>
                <a:latin typeface="Helvetica"/>
                <a:cs typeface="Helvetica"/>
              </a:rPr>
              <a:t>Photos, illustrations, graphics here.</a:t>
            </a:r>
            <a:endParaRPr lang="en-US" sz="1800">
              <a:solidFill>
                <a:schemeClr val="bg1"/>
              </a:solidFill>
            </a:endParaRPr>
          </a:p>
        </p:txBody>
      </p:sp>
      <p:sp>
        <p:nvSpPr>
          <p:cNvPr id="13" name="Content Placeholder 12"/>
          <p:cNvSpPr>
            <a:spLocks noGrp="1"/>
          </p:cNvSpPr>
          <p:nvPr>
            <p:ph sz="quarter" idx="13"/>
          </p:nvPr>
        </p:nvSpPr>
        <p:spPr>
          <a:xfrm>
            <a:off x="4800605" y="1085850"/>
            <a:ext cx="4343395" cy="3657600"/>
          </a:xfrm>
        </p:spPr>
        <p:txBody>
          <a:bodyPr>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461818"/>
            <a:ext cx="6554707" cy="452582"/>
          </a:xfrm>
        </p:spPr>
        <p:txBody>
          <a:bodyPr/>
          <a:lstStyle>
            <a:lvl1pPr algn="l">
              <a:defRPr/>
            </a:lvl1pPr>
          </a:lstStyle>
          <a:p>
            <a:r>
              <a:rPr lang="en-US"/>
              <a:t>Click to edit Master title style</a:t>
            </a:r>
          </a:p>
        </p:txBody>
      </p:sp>
      <p:sp>
        <p:nvSpPr>
          <p:cNvPr id="16" name="Text Placeholder 15"/>
          <p:cNvSpPr>
            <a:spLocks noGrp="1"/>
          </p:cNvSpPr>
          <p:nvPr>
            <p:ph type="body" sz="quarter" idx="14"/>
          </p:nvPr>
        </p:nvSpPr>
        <p:spPr>
          <a:xfrm>
            <a:off x="289410" y="1085850"/>
            <a:ext cx="4358795" cy="3657600"/>
          </a:xfrm>
        </p:spPr>
        <p:txBody>
          <a:bodyPr numCol="1">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u white lrg.psd">
            <a:extLst>
              <a:ext uri="{FF2B5EF4-FFF2-40B4-BE49-F238E27FC236}">
                <a16:creationId xmlns:a16="http://schemas.microsoft.com/office/drawing/2014/main" id="{DE780E24-C73F-2641-BCA8-7EB5A5CFB8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76317C-1E3C-864A-B276-B05BE7E8A20F}"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3"/>
          </p:nvPr>
        </p:nvSpPr>
        <p:spPr>
          <a:xfrm>
            <a:off x="381000" y="973933"/>
            <a:ext cx="8458200" cy="403622"/>
          </a:xfrm>
        </p:spPr>
        <p:txBody>
          <a:bodyPr>
            <a:noAutofit/>
          </a:bodyPr>
          <a:lstStyle>
            <a:lvl1pPr>
              <a:defRPr sz="2200"/>
            </a:lvl1pPr>
          </a:lstStyle>
          <a:p>
            <a:pPr lvl="0"/>
            <a:r>
              <a:rPr lang="en-US"/>
              <a:t>Click to edit Master text styles</a:t>
            </a:r>
          </a:p>
        </p:txBody>
      </p:sp>
      <p:sp>
        <p:nvSpPr>
          <p:cNvPr id="13" name="Content Placeholder 12"/>
          <p:cNvSpPr>
            <a:spLocks noGrp="1"/>
          </p:cNvSpPr>
          <p:nvPr>
            <p:ph sz="quarter" idx="14"/>
          </p:nvPr>
        </p:nvSpPr>
        <p:spPr>
          <a:xfrm>
            <a:off x="838200" y="1543050"/>
            <a:ext cx="7467600" cy="3028950"/>
          </a:xfrm>
        </p:spPr>
        <p:txBody>
          <a:bodyPr>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cu white lrg.psd">
            <a:extLst>
              <a:ext uri="{FF2B5EF4-FFF2-40B4-BE49-F238E27FC236}">
                <a16:creationId xmlns:a16="http://schemas.microsoft.com/office/drawing/2014/main" id="{C4484C72-ACA8-0D4F-B547-E196BF6EAB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4103639" y="-95250"/>
            <a:ext cx="929024" cy="354268"/>
          </a:xfrm>
          <a:prstGeom prst="rect">
            <a:avLst/>
          </a:prstGeom>
        </p:spPr>
      </p:pic>
      <p:sp>
        <p:nvSpPr>
          <p:cNvPr id="3" name="Title 13">
            <a:extLst>
              <a:ext uri="{FF2B5EF4-FFF2-40B4-BE49-F238E27FC236}">
                <a16:creationId xmlns:a16="http://schemas.microsoft.com/office/drawing/2014/main" id="{50B2F287-FFEB-F2EA-C2A1-3E9E04180A98}"/>
              </a:ext>
            </a:extLst>
          </p:cNvPr>
          <p:cNvSpPr>
            <a:spLocks noGrp="1"/>
          </p:cNvSpPr>
          <p:nvPr>
            <p:ph type="title"/>
          </p:nvPr>
        </p:nvSpPr>
        <p:spPr>
          <a:xfrm>
            <a:off x="287899" y="461818"/>
            <a:ext cx="6554707" cy="452582"/>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6" name="Picture 5" descr="A tree with pink flowers in front of a church&#10;&#10;Description automatically generated">
            <a:extLst>
              <a:ext uri="{FF2B5EF4-FFF2-40B4-BE49-F238E27FC236}">
                <a16:creationId xmlns:a16="http://schemas.microsoft.com/office/drawing/2014/main" id="{684465BF-701E-E0BB-004D-D29E8AFB80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12"/>
          <a:stretch/>
        </p:blipFill>
        <p:spPr>
          <a:xfrm>
            <a:off x="0" y="102392"/>
            <a:ext cx="9136856" cy="5140284"/>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2FAA7FEC-9996-D64C-8F2B-024292F7E474}" type="datetime1">
              <a:rPr lang="en-US" smtClean="0"/>
              <a:t>4/16/2025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pic>
        <p:nvPicPr>
          <p:cNvPr id="9" name="Picture 8" descr="cu white lrg.psd">
            <a:extLst>
              <a:ext uri="{FF2B5EF4-FFF2-40B4-BE49-F238E27FC236}">
                <a16:creationId xmlns:a16="http://schemas.microsoft.com/office/drawing/2014/main" id="{C07E3104-5F71-A147-BCA6-8FF456BD5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572335"/>
            <a:ext cx="1143528" cy="1115666"/>
          </a:xfrm>
          <a:prstGeom prst="rect">
            <a:avLst/>
          </a:prstGeom>
        </p:spPr>
      </p:pic>
      <p:sp>
        <p:nvSpPr>
          <p:cNvPr id="13" name="Text Placeholder 9">
            <a:extLst>
              <a:ext uri="{FF2B5EF4-FFF2-40B4-BE49-F238E27FC236}">
                <a16:creationId xmlns:a16="http://schemas.microsoft.com/office/drawing/2014/main" id="{F9E41D6A-CEE2-BC49-9C75-C30C9FFE8CEA}"/>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sp>
        <p:nvSpPr>
          <p:cNvPr id="14" name="Rectangle 13">
            <a:extLst>
              <a:ext uri="{FF2B5EF4-FFF2-40B4-BE49-F238E27FC236}">
                <a16:creationId xmlns:a16="http://schemas.microsoft.com/office/drawing/2014/main" id="{6C587C51-FE91-4C44-9A72-98873C27B89F}"/>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84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pic>
        <p:nvPicPr>
          <p:cNvPr id="10" name="Picture 9" descr="A person walking down a staircase&#10;&#10;Description automatically generated">
            <a:extLst>
              <a:ext uri="{FF2B5EF4-FFF2-40B4-BE49-F238E27FC236}">
                <a16:creationId xmlns:a16="http://schemas.microsoft.com/office/drawing/2014/main" id="{6F3D53FD-CE4C-8F27-21EC-4AA6E06F6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92" b="7812"/>
          <a:stretch/>
        </p:blipFill>
        <p:spPr>
          <a:xfrm>
            <a:off x="0" y="102392"/>
            <a:ext cx="9144000" cy="5041108"/>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9790D17C-1331-8D40-BEDD-3FA6906F0965}" type="datetime1">
              <a:rPr lang="en-US" smtClean="0"/>
              <a:t>4/16/2025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pic>
        <p:nvPicPr>
          <p:cNvPr id="9" name="Picture 8" descr="cu white lrg.psd">
            <a:extLst>
              <a:ext uri="{FF2B5EF4-FFF2-40B4-BE49-F238E27FC236}">
                <a16:creationId xmlns:a16="http://schemas.microsoft.com/office/drawing/2014/main" id="{1833D975-7B22-4E40-AE6D-4679985106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572335"/>
            <a:ext cx="1143528" cy="1115666"/>
          </a:xfrm>
          <a:prstGeom prst="rect">
            <a:avLst/>
          </a:prstGeom>
        </p:spPr>
      </p:pic>
      <p:sp>
        <p:nvSpPr>
          <p:cNvPr id="11" name="Text Placeholder 9">
            <a:extLst>
              <a:ext uri="{FF2B5EF4-FFF2-40B4-BE49-F238E27FC236}">
                <a16:creationId xmlns:a16="http://schemas.microsoft.com/office/drawing/2014/main" id="{B25A76E2-9570-0E41-99BE-143060C3023B}"/>
              </a:ext>
            </a:extLst>
          </p:cNvPr>
          <p:cNvSpPr>
            <a:spLocks noGrp="1"/>
          </p:cNvSpPr>
          <p:nvPr>
            <p:ph type="body" sz="quarter" idx="14" hasCustomPrompt="1"/>
          </p:nvPr>
        </p:nvSpPr>
        <p:spPr>
          <a:xfrm>
            <a:off x="346286" y="3696830"/>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sp>
        <p:nvSpPr>
          <p:cNvPr id="14" name="Rectangle 13">
            <a:extLst>
              <a:ext uri="{FF2B5EF4-FFF2-40B4-BE49-F238E27FC236}">
                <a16:creationId xmlns:a16="http://schemas.microsoft.com/office/drawing/2014/main" id="{795EC99D-D93D-F247-AB06-8EAA0780C5ED}"/>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20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losing Slide">
    <p:spTree>
      <p:nvGrpSpPr>
        <p:cNvPr id="1" name=""/>
        <p:cNvGrpSpPr/>
        <p:nvPr/>
      </p:nvGrpSpPr>
      <p:grpSpPr>
        <a:xfrm>
          <a:off x="0" y="0"/>
          <a:ext cx="0" cy="0"/>
          <a:chOff x="0" y="0"/>
          <a:chExt cx="0" cy="0"/>
        </a:xfrm>
      </p:grpSpPr>
      <p:pic>
        <p:nvPicPr>
          <p:cNvPr id="6" name="Picture 5" descr="A sun shining through a window&#10;&#10;Description automatically generated">
            <a:extLst>
              <a:ext uri="{FF2B5EF4-FFF2-40B4-BE49-F238E27FC236}">
                <a16:creationId xmlns:a16="http://schemas.microsoft.com/office/drawing/2014/main" id="{7B0C19F5-7465-43C8-49C1-EDFB0DDC38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45" b="7763"/>
          <a:stretch/>
        </p:blipFill>
        <p:spPr>
          <a:xfrm>
            <a:off x="-1" y="102391"/>
            <a:ext cx="9133287" cy="504110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277DA6EA-FD24-7E44-B277-F0A183863BA3}" type="datetime1">
              <a:rPr lang="en-US" smtClean="0"/>
              <a:t>4/16/2025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1" name="Text Placeholder 9">
            <a:extLst>
              <a:ext uri="{FF2B5EF4-FFF2-40B4-BE49-F238E27FC236}">
                <a16:creationId xmlns:a16="http://schemas.microsoft.com/office/drawing/2014/main" id="{7E419631-6A90-1D4B-9AC3-E03C8AA89D35}"/>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pic>
        <p:nvPicPr>
          <p:cNvPr id="9" name="Picture 8" descr="cu white lrg.psd">
            <a:extLst>
              <a:ext uri="{FF2B5EF4-FFF2-40B4-BE49-F238E27FC236}">
                <a16:creationId xmlns:a16="http://schemas.microsoft.com/office/drawing/2014/main" id="{F398FED1-7045-FB49-9E7A-73D72B791BC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3264074"/>
            <a:ext cx="1143528" cy="1115666"/>
          </a:xfrm>
          <a:prstGeom prst="rect">
            <a:avLst/>
          </a:prstGeom>
        </p:spPr>
      </p:pic>
      <p:sp>
        <p:nvSpPr>
          <p:cNvPr id="14" name="Rectangle 13">
            <a:extLst>
              <a:ext uri="{FF2B5EF4-FFF2-40B4-BE49-F238E27FC236}">
                <a16:creationId xmlns:a16="http://schemas.microsoft.com/office/drawing/2014/main" id="{E2F0080C-2D86-EE4D-9499-8C7E75FAA76D}"/>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11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A1998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4D4F52"/>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274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tree with pink flowers in front of a church&#10;&#10;Description automatically generated">
            <a:extLst>
              <a:ext uri="{FF2B5EF4-FFF2-40B4-BE49-F238E27FC236}">
                <a16:creationId xmlns:a16="http://schemas.microsoft.com/office/drawing/2014/main" id="{3F41BEE9-5C72-8814-5924-2550874C45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305"/>
          <a:stretch/>
        </p:blipFill>
        <p:spPr>
          <a:xfrm>
            <a:off x="0" y="102392"/>
            <a:ext cx="9144000" cy="504110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2184E7A0-51C2-9545-A9F8-4B83DC122E80}" type="datetime1">
              <a:rPr lang="en-US" smtClean="0"/>
              <a:t>4/16/2025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3" name="Title 18">
            <a:extLst>
              <a:ext uri="{FF2B5EF4-FFF2-40B4-BE49-F238E27FC236}">
                <a16:creationId xmlns:a16="http://schemas.microsoft.com/office/drawing/2014/main" id="{DC0A9285-546C-824E-BB82-80DD4A7E5723}"/>
              </a:ext>
            </a:extLst>
          </p:cNvPr>
          <p:cNvSpPr>
            <a:spLocks noGrp="1"/>
          </p:cNvSpPr>
          <p:nvPr>
            <p:ph type="title"/>
          </p:nvPr>
        </p:nvSpPr>
        <p:spPr>
          <a:xfrm>
            <a:off x="304272" y="2561844"/>
            <a:ext cx="4777596" cy="861774"/>
          </a:xfrm>
          <a:solidFill>
            <a:schemeClr val="tx1">
              <a:lumMod val="95000"/>
              <a:lumOff val="5000"/>
              <a:alpha val="48000"/>
            </a:schemeClr>
          </a:solidFill>
        </p:spPr>
        <p:txBody>
          <a:bodyPr lIns="182880" tIns="182880" rIns="182880" bIns="182880" anchor="t">
            <a:spAutoFit/>
          </a:bodyPr>
          <a:lstStyle>
            <a:lvl1pPr algn="l">
              <a:defRPr sz="3200" baseline="0">
                <a:solidFill>
                  <a:schemeClr val="bg1"/>
                </a:solidFill>
              </a:defRPr>
            </a:lvl1pPr>
          </a:lstStyle>
          <a:p>
            <a:r>
              <a:rPr lang="en-US"/>
              <a:t>Click to edit Master title style</a:t>
            </a:r>
          </a:p>
        </p:txBody>
      </p:sp>
      <p:sp>
        <p:nvSpPr>
          <p:cNvPr id="14" name="Text Placeholder 20">
            <a:extLst>
              <a:ext uri="{FF2B5EF4-FFF2-40B4-BE49-F238E27FC236}">
                <a16:creationId xmlns:a16="http://schemas.microsoft.com/office/drawing/2014/main" id="{E4BB0DCA-7A92-6B40-8BBB-8F95D90EFE92}"/>
              </a:ext>
            </a:extLst>
          </p:cNvPr>
          <p:cNvSpPr>
            <a:spLocks noGrp="1"/>
          </p:cNvSpPr>
          <p:nvPr>
            <p:ph type="body" sz="quarter" idx="13" hasCustomPrompt="1"/>
          </p:nvPr>
        </p:nvSpPr>
        <p:spPr>
          <a:xfrm>
            <a:off x="304272" y="3568340"/>
            <a:ext cx="4137025" cy="646331"/>
          </a:xfrm>
          <a:solidFill>
            <a:schemeClr val="tx1">
              <a:lumMod val="95000"/>
              <a:lumOff val="5000"/>
              <a:alpha val="48000"/>
            </a:schemeClr>
          </a:solidFill>
        </p:spPr>
        <p:txBody>
          <a:bodyPr lIns="182880" tIns="182880" rIns="182880" bIns="182880">
            <a:sp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rPr>
              <a:t>Click to add text</a:t>
            </a:r>
          </a:p>
        </p:txBody>
      </p:sp>
      <p:sp>
        <p:nvSpPr>
          <p:cNvPr id="16" name="Rectangle 15">
            <a:extLst>
              <a:ext uri="{FF2B5EF4-FFF2-40B4-BE49-F238E27FC236}">
                <a16:creationId xmlns:a16="http://schemas.microsoft.com/office/drawing/2014/main" id="{12C1DC78-2376-0349-8F5F-611A76241AF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a:extLst>
              <a:ext uri="{FF2B5EF4-FFF2-40B4-BE49-F238E27FC236}">
                <a16:creationId xmlns:a16="http://schemas.microsoft.com/office/drawing/2014/main" id="{18B6D14B-CB71-3D4E-99F7-A9E0C7778A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572335"/>
            <a:ext cx="1143528" cy="1115666"/>
          </a:xfrm>
          <a:prstGeom prst="rect">
            <a:avLst/>
          </a:prstGeom>
        </p:spPr>
      </p:pic>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pink flowers on a tree branch&#10;&#10;Description automatically generated">
            <a:extLst>
              <a:ext uri="{FF2B5EF4-FFF2-40B4-BE49-F238E27FC236}">
                <a16:creationId xmlns:a16="http://schemas.microsoft.com/office/drawing/2014/main" id="{65318FB7-8F07-A858-AEDF-4E0337E4B4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359"/>
          <a:stretch/>
        </p:blipFill>
        <p:spPr>
          <a:xfrm>
            <a:off x="0" y="166688"/>
            <a:ext cx="9144000" cy="4976812"/>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2184E7A0-51C2-9545-A9F8-4B83DC122E80}" type="datetime1">
              <a:rPr lang="en-US" smtClean="0"/>
              <a:t>4/16/2025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3" name="Title 18">
            <a:extLst>
              <a:ext uri="{FF2B5EF4-FFF2-40B4-BE49-F238E27FC236}">
                <a16:creationId xmlns:a16="http://schemas.microsoft.com/office/drawing/2014/main" id="{DC0A9285-546C-824E-BB82-80DD4A7E5723}"/>
              </a:ext>
            </a:extLst>
          </p:cNvPr>
          <p:cNvSpPr>
            <a:spLocks noGrp="1"/>
          </p:cNvSpPr>
          <p:nvPr>
            <p:ph type="title" hasCustomPrompt="1"/>
          </p:nvPr>
        </p:nvSpPr>
        <p:spPr>
          <a:xfrm>
            <a:off x="304272" y="2561844"/>
            <a:ext cx="4777596" cy="861774"/>
          </a:xfrm>
          <a:solidFill>
            <a:schemeClr val="tx1">
              <a:lumMod val="95000"/>
              <a:lumOff val="5000"/>
              <a:alpha val="48000"/>
            </a:schemeClr>
          </a:solidFill>
        </p:spPr>
        <p:txBody>
          <a:bodyPr lIns="182880" tIns="182880" rIns="182880" bIns="182880" anchor="t">
            <a:spAutoFit/>
          </a:bodyPr>
          <a:lstStyle>
            <a:lvl1pPr algn="l">
              <a:defRPr sz="3200" baseline="0">
                <a:solidFill>
                  <a:schemeClr val="bg1"/>
                </a:solidFill>
              </a:defRPr>
            </a:lvl1pPr>
          </a:lstStyle>
          <a:p>
            <a:r>
              <a:rPr lang="en-US"/>
              <a:t>Click to add title</a:t>
            </a:r>
          </a:p>
        </p:txBody>
      </p:sp>
      <p:sp>
        <p:nvSpPr>
          <p:cNvPr id="14" name="Text Placeholder 20">
            <a:extLst>
              <a:ext uri="{FF2B5EF4-FFF2-40B4-BE49-F238E27FC236}">
                <a16:creationId xmlns:a16="http://schemas.microsoft.com/office/drawing/2014/main" id="{E4BB0DCA-7A92-6B40-8BBB-8F95D90EFE92}"/>
              </a:ext>
            </a:extLst>
          </p:cNvPr>
          <p:cNvSpPr>
            <a:spLocks noGrp="1"/>
          </p:cNvSpPr>
          <p:nvPr>
            <p:ph type="body" sz="quarter" idx="13" hasCustomPrompt="1"/>
          </p:nvPr>
        </p:nvSpPr>
        <p:spPr>
          <a:xfrm>
            <a:off x="304272" y="3568340"/>
            <a:ext cx="4137025" cy="646331"/>
          </a:xfrm>
          <a:solidFill>
            <a:schemeClr val="tx1">
              <a:lumMod val="95000"/>
              <a:lumOff val="5000"/>
              <a:alpha val="48000"/>
            </a:schemeClr>
          </a:solidFill>
        </p:spPr>
        <p:txBody>
          <a:bodyPr lIns="182880" tIns="182880" rIns="182880" bIns="182880">
            <a:sp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rPr>
              <a:t>Click to add text</a:t>
            </a:r>
          </a:p>
        </p:txBody>
      </p:sp>
      <p:sp>
        <p:nvSpPr>
          <p:cNvPr id="16" name="Rectangle 15">
            <a:extLst>
              <a:ext uri="{FF2B5EF4-FFF2-40B4-BE49-F238E27FC236}">
                <a16:creationId xmlns:a16="http://schemas.microsoft.com/office/drawing/2014/main" id="{12C1DC78-2376-0349-8F5F-611A76241AF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a:extLst>
              <a:ext uri="{FF2B5EF4-FFF2-40B4-BE49-F238E27FC236}">
                <a16:creationId xmlns:a16="http://schemas.microsoft.com/office/drawing/2014/main" id="{18B6D14B-CB71-3D4E-99F7-A9E0C7778A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572335"/>
            <a:ext cx="1143528" cy="1115666"/>
          </a:xfrm>
          <a:prstGeom prst="rect">
            <a:avLst/>
          </a:prstGeom>
        </p:spPr>
      </p:pic>
    </p:spTree>
    <p:extLst>
      <p:ext uri="{BB962C8B-B14F-4D97-AF65-F5344CB8AC3E}">
        <p14:creationId xmlns:p14="http://schemas.microsoft.com/office/powerpoint/2010/main" val="264365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B6C41E-658E-0F4C-84F5-F5C1D0CD758E}"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10" name="Picture 9" descr="cu screen b31b1b.psd">
            <a:extLst>
              <a:ext uri="{FF2B5EF4-FFF2-40B4-BE49-F238E27FC236}">
                <a16:creationId xmlns:a16="http://schemas.microsoft.com/office/drawing/2014/main" id="{2F0129F0-F30E-CA46-95D8-485C2699B0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113367" cy="1019803"/>
          </a:xfrm>
          <a:prstGeom prst="rect">
            <a:avLst/>
          </a:prstGeom>
        </p:spPr>
      </p:pic>
      <p:sp>
        <p:nvSpPr>
          <p:cNvPr id="11" name="Rectangle 10">
            <a:extLst>
              <a:ext uri="{FF2B5EF4-FFF2-40B4-BE49-F238E27FC236}">
                <a16:creationId xmlns:a16="http://schemas.microsoft.com/office/drawing/2014/main" id="{2A90F953-0249-5D43-BD33-B0BA15959AE8}"/>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94237CBF-2E23-4D04-C1D6-E0948387C5AB}"/>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2200">
                <a:solidFill>
                  <a:schemeClr val="accent2"/>
                </a:solidFill>
              </a:defRPr>
            </a:lvl1pPr>
          </a:lstStyle>
          <a:p>
            <a:pPr lvl="0"/>
            <a:r>
              <a:rPr lang="en-US"/>
              <a:t>Click to add text</a:t>
            </a:r>
          </a:p>
        </p:txBody>
      </p:sp>
      <p:sp>
        <p:nvSpPr>
          <p:cNvPr id="2" name="Title 13">
            <a:extLst>
              <a:ext uri="{FF2B5EF4-FFF2-40B4-BE49-F238E27FC236}">
                <a16:creationId xmlns:a16="http://schemas.microsoft.com/office/drawing/2014/main" id="{596D8814-2552-F362-0E0D-5833424CB5BE}"/>
              </a:ext>
            </a:extLst>
          </p:cNvPr>
          <p:cNvSpPr>
            <a:spLocks noGrp="1"/>
          </p:cNvSpPr>
          <p:nvPr>
            <p:ph type="title"/>
          </p:nvPr>
        </p:nvSpPr>
        <p:spPr>
          <a:xfrm>
            <a:off x="0" y="489144"/>
            <a:ext cx="9144000" cy="452582"/>
          </a:xfrm>
        </p:spPr>
        <p:txBody>
          <a:bodyPr>
            <a:noAutofit/>
          </a:bodyPr>
          <a:lstStyle>
            <a:lvl1pPr algn="ctr">
              <a:defRPr sz="2800"/>
            </a:lvl1pPr>
          </a:lstStyle>
          <a:p>
            <a:r>
              <a:rPr lang="en-US"/>
              <a:t>Click to edit Master title style</a:t>
            </a: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6" name="Picture 5" descr="A group of people walking on steps near a waterfall&#10;&#10;Description automatically generated">
            <a:extLst>
              <a:ext uri="{FF2B5EF4-FFF2-40B4-BE49-F238E27FC236}">
                <a16:creationId xmlns:a16="http://schemas.microsoft.com/office/drawing/2014/main" id="{80803B17-E832-7E06-3E3F-71EAC23AF5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631" b="30682"/>
          <a:stretch/>
        </p:blipFill>
        <p:spPr>
          <a:xfrm>
            <a:off x="0" y="2590801"/>
            <a:ext cx="9144000" cy="2724149"/>
          </a:xfrm>
          <a:prstGeom prst="rect">
            <a:avLst/>
          </a:prstGeom>
        </p:spPr>
      </p:pic>
      <p:pic>
        <p:nvPicPr>
          <p:cNvPr id="12" name="Picture 11" descr="cu screen b31b1b.psd">
            <a:extLst>
              <a:ext uri="{FF2B5EF4-FFF2-40B4-BE49-F238E27FC236}">
                <a16:creationId xmlns:a16="http://schemas.microsoft.com/office/drawing/2014/main" id="{66A8AAA4-1989-724F-95DE-DE37D4FCC4B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0374"/>
          <a:stretch/>
        </p:blipFill>
        <p:spPr>
          <a:xfrm>
            <a:off x="182033" y="402168"/>
            <a:ext cx="1113367" cy="1019803"/>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D445AFBA-9E26-3649-AAFD-0E9220A9B890}" type="datetime1">
              <a:rPr lang="en-US" smtClean="0"/>
              <a:t>4/16/2025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4" name="Text Placeholder 13">
            <a:extLst>
              <a:ext uri="{FF2B5EF4-FFF2-40B4-BE49-F238E27FC236}">
                <a16:creationId xmlns:a16="http://schemas.microsoft.com/office/drawing/2014/main" id="{90A83950-FFBA-554A-B588-D6A580D0D2E2}"/>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2200">
                <a:solidFill>
                  <a:schemeClr val="accent2"/>
                </a:solidFill>
              </a:defRPr>
            </a:lvl1pPr>
          </a:lstStyle>
          <a:p>
            <a:pPr lvl="0"/>
            <a:r>
              <a:rPr lang="en-US"/>
              <a:t>Click to add text</a:t>
            </a:r>
          </a:p>
        </p:txBody>
      </p:sp>
      <p:sp>
        <p:nvSpPr>
          <p:cNvPr id="15" name="Rectangle 14">
            <a:extLst>
              <a:ext uri="{FF2B5EF4-FFF2-40B4-BE49-F238E27FC236}">
                <a16:creationId xmlns:a16="http://schemas.microsoft.com/office/drawing/2014/main" id="{240048BE-D63D-3C4B-B69F-DEEA9A7291A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3">
            <a:extLst>
              <a:ext uri="{FF2B5EF4-FFF2-40B4-BE49-F238E27FC236}">
                <a16:creationId xmlns:a16="http://schemas.microsoft.com/office/drawing/2014/main" id="{F840E018-135F-E8F8-8E5F-51BA03B44DFB}"/>
              </a:ext>
            </a:extLst>
          </p:cNvPr>
          <p:cNvSpPr>
            <a:spLocks noGrp="1"/>
          </p:cNvSpPr>
          <p:nvPr>
            <p:ph type="title"/>
          </p:nvPr>
        </p:nvSpPr>
        <p:spPr>
          <a:xfrm>
            <a:off x="0" y="489144"/>
            <a:ext cx="9144000" cy="452582"/>
          </a:xfrm>
        </p:spPr>
        <p:txBody>
          <a:bodyPr>
            <a:noAutofit/>
          </a:bodyPr>
          <a:lstStyle>
            <a:lvl1pPr algn="ctr">
              <a:defRPr sz="2800"/>
            </a:lvl1pPr>
          </a:lstStyle>
          <a:p>
            <a:r>
              <a:rPr lang="en-US"/>
              <a:t>Click to edit Master title style</a:t>
            </a: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6" name="Picture 5" descr="A group of people sitting in a park&#10;&#10;Description automatically generated">
            <a:extLst>
              <a:ext uri="{FF2B5EF4-FFF2-40B4-BE49-F238E27FC236}">
                <a16:creationId xmlns:a16="http://schemas.microsoft.com/office/drawing/2014/main" id="{05409541-8A3E-842C-E399-095EA94EB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0" b="6250"/>
          <a:stretch/>
        </p:blipFill>
        <p:spPr>
          <a:xfrm>
            <a:off x="-1" y="2571751"/>
            <a:ext cx="9144001" cy="2667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A9E6AE6-2C29-BB46-B61A-82BFF4E5A3DE}" type="datetime1">
              <a:rPr lang="en-US" smtClean="0"/>
              <a:t>4/16/2025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0" name="Text Placeholder 13"/>
          <p:cNvSpPr>
            <a:spLocks noGrp="1"/>
          </p:cNvSpPr>
          <p:nvPr>
            <p:ph type="body" sz="quarter" idx="13" hasCustomPrompt="1"/>
          </p:nvPr>
        </p:nvSpPr>
        <p:spPr>
          <a:xfrm>
            <a:off x="0" y="1028702"/>
            <a:ext cx="9144000" cy="1314451"/>
          </a:xfrm>
        </p:spPr>
        <p:txBody>
          <a:bodyPr>
            <a:normAutofit/>
          </a:bodyPr>
          <a:lstStyle>
            <a:lvl1pPr marL="0" indent="0" algn="ctr">
              <a:buNone/>
              <a:defRPr sz="2200">
                <a:solidFill>
                  <a:schemeClr val="accent2"/>
                </a:solidFill>
              </a:defRPr>
            </a:lvl1pPr>
          </a:lstStyle>
          <a:p>
            <a:pPr lvl="0"/>
            <a:r>
              <a:rPr lang="en-US"/>
              <a:t>Click to add text</a:t>
            </a:r>
          </a:p>
        </p:txBody>
      </p:sp>
      <p:pic>
        <p:nvPicPr>
          <p:cNvPr id="12" name="Picture 11" descr="cu screen b31b1b.psd">
            <a:extLst>
              <a:ext uri="{FF2B5EF4-FFF2-40B4-BE49-F238E27FC236}">
                <a16:creationId xmlns:a16="http://schemas.microsoft.com/office/drawing/2014/main" id="{3992565B-390F-0E49-BEBB-FCFB7B0F990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0374"/>
          <a:stretch/>
        </p:blipFill>
        <p:spPr>
          <a:xfrm>
            <a:off x="182033" y="402168"/>
            <a:ext cx="1113367" cy="1019803"/>
          </a:xfrm>
          <a:prstGeom prst="rect">
            <a:avLst/>
          </a:prstGeom>
        </p:spPr>
      </p:pic>
      <p:sp>
        <p:nvSpPr>
          <p:cNvPr id="15" name="Rectangle 14">
            <a:extLst>
              <a:ext uri="{FF2B5EF4-FFF2-40B4-BE49-F238E27FC236}">
                <a16:creationId xmlns:a16="http://schemas.microsoft.com/office/drawing/2014/main" id="{8BEBA6B5-B8A6-AA4A-8C89-E307EC9BBF7B}"/>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3">
            <a:extLst>
              <a:ext uri="{FF2B5EF4-FFF2-40B4-BE49-F238E27FC236}">
                <a16:creationId xmlns:a16="http://schemas.microsoft.com/office/drawing/2014/main" id="{22E05E15-0EFA-28DA-8B0B-32DAC8AED54F}"/>
              </a:ext>
            </a:extLst>
          </p:cNvPr>
          <p:cNvSpPr>
            <a:spLocks noGrp="1"/>
          </p:cNvSpPr>
          <p:nvPr>
            <p:ph type="title"/>
          </p:nvPr>
        </p:nvSpPr>
        <p:spPr>
          <a:xfrm>
            <a:off x="0" y="489144"/>
            <a:ext cx="9144000" cy="452582"/>
          </a:xfrm>
        </p:spPr>
        <p:txBody>
          <a:bodyPr>
            <a:noAutofit/>
          </a:bodyPr>
          <a:lstStyle>
            <a:lvl1pPr algn="ctr">
              <a:defRPr sz="2800"/>
            </a:lvl1pPr>
          </a:lstStyle>
          <a:p>
            <a:r>
              <a:rPr lang="en-US"/>
              <a:t>Click to edit Master title style</a:t>
            </a:r>
          </a:p>
        </p:txBody>
      </p:sp>
    </p:spTree>
    <p:extLst>
      <p:ext uri="{BB962C8B-B14F-4D97-AF65-F5344CB8AC3E}">
        <p14:creationId xmlns:p14="http://schemas.microsoft.com/office/powerpoint/2010/main" val="1649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pic>
        <p:nvPicPr>
          <p:cNvPr id="7" name="Picture 6" descr="A tree with purple flowers&#10;&#10;Description automatically generated">
            <a:extLst>
              <a:ext uri="{FF2B5EF4-FFF2-40B4-BE49-F238E27FC236}">
                <a16:creationId xmlns:a16="http://schemas.microsoft.com/office/drawing/2014/main" id="{51047B4F-40DC-EBC8-9067-27B7187C1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5" t="58103"/>
          <a:stretch/>
        </p:blipFill>
        <p:spPr>
          <a:xfrm>
            <a:off x="-1" y="2571750"/>
            <a:ext cx="9156735" cy="257175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89206A58-46B6-944A-9D6E-0BD4C7FDED12}" type="datetime1">
              <a:rPr lang="en-US" smtClean="0"/>
              <a:t>4/16/2025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3" name="Text Placeholder 13">
            <a:extLst>
              <a:ext uri="{FF2B5EF4-FFF2-40B4-BE49-F238E27FC236}">
                <a16:creationId xmlns:a16="http://schemas.microsoft.com/office/drawing/2014/main" id="{F700C50E-FCED-974E-AE11-01401D94F0E4}"/>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2200">
                <a:solidFill>
                  <a:schemeClr val="accent2"/>
                </a:solidFill>
              </a:defRPr>
            </a:lvl1pPr>
          </a:lstStyle>
          <a:p>
            <a:pPr lvl="0"/>
            <a:r>
              <a:rPr lang="en-US"/>
              <a:t>Click to add text</a:t>
            </a:r>
          </a:p>
        </p:txBody>
      </p:sp>
      <p:pic>
        <p:nvPicPr>
          <p:cNvPr id="10" name="Picture 9" descr="cu screen b31b1b.psd">
            <a:extLst>
              <a:ext uri="{FF2B5EF4-FFF2-40B4-BE49-F238E27FC236}">
                <a16:creationId xmlns:a16="http://schemas.microsoft.com/office/drawing/2014/main" id="{53244A25-21F2-D24A-ABB6-38D0F9AAA9F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0374"/>
          <a:stretch/>
        </p:blipFill>
        <p:spPr>
          <a:xfrm>
            <a:off x="182033" y="402168"/>
            <a:ext cx="1113367" cy="1019803"/>
          </a:xfrm>
          <a:prstGeom prst="rect">
            <a:avLst/>
          </a:prstGeom>
        </p:spPr>
      </p:pic>
      <p:sp>
        <p:nvSpPr>
          <p:cNvPr id="15" name="Rectangle 14">
            <a:extLst>
              <a:ext uri="{FF2B5EF4-FFF2-40B4-BE49-F238E27FC236}">
                <a16:creationId xmlns:a16="http://schemas.microsoft.com/office/drawing/2014/main" id="{70D1926D-C92B-6A40-8BE8-8DB719C491A3}"/>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3">
            <a:extLst>
              <a:ext uri="{FF2B5EF4-FFF2-40B4-BE49-F238E27FC236}">
                <a16:creationId xmlns:a16="http://schemas.microsoft.com/office/drawing/2014/main" id="{53CD406C-D78C-A002-5EB9-7B73215BAC27}"/>
              </a:ext>
            </a:extLst>
          </p:cNvPr>
          <p:cNvSpPr>
            <a:spLocks noGrp="1"/>
          </p:cNvSpPr>
          <p:nvPr>
            <p:ph type="title"/>
          </p:nvPr>
        </p:nvSpPr>
        <p:spPr>
          <a:xfrm>
            <a:off x="0" y="489144"/>
            <a:ext cx="9156734" cy="452582"/>
          </a:xfrm>
        </p:spPr>
        <p:txBody>
          <a:bodyPr>
            <a:noAutofit/>
          </a:bodyPr>
          <a:lstStyle>
            <a:lvl1pPr algn="ctr">
              <a:defRPr sz="2800"/>
            </a:lvl1pPr>
          </a:lstStyle>
          <a:p>
            <a:r>
              <a:rPr lang="en-US"/>
              <a:t>Click to edit Master title style</a:t>
            </a:r>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7BE292-9A57-0542-9D1A-670BF0915FC7}"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81" y="-117766"/>
            <a:ext cx="1370059" cy="391837"/>
          </a:xfrm>
          <a:prstGeom prst="rect">
            <a:avLst/>
          </a:prstGeom>
        </p:spPr>
      </p:pic>
      <p:sp>
        <p:nvSpPr>
          <p:cNvPr id="3" name="Text Placeholder 2"/>
          <p:cNvSpPr>
            <a:spLocks noGrp="1"/>
          </p:cNvSpPr>
          <p:nvPr>
            <p:ph type="body" sz="quarter" idx="13"/>
          </p:nvPr>
        </p:nvSpPr>
        <p:spPr>
          <a:xfrm>
            <a:off x="285753" y="967384"/>
            <a:ext cx="8678863" cy="2999185"/>
          </a:xfrm>
        </p:spPr>
        <p:txBody>
          <a:bodyPr>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285750" y="453032"/>
            <a:ext cx="8677656" cy="51435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B79E-0656-2A4C-B62D-76749EE85259}" type="datetime1">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438726" y="3567547"/>
            <a:ext cx="8258850" cy="584775"/>
          </a:xfrm>
          <a:prstGeom prst="rect">
            <a:avLst/>
          </a:prstGeom>
          <a:noFill/>
        </p:spPr>
        <p:txBody>
          <a:bodyPr wrap="square" rtlCol="0">
            <a:spAutoFit/>
          </a:bodyPr>
          <a:lstStyle/>
          <a:p>
            <a:pPr lvl="0" algn="ctr"/>
            <a:r>
              <a:rPr lang="en-US" sz="3200">
                <a:solidFill>
                  <a:schemeClr val="bg1"/>
                </a:solidFill>
                <a:latin typeface="Helvetica"/>
                <a:cs typeface="Helvetica"/>
              </a:rPr>
              <a:t>Photos, illustrations, graphics here.</a:t>
            </a:r>
            <a:endParaRPr lang="en-US" sz="1800">
              <a:solidFill>
                <a:schemeClr val="bg1"/>
              </a:solidFill>
            </a:endParaRPr>
          </a:p>
        </p:txBody>
      </p:sp>
      <p:sp>
        <p:nvSpPr>
          <p:cNvPr id="13" name="Content Placeholder 12"/>
          <p:cNvSpPr>
            <a:spLocks noGrp="1"/>
          </p:cNvSpPr>
          <p:nvPr>
            <p:ph sz="quarter" idx="13"/>
          </p:nvPr>
        </p:nvSpPr>
        <p:spPr>
          <a:xfrm>
            <a:off x="292899" y="2908169"/>
            <a:ext cx="8558213" cy="2087166"/>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4"/>
          </p:nvPr>
        </p:nvSpPr>
        <p:spPr>
          <a:xfrm>
            <a:off x="289405" y="1143000"/>
            <a:ext cx="8534400" cy="1657350"/>
          </a:xfrm>
        </p:spPr>
        <p:txBody>
          <a:bodyPr numCol="2">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u white lrg.psd">
            <a:extLst>
              <a:ext uri="{FF2B5EF4-FFF2-40B4-BE49-F238E27FC236}">
                <a16:creationId xmlns:a16="http://schemas.microsoft.com/office/drawing/2014/main" id="{78D9ACAA-FDE2-2E47-B810-92F2D7384B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4103639" y="-95250"/>
            <a:ext cx="929024" cy="354268"/>
          </a:xfrm>
          <a:prstGeom prst="rect">
            <a:avLst/>
          </a:prstGeom>
        </p:spPr>
      </p:pic>
      <p:sp>
        <p:nvSpPr>
          <p:cNvPr id="2" name="Title 13">
            <a:extLst>
              <a:ext uri="{FF2B5EF4-FFF2-40B4-BE49-F238E27FC236}">
                <a16:creationId xmlns:a16="http://schemas.microsoft.com/office/drawing/2014/main" id="{CC55B508-E112-032D-BA73-9505904E376E}"/>
              </a:ext>
            </a:extLst>
          </p:cNvPr>
          <p:cNvSpPr>
            <a:spLocks noGrp="1"/>
          </p:cNvSpPr>
          <p:nvPr>
            <p:ph type="title"/>
          </p:nvPr>
        </p:nvSpPr>
        <p:spPr>
          <a:xfrm>
            <a:off x="287899" y="461818"/>
            <a:ext cx="6554707" cy="452582"/>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6D2D88-B574-BB49-A7D0-C089E3D3C187}" type="datetime1">
              <a:rPr lang="en-US" smtClean="0"/>
              <a:t>4/16/2025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72" r:id="rId3"/>
    <p:sldLayoutId id="2147483651" r:id="rId4"/>
    <p:sldLayoutId id="2147483660" r:id="rId5"/>
    <p:sldLayoutId id="2147483670" r:id="rId6"/>
    <p:sldLayoutId id="2147483664" r:id="rId7"/>
    <p:sldLayoutId id="2147483650" r:id="rId8"/>
    <p:sldLayoutId id="2147483661" r:id="rId9"/>
    <p:sldLayoutId id="2147483665" r:id="rId10"/>
    <p:sldLayoutId id="2147483657" r:id="rId11"/>
    <p:sldLayoutId id="2147483666" r:id="rId12"/>
    <p:sldLayoutId id="2147483667" r:id="rId13"/>
    <p:sldLayoutId id="2147483669" r:id="rId14"/>
    <p:sldLayoutId id="214748367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77" rtl="0" eaLnBrk="1" latinLnBrk="0" hangingPunct="1">
        <a:spcBef>
          <a:spcPct val="0"/>
        </a:spcBef>
        <a:buNone/>
        <a:defRPr sz="3400" kern="1200">
          <a:solidFill>
            <a:schemeClr val="accent3"/>
          </a:solidFill>
          <a:latin typeface="Times New Roman" panose="02020603050405020304" pitchFamily="18" charset="0"/>
          <a:ea typeface="+mj-ea"/>
          <a:cs typeface="Times New Roman" panose="02020603050405020304" pitchFamily="18" charset="0"/>
        </a:defRPr>
      </a:lvl1pPr>
    </p:titleStyle>
    <p:bodyStyle>
      <a:lvl1pPr marL="342891" indent="-342891" algn="l" defTabSz="914377" rtl="0" eaLnBrk="1" latinLnBrk="0" hangingPunct="1">
        <a:spcBef>
          <a:spcPct val="20000"/>
        </a:spcBef>
        <a:buFont typeface="Arial" panose="020B0604020202020204" pitchFamily="34" charset="0"/>
        <a:buChar char="•"/>
        <a:defRPr sz="2200" kern="1200">
          <a:solidFill>
            <a:schemeClr val="tx1"/>
          </a:solidFill>
          <a:latin typeface="+mj-lt"/>
          <a:ea typeface="+mn-ea"/>
          <a:cs typeface="+mn-cs"/>
        </a:defRPr>
      </a:lvl1pPr>
      <a:lvl2pPr marL="742932" indent="-285744" algn="l" defTabSz="914377" rtl="0" eaLnBrk="1" latinLnBrk="0" hangingPunct="1">
        <a:spcBef>
          <a:spcPct val="20000"/>
        </a:spcBef>
        <a:buFont typeface="Arial" panose="020B0604020202020204" pitchFamily="34" charset="0"/>
        <a:buChar char="–"/>
        <a:defRPr sz="2200" kern="1200">
          <a:solidFill>
            <a:schemeClr val="tx1"/>
          </a:solidFill>
          <a:latin typeface="+mj-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hyperlink" Target="https://app.e-builder.net/public/publicLanding.aspx?QS=2467efb2d88e4cdfa93c5f5c917ad174"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mailto:studio@bluebeamops.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pp.e-builder.net/public/publicLanding.aspx?QS=ee97268b66964fdb88b4aec6af8bb28e"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hyperlink" Target="mailto:studio@bluebeamops.c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C4A3-4816-1152-119B-4CDE8146F575}"/>
              </a:ext>
            </a:extLst>
          </p:cNvPr>
          <p:cNvSpPr>
            <a:spLocks noGrp="1"/>
          </p:cNvSpPr>
          <p:nvPr>
            <p:ph type="title"/>
          </p:nvPr>
        </p:nvSpPr>
        <p:spPr>
          <a:xfrm>
            <a:off x="152400" y="2876550"/>
            <a:ext cx="5943600" cy="1354217"/>
          </a:xfrm>
        </p:spPr>
        <p:txBody>
          <a:bodyPr/>
          <a:lstStyle/>
          <a:p>
            <a:r>
              <a:rPr lang="en-US">
                <a:latin typeface="Times New Roman"/>
                <a:cs typeface="Times New Roman"/>
              </a:rPr>
              <a:t>PMPD Design Reviews</a:t>
            </a:r>
            <a:br>
              <a:rPr lang="en-US">
                <a:latin typeface="Times New Roman"/>
                <a:cs typeface="Times New Roman"/>
              </a:rPr>
            </a:br>
            <a:r>
              <a:rPr lang="en-US">
                <a:latin typeface="Times New Roman"/>
                <a:cs typeface="Times New Roman"/>
              </a:rPr>
              <a:t>April 16, 2025</a:t>
            </a:r>
            <a:endParaRPr lang="en-US"/>
          </a:p>
        </p:txBody>
      </p:sp>
    </p:spTree>
    <p:extLst>
      <p:ext uri="{BB962C8B-B14F-4D97-AF65-F5344CB8AC3E}">
        <p14:creationId xmlns:p14="http://schemas.microsoft.com/office/powerpoint/2010/main" val="213139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AAF1F-BDA3-1128-EE4E-A78FB67B8FFB}"/>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78CFAC05-C2C3-22F6-1669-E7033225F1AE}"/>
              </a:ext>
            </a:extLst>
          </p:cNvPr>
          <p:cNvSpPr>
            <a:spLocks noChangeArrowheads="1"/>
          </p:cNvSpPr>
          <p:nvPr/>
        </p:nvSpPr>
        <p:spPr bwMode="auto">
          <a:xfrm>
            <a:off x="152400" y="268939"/>
            <a:ext cx="8593776"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CU Review/Comment Step – Project Manager	</a:t>
            </a:r>
          </a:p>
        </p:txBody>
      </p:sp>
      <p:sp>
        <p:nvSpPr>
          <p:cNvPr id="2" name="TextBox 1">
            <a:extLst>
              <a:ext uri="{FF2B5EF4-FFF2-40B4-BE49-F238E27FC236}">
                <a16:creationId xmlns:a16="http://schemas.microsoft.com/office/drawing/2014/main" id="{416A1058-E3C5-60F2-119F-763CBF74C5A4}"/>
              </a:ext>
            </a:extLst>
          </p:cNvPr>
          <p:cNvSpPr txBox="1"/>
          <p:nvPr/>
        </p:nvSpPr>
        <p:spPr>
          <a:xfrm>
            <a:off x="275015" y="1452941"/>
            <a:ext cx="2025882" cy="3693319"/>
          </a:xfrm>
          <a:prstGeom prst="rect">
            <a:avLst/>
          </a:prstGeom>
          <a:noFill/>
        </p:spPr>
        <p:txBody>
          <a:bodyPr wrap="square" rtlCol="0">
            <a:spAutoFit/>
          </a:bodyPr>
          <a:lstStyle/>
          <a:p>
            <a:pPr marL="171450" indent="-171450">
              <a:buFont typeface="Arial" panose="020B0604020202020204" pitchFamily="34" charset="0"/>
              <a:buChar char="•"/>
              <a:defRPr/>
            </a:pPr>
            <a:r>
              <a:rPr lang="en-US" sz="900">
                <a:solidFill>
                  <a:srgbClr val="4D4F53"/>
                </a:solidFill>
                <a:latin typeface="+mj-lt"/>
                <a:cs typeface="Times New Roman"/>
              </a:rPr>
              <a:t>Process remains in this step while documents are being reviewed</a:t>
            </a:r>
            <a:br>
              <a:rPr lang="en-US" sz="900">
                <a:solidFill>
                  <a:srgbClr val="4D4F53"/>
                </a:solidFill>
                <a:latin typeface="+mj-lt"/>
                <a:cs typeface="Times New Roman"/>
              </a:rPr>
            </a:b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At end of review period, PM must update permissions in the Bluebeam session to prepare for Consultant responses</a:t>
            </a: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Recommend allowing continued access by reviewers but restricting ability to make additional markups</a:t>
            </a: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PM will enter Consultant Response Due date and may include additional instructions to consultant if necessary (recommend including a reminder that that they must take action in both Bluebeam session and Trimble process)</a:t>
            </a: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endParaRPr lang="en-US" sz="900">
              <a:solidFill>
                <a:srgbClr val="4D4F53"/>
              </a:solidFill>
              <a:latin typeface="+mj-lt"/>
              <a:cs typeface="Times New Roman"/>
            </a:endParaRPr>
          </a:p>
        </p:txBody>
      </p:sp>
      <p:pic>
        <p:nvPicPr>
          <p:cNvPr id="9" name="Picture 8">
            <a:extLst>
              <a:ext uri="{FF2B5EF4-FFF2-40B4-BE49-F238E27FC236}">
                <a16:creationId xmlns:a16="http://schemas.microsoft.com/office/drawing/2014/main" id="{61B45C47-E9BC-5A50-0EFB-5E2FD100BDD2}"/>
              </a:ext>
            </a:extLst>
          </p:cNvPr>
          <p:cNvPicPr>
            <a:picLocks noChangeAspect="1"/>
          </p:cNvPicPr>
          <p:nvPr/>
        </p:nvPicPr>
        <p:blipFill>
          <a:blip r:embed="rId3"/>
          <a:srcRect l="4394" t="3889" r="2885"/>
          <a:stretch/>
        </p:blipFill>
        <p:spPr>
          <a:xfrm>
            <a:off x="2581275" y="763205"/>
            <a:ext cx="4667250" cy="4380294"/>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FC733EE-E445-DBAC-808B-68ED1EAEA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900" y="2874946"/>
            <a:ext cx="3713480" cy="1999615"/>
          </a:xfrm>
          <a:prstGeom prst="rect">
            <a:avLst/>
          </a:prstGeom>
        </p:spPr>
      </p:pic>
      <p:pic>
        <p:nvPicPr>
          <p:cNvPr id="4" name="Picture 3">
            <a:extLst>
              <a:ext uri="{FF2B5EF4-FFF2-40B4-BE49-F238E27FC236}">
                <a16:creationId xmlns:a16="http://schemas.microsoft.com/office/drawing/2014/main" id="{213A45DA-1352-4B0B-C56E-8440185EB843}"/>
              </a:ext>
            </a:extLst>
          </p:cNvPr>
          <p:cNvPicPr>
            <a:picLocks noChangeAspect="1"/>
          </p:cNvPicPr>
          <p:nvPr/>
        </p:nvPicPr>
        <p:blipFill>
          <a:blip r:embed="rId5"/>
          <a:stretch>
            <a:fillRect/>
          </a:stretch>
        </p:blipFill>
        <p:spPr>
          <a:xfrm>
            <a:off x="317747" y="745508"/>
            <a:ext cx="1531753" cy="670618"/>
          </a:xfrm>
          <a:prstGeom prst="rect">
            <a:avLst/>
          </a:prstGeom>
        </p:spPr>
      </p:pic>
    </p:spTree>
    <p:extLst>
      <p:ext uri="{BB962C8B-B14F-4D97-AF65-F5344CB8AC3E}">
        <p14:creationId xmlns:p14="http://schemas.microsoft.com/office/powerpoint/2010/main" val="17639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C6401-7590-3A04-8279-9421A01A5076}"/>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5855D32E-C31D-ABC6-1BFC-5A1A68A6D83D}"/>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Consultant Respond	</a:t>
            </a:r>
          </a:p>
        </p:txBody>
      </p:sp>
      <p:sp>
        <p:nvSpPr>
          <p:cNvPr id="2" name="TextBox 1">
            <a:extLst>
              <a:ext uri="{FF2B5EF4-FFF2-40B4-BE49-F238E27FC236}">
                <a16:creationId xmlns:a16="http://schemas.microsoft.com/office/drawing/2014/main" id="{0B60DEAA-A606-EB86-5901-7CD0276C1A15}"/>
              </a:ext>
            </a:extLst>
          </p:cNvPr>
          <p:cNvSpPr txBox="1"/>
          <p:nvPr/>
        </p:nvSpPr>
        <p:spPr>
          <a:xfrm>
            <a:off x="571500" y="782305"/>
            <a:ext cx="7886700" cy="3979211"/>
          </a:xfrm>
          <a:prstGeom prst="rect">
            <a:avLst/>
          </a:prstGeom>
          <a:noFill/>
        </p:spPr>
        <p:txBody>
          <a:bodyPr wrap="square" lIns="91440" tIns="45720" rIns="91440" bIns="45720" rtlCol="0" anchor="t">
            <a:noAutofit/>
          </a:bodyPr>
          <a:lstStyle/>
          <a:p>
            <a:pPr marL="685800" lvl="1" indent="-342900">
              <a:spcAft>
                <a:spcPts val="1200"/>
              </a:spcAft>
              <a:buFont typeface="Arial"/>
              <a:buChar char="•"/>
              <a:defRPr/>
            </a:pPr>
            <a:endParaRPr lang="en-US" sz="2400">
              <a:solidFill>
                <a:srgbClr val="4D4F53"/>
              </a:solidFill>
              <a:latin typeface="+mj-lt"/>
              <a:cs typeface="Times New Roman"/>
            </a:endParaRPr>
          </a:p>
          <a:p>
            <a:pPr marL="1143000" lvl="2" indent="-342900">
              <a:spcAft>
                <a:spcPts val="1200"/>
              </a:spcAft>
              <a:buFont typeface="Arial"/>
              <a:buChar char="•"/>
              <a:defRPr/>
            </a:pPr>
            <a:endParaRPr lang="en-US" sz="2400">
              <a:solidFill>
                <a:srgbClr val="4D4F53"/>
              </a:solidFill>
              <a:latin typeface="Helvetica"/>
              <a:cs typeface="Times New Roman"/>
            </a:endParaRPr>
          </a:p>
          <a:p>
            <a:pPr marL="685800" lvl="1" indent="-342900">
              <a:spcAft>
                <a:spcPts val="1200"/>
              </a:spcAft>
              <a:buFont typeface="Arial"/>
              <a:buChar char="•"/>
              <a:defRPr/>
            </a:pPr>
            <a:endParaRPr lang="en-US" sz="2400">
              <a:solidFill>
                <a:srgbClr val="4D4F53"/>
              </a:solidFill>
              <a:latin typeface="Helvetica"/>
              <a:cs typeface="Times New Roman"/>
            </a:endParaRPr>
          </a:p>
          <a:p>
            <a:pPr marL="1143000" lvl="2" indent="-342900">
              <a:spcAft>
                <a:spcPts val="1200"/>
              </a:spcAft>
              <a:buFont typeface="Wingdings"/>
              <a:buChar char="§"/>
              <a:defRPr/>
            </a:pPr>
            <a:endParaRPr lang="en-US" sz="2400">
              <a:solidFill>
                <a:srgbClr val="4D4F53"/>
              </a:solidFill>
              <a:latin typeface="Helvetica"/>
              <a:cs typeface="Times New Roman"/>
            </a:endParaRPr>
          </a:p>
        </p:txBody>
      </p:sp>
      <p:sp>
        <p:nvSpPr>
          <p:cNvPr id="5" name="TextBox 4">
            <a:extLst>
              <a:ext uri="{FF2B5EF4-FFF2-40B4-BE49-F238E27FC236}">
                <a16:creationId xmlns:a16="http://schemas.microsoft.com/office/drawing/2014/main" id="{691AA9D5-5FAD-2754-07BF-E1DE3265B755}"/>
              </a:ext>
            </a:extLst>
          </p:cNvPr>
          <p:cNvSpPr txBox="1"/>
          <p:nvPr/>
        </p:nvSpPr>
        <p:spPr>
          <a:xfrm>
            <a:off x="274284" y="1618240"/>
            <a:ext cx="2025882" cy="1892826"/>
          </a:xfrm>
          <a:prstGeom prst="rect">
            <a:avLst/>
          </a:prstGeom>
          <a:noFill/>
        </p:spPr>
        <p:txBody>
          <a:bodyPr wrap="square" rtlCol="0">
            <a:spAutoFit/>
          </a:bodyPr>
          <a:lstStyle/>
          <a:p>
            <a:pPr marL="171450" indent="-171450">
              <a:buFont typeface="Arial" panose="020B0604020202020204" pitchFamily="34" charset="0"/>
              <a:buChar char="•"/>
              <a:defRPr/>
            </a:pPr>
            <a:r>
              <a:rPr lang="en-US" sz="900">
                <a:solidFill>
                  <a:srgbClr val="4D4F53"/>
                </a:solidFill>
                <a:latin typeface="+mj-lt"/>
                <a:cs typeface="Times New Roman"/>
              </a:rPr>
              <a:t>Consultant will be notified of session modification via a Bluebeam email and will also receive a Trimble process notification</a:t>
            </a: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Consultant will review/respond to comments in Bluebeam</a:t>
            </a:r>
            <a:br>
              <a:rPr lang="en-US" sz="900">
                <a:solidFill>
                  <a:srgbClr val="4D4F53"/>
                </a:solidFill>
                <a:latin typeface="+mj-lt"/>
                <a:cs typeface="Times New Roman"/>
              </a:rPr>
            </a:b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Consultant will need to take the Respond action in the Trimble process</a:t>
            </a:r>
          </a:p>
          <a:p>
            <a:pPr>
              <a:defRPr/>
            </a:pPr>
            <a:endParaRPr lang="en-US" sz="900">
              <a:solidFill>
                <a:srgbClr val="4D4F53"/>
              </a:solidFill>
              <a:latin typeface="+mj-lt"/>
              <a:cs typeface="Times New Roman"/>
            </a:endParaRPr>
          </a:p>
        </p:txBody>
      </p:sp>
      <p:pic>
        <p:nvPicPr>
          <p:cNvPr id="6" name="Picture 5" descr="A screenshot of a computer&#10;&#10;Description automatically generated">
            <a:extLst>
              <a:ext uri="{FF2B5EF4-FFF2-40B4-BE49-F238E27FC236}">
                <a16:creationId xmlns:a16="http://schemas.microsoft.com/office/drawing/2014/main" id="{E7F22624-C810-2EE8-D278-E8D91B8EF810}"/>
              </a:ext>
            </a:extLst>
          </p:cNvPr>
          <p:cNvPicPr>
            <a:picLocks noChangeAspect="1"/>
          </p:cNvPicPr>
          <p:nvPr/>
        </p:nvPicPr>
        <p:blipFill>
          <a:blip r:embed="rId3"/>
          <a:stretch>
            <a:fillRect/>
          </a:stretch>
        </p:blipFill>
        <p:spPr>
          <a:xfrm>
            <a:off x="2300166" y="715688"/>
            <a:ext cx="6360192" cy="142326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51BDFDE-F581-BC28-5B77-6141C6DFC81A}"/>
              </a:ext>
            </a:extLst>
          </p:cNvPr>
          <p:cNvPicPr>
            <a:picLocks noChangeAspect="1"/>
          </p:cNvPicPr>
          <p:nvPr/>
        </p:nvPicPr>
        <p:blipFill>
          <a:blip r:embed="rId4"/>
          <a:stretch>
            <a:fillRect/>
          </a:stretch>
        </p:blipFill>
        <p:spPr>
          <a:xfrm>
            <a:off x="2597382" y="2205565"/>
            <a:ext cx="5713513" cy="2753514"/>
          </a:xfrm>
          <a:prstGeom prst="rect">
            <a:avLst/>
          </a:prstGeom>
          <a:ln w="3175">
            <a:solidFill>
              <a:srgbClr val="0070C0"/>
            </a:solidFill>
          </a:ln>
        </p:spPr>
      </p:pic>
      <p:pic>
        <p:nvPicPr>
          <p:cNvPr id="10" name="Picture 9">
            <a:extLst>
              <a:ext uri="{FF2B5EF4-FFF2-40B4-BE49-F238E27FC236}">
                <a16:creationId xmlns:a16="http://schemas.microsoft.com/office/drawing/2014/main" id="{5BD75D02-8126-ADDF-F8BB-9DEDF0B47EF0}"/>
              </a:ext>
            </a:extLst>
          </p:cNvPr>
          <p:cNvPicPr>
            <a:picLocks noChangeAspect="1"/>
          </p:cNvPicPr>
          <p:nvPr/>
        </p:nvPicPr>
        <p:blipFill>
          <a:blip r:embed="rId5"/>
          <a:stretch>
            <a:fillRect/>
          </a:stretch>
        </p:blipFill>
        <p:spPr>
          <a:xfrm>
            <a:off x="313981" y="715688"/>
            <a:ext cx="937341" cy="647756"/>
          </a:xfrm>
          <a:prstGeom prst="rect">
            <a:avLst/>
          </a:prstGeom>
        </p:spPr>
      </p:pic>
    </p:spTree>
    <p:extLst>
      <p:ext uri="{BB962C8B-B14F-4D97-AF65-F5344CB8AC3E}">
        <p14:creationId xmlns:p14="http://schemas.microsoft.com/office/powerpoint/2010/main" val="72375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D014E-0938-2990-8017-4CDFB05F2CBB}"/>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5DDFC8F3-3155-53B3-A0F4-AD8AAC4057E1}"/>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PM Validate Responses	</a:t>
            </a:r>
          </a:p>
        </p:txBody>
      </p:sp>
      <p:sp>
        <p:nvSpPr>
          <p:cNvPr id="2" name="TextBox 1">
            <a:extLst>
              <a:ext uri="{FF2B5EF4-FFF2-40B4-BE49-F238E27FC236}">
                <a16:creationId xmlns:a16="http://schemas.microsoft.com/office/drawing/2014/main" id="{2FFB2D3F-BC0E-C67A-7477-BE0CCFA2DC82}"/>
              </a:ext>
            </a:extLst>
          </p:cNvPr>
          <p:cNvSpPr txBox="1"/>
          <p:nvPr/>
        </p:nvSpPr>
        <p:spPr>
          <a:xfrm>
            <a:off x="571500" y="782305"/>
            <a:ext cx="7886700" cy="3979211"/>
          </a:xfrm>
          <a:prstGeom prst="rect">
            <a:avLst/>
          </a:prstGeom>
          <a:noFill/>
        </p:spPr>
        <p:txBody>
          <a:bodyPr wrap="square" lIns="91440" tIns="45720" rIns="91440" bIns="45720" rtlCol="0" anchor="t">
            <a:noAutofit/>
          </a:bodyPr>
          <a:lstStyle/>
          <a:p>
            <a:pPr marL="685800" lvl="1" indent="-342900">
              <a:spcAft>
                <a:spcPts val="1200"/>
              </a:spcAft>
              <a:buFont typeface="Arial"/>
              <a:buChar char="•"/>
              <a:defRPr/>
            </a:pPr>
            <a:endParaRPr lang="en-US" sz="2400">
              <a:solidFill>
                <a:srgbClr val="4D4F53"/>
              </a:solidFill>
              <a:latin typeface="+mj-lt"/>
              <a:cs typeface="Times New Roman"/>
            </a:endParaRPr>
          </a:p>
          <a:p>
            <a:pPr marL="1143000" lvl="2" indent="-342900">
              <a:spcAft>
                <a:spcPts val="1200"/>
              </a:spcAft>
              <a:buFont typeface="Arial"/>
              <a:buChar char="•"/>
              <a:defRPr/>
            </a:pPr>
            <a:endParaRPr lang="en-US" sz="2400">
              <a:solidFill>
                <a:srgbClr val="4D4F53"/>
              </a:solidFill>
              <a:latin typeface="Helvetica"/>
              <a:cs typeface="Times New Roman"/>
            </a:endParaRPr>
          </a:p>
          <a:p>
            <a:pPr marL="685800" lvl="1" indent="-342900">
              <a:spcAft>
                <a:spcPts val="1200"/>
              </a:spcAft>
              <a:buFont typeface="Arial"/>
              <a:buChar char="•"/>
              <a:defRPr/>
            </a:pPr>
            <a:endParaRPr lang="en-US" sz="2400">
              <a:solidFill>
                <a:srgbClr val="4D4F53"/>
              </a:solidFill>
              <a:latin typeface="Helvetica"/>
              <a:cs typeface="Times New Roman"/>
            </a:endParaRPr>
          </a:p>
          <a:p>
            <a:pPr marL="1143000" lvl="2" indent="-342900">
              <a:spcAft>
                <a:spcPts val="1200"/>
              </a:spcAft>
              <a:buFont typeface="Wingdings"/>
              <a:buChar char="§"/>
              <a:defRPr/>
            </a:pPr>
            <a:endParaRPr lang="en-US" sz="2400">
              <a:solidFill>
                <a:srgbClr val="4D4F53"/>
              </a:solidFill>
              <a:latin typeface="Helvetica"/>
              <a:cs typeface="Times New Roman"/>
            </a:endParaRPr>
          </a:p>
        </p:txBody>
      </p:sp>
      <p:pic>
        <p:nvPicPr>
          <p:cNvPr id="8" name="Picture 7">
            <a:extLst>
              <a:ext uri="{FF2B5EF4-FFF2-40B4-BE49-F238E27FC236}">
                <a16:creationId xmlns:a16="http://schemas.microsoft.com/office/drawing/2014/main" id="{C611FF43-5355-7623-C6A6-4FE2AD3D5393}"/>
              </a:ext>
            </a:extLst>
          </p:cNvPr>
          <p:cNvPicPr>
            <a:picLocks noChangeAspect="1"/>
          </p:cNvPicPr>
          <p:nvPr/>
        </p:nvPicPr>
        <p:blipFill>
          <a:blip r:embed="rId3"/>
          <a:stretch>
            <a:fillRect/>
          </a:stretch>
        </p:blipFill>
        <p:spPr>
          <a:xfrm>
            <a:off x="317907" y="682149"/>
            <a:ext cx="1234547" cy="662997"/>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943BC7AB-AA48-DF7A-AFD7-158FADFDC6ED}"/>
              </a:ext>
            </a:extLst>
          </p:cNvPr>
          <p:cNvPicPr>
            <a:picLocks noChangeAspect="1"/>
          </p:cNvPicPr>
          <p:nvPr/>
        </p:nvPicPr>
        <p:blipFill>
          <a:blip r:embed="rId4"/>
          <a:stretch>
            <a:fillRect/>
          </a:stretch>
        </p:blipFill>
        <p:spPr>
          <a:xfrm>
            <a:off x="3256280" y="822937"/>
            <a:ext cx="5316220" cy="3787140"/>
          </a:xfrm>
          <a:prstGeom prst="rect">
            <a:avLst/>
          </a:prstGeom>
        </p:spPr>
      </p:pic>
      <p:sp>
        <p:nvSpPr>
          <p:cNvPr id="10" name="TextBox 9">
            <a:extLst>
              <a:ext uri="{FF2B5EF4-FFF2-40B4-BE49-F238E27FC236}">
                <a16:creationId xmlns:a16="http://schemas.microsoft.com/office/drawing/2014/main" id="{3CDD806B-0609-2EBD-F31F-A9BED0929B36}"/>
              </a:ext>
            </a:extLst>
          </p:cNvPr>
          <p:cNvSpPr txBox="1"/>
          <p:nvPr/>
        </p:nvSpPr>
        <p:spPr>
          <a:xfrm>
            <a:off x="317907" y="1594960"/>
            <a:ext cx="2025882" cy="2308324"/>
          </a:xfrm>
          <a:prstGeom prst="rect">
            <a:avLst/>
          </a:prstGeom>
          <a:noFill/>
        </p:spPr>
        <p:txBody>
          <a:bodyPr wrap="square" rtlCol="0">
            <a:spAutoFit/>
          </a:bodyPr>
          <a:lstStyle/>
          <a:p>
            <a:pPr marL="171450" indent="-171450">
              <a:buFont typeface="Arial" panose="020B0604020202020204" pitchFamily="34" charset="0"/>
              <a:buChar char="•"/>
              <a:defRPr/>
            </a:pPr>
            <a:r>
              <a:rPr lang="en-US" sz="900">
                <a:solidFill>
                  <a:srgbClr val="4D4F53"/>
                </a:solidFill>
                <a:latin typeface="+mj-lt"/>
                <a:cs typeface="Times New Roman"/>
              </a:rPr>
              <a:t>PM receives notification from Trimble process</a:t>
            </a: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Link to session is available here</a:t>
            </a: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PM reviews consultant responses and may take a Revise action to return DRB process to consultant or take the Approve action to move the process to the Reports and Close BB step.</a:t>
            </a:r>
          </a:p>
          <a:p>
            <a:pP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Detailed information on updating the session is available in the DRP guidance document</a:t>
            </a:r>
          </a:p>
        </p:txBody>
      </p:sp>
    </p:spTree>
    <p:extLst>
      <p:ext uri="{BB962C8B-B14F-4D97-AF65-F5344CB8AC3E}">
        <p14:creationId xmlns:p14="http://schemas.microsoft.com/office/powerpoint/2010/main" val="212053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98282-165C-3874-4801-ED8468F6CEB4}"/>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6D146CB7-D9F7-05A8-7EC8-7FFB08781440}"/>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Reports and Close Bluebeam 	</a:t>
            </a:r>
          </a:p>
        </p:txBody>
      </p:sp>
      <p:sp>
        <p:nvSpPr>
          <p:cNvPr id="2" name="TextBox 1">
            <a:extLst>
              <a:ext uri="{FF2B5EF4-FFF2-40B4-BE49-F238E27FC236}">
                <a16:creationId xmlns:a16="http://schemas.microsoft.com/office/drawing/2014/main" id="{F86060A9-E144-C1A1-6DAF-C9F1CF0CE8F8}"/>
              </a:ext>
            </a:extLst>
          </p:cNvPr>
          <p:cNvSpPr txBox="1"/>
          <p:nvPr/>
        </p:nvSpPr>
        <p:spPr>
          <a:xfrm>
            <a:off x="818059" y="895350"/>
            <a:ext cx="7886700" cy="3979211"/>
          </a:xfrm>
          <a:prstGeom prst="rect">
            <a:avLst/>
          </a:prstGeom>
          <a:noFill/>
        </p:spPr>
        <p:txBody>
          <a:bodyPr wrap="square" lIns="91440" tIns="45720" rIns="91440" bIns="45720" rtlCol="0" anchor="t">
            <a:noAutofit/>
          </a:bodyPr>
          <a:lstStyle/>
          <a:p>
            <a:pPr marL="685800" lvl="1" indent="-342900">
              <a:spcAft>
                <a:spcPts val="1200"/>
              </a:spcAft>
              <a:buFont typeface="Arial"/>
              <a:buChar char="•"/>
              <a:defRPr/>
            </a:pPr>
            <a:r>
              <a:rPr lang="en-US">
                <a:solidFill>
                  <a:srgbClr val="4D4F53"/>
                </a:solidFill>
                <a:latin typeface="+mj-lt"/>
                <a:cs typeface="Times New Roman"/>
              </a:rPr>
              <a:t>Final report provided by PM</a:t>
            </a:r>
          </a:p>
          <a:p>
            <a:pPr marL="685800" lvl="1" indent="-342900">
              <a:spcAft>
                <a:spcPts val="1200"/>
              </a:spcAft>
              <a:buFont typeface="Arial"/>
              <a:buChar char="•"/>
              <a:defRPr/>
            </a:pPr>
            <a:endParaRPr lang="en-US" sz="2400">
              <a:solidFill>
                <a:srgbClr val="4D4F53"/>
              </a:solidFill>
              <a:latin typeface="+mj-lt"/>
              <a:cs typeface="Times New Roman"/>
            </a:endParaRPr>
          </a:p>
          <a:p>
            <a:pPr marL="1143000" lvl="2" indent="-342900">
              <a:spcAft>
                <a:spcPts val="1200"/>
              </a:spcAft>
              <a:buFont typeface="Arial"/>
              <a:buChar char="•"/>
              <a:defRPr/>
            </a:pPr>
            <a:endParaRPr lang="en-US" sz="2400">
              <a:solidFill>
                <a:srgbClr val="4D4F53"/>
              </a:solidFill>
              <a:latin typeface="+mj-lt"/>
              <a:cs typeface="Times New Roman"/>
            </a:endParaRPr>
          </a:p>
          <a:p>
            <a:pPr marL="685800" lvl="1" indent="-342900">
              <a:spcAft>
                <a:spcPts val="1200"/>
              </a:spcAft>
              <a:buFont typeface="Arial"/>
              <a:buChar char="•"/>
              <a:defRPr/>
            </a:pPr>
            <a:endParaRPr lang="en-US" sz="2400">
              <a:solidFill>
                <a:srgbClr val="4D4F53"/>
              </a:solidFill>
              <a:latin typeface="Helvetica"/>
              <a:cs typeface="Times New Roman"/>
            </a:endParaRPr>
          </a:p>
          <a:p>
            <a:pPr marL="1143000" lvl="2" indent="-342900">
              <a:spcAft>
                <a:spcPts val="1200"/>
              </a:spcAft>
              <a:buFont typeface="Wingdings"/>
              <a:buChar char="§"/>
              <a:defRPr/>
            </a:pPr>
            <a:endParaRPr lang="en-US" sz="2400">
              <a:solidFill>
                <a:srgbClr val="4D4F53"/>
              </a:solidFill>
              <a:latin typeface="Helvetica"/>
              <a:cs typeface="Times New Roman"/>
            </a:endParaRPr>
          </a:p>
        </p:txBody>
      </p:sp>
      <p:pic>
        <p:nvPicPr>
          <p:cNvPr id="3" name="Picture 2" descr="A screenshot of a computer&#10;&#10;AI-generated content may be incorrect.">
            <a:extLst>
              <a:ext uri="{FF2B5EF4-FFF2-40B4-BE49-F238E27FC236}">
                <a16:creationId xmlns:a16="http://schemas.microsoft.com/office/drawing/2014/main" id="{3A329C00-F101-1E0E-DA02-BBBFDA9E9160}"/>
              </a:ext>
            </a:extLst>
          </p:cNvPr>
          <p:cNvPicPr>
            <a:picLocks noChangeAspect="1"/>
          </p:cNvPicPr>
          <p:nvPr/>
        </p:nvPicPr>
        <p:blipFill>
          <a:blip r:embed="rId3"/>
          <a:stretch>
            <a:fillRect/>
          </a:stretch>
        </p:blipFill>
        <p:spPr>
          <a:xfrm>
            <a:off x="3338261" y="1215719"/>
            <a:ext cx="5255276" cy="3826145"/>
          </a:xfrm>
          <a:prstGeom prst="rect">
            <a:avLst/>
          </a:prstGeom>
        </p:spPr>
      </p:pic>
      <p:pic>
        <p:nvPicPr>
          <p:cNvPr id="5" name="Picture 4">
            <a:extLst>
              <a:ext uri="{FF2B5EF4-FFF2-40B4-BE49-F238E27FC236}">
                <a16:creationId xmlns:a16="http://schemas.microsoft.com/office/drawing/2014/main" id="{EC4C2D7D-A305-3BA3-A942-857BC418F58F}"/>
              </a:ext>
            </a:extLst>
          </p:cNvPr>
          <p:cNvPicPr>
            <a:picLocks noChangeAspect="1"/>
          </p:cNvPicPr>
          <p:nvPr/>
        </p:nvPicPr>
        <p:blipFill>
          <a:blip r:embed="rId4"/>
          <a:stretch>
            <a:fillRect/>
          </a:stretch>
        </p:blipFill>
        <p:spPr>
          <a:xfrm>
            <a:off x="243736" y="693884"/>
            <a:ext cx="1204064" cy="594412"/>
          </a:xfrm>
          <a:prstGeom prst="rect">
            <a:avLst/>
          </a:prstGeom>
        </p:spPr>
      </p:pic>
      <p:sp>
        <p:nvSpPr>
          <p:cNvPr id="6" name="TextBox 5">
            <a:extLst>
              <a:ext uri="{FF2B5EF4-FFF2-40B4-BE49-F238E27FC236}">
                <a16:creationId xmlns:a16="http://schemas.microsoft.com/office/drawing/2014/main" id="{D9AB2239-6DBF-ACE3-3D45-E7D0FC979C8D}"/>
              </a:ext>
            </a:extLst>
          </p:cNvPr>
          <p:cNvSpPr txBox="1"/>
          <p:nvPr/>
        </p:nvSpPr>
        <p:spPr>
          <a:xfrm>
            <a:off x="373010" y="1400357"/>
            <a:ext cx="2025882" cy="784830"/>
          </a:xfrm>
          <a:prstGeom prst="rect">
            <a:avLst/>
          </a:prstGeom>
          <a:noFill/>
        </p:spPr>
        <p:txBody>
          <a:bodyPr wrap="square" rtlCol="0">
            <a:spAutoFit/>
          </a:bodyPr>
          <a:lstStyle/>
          <a:p>
            <a:pPr marL="171450" indent="-171450">
              <a:buFont typeface="Arial" panose="020B0604020202020204" pitchFamily="34" charset="0"/>
              <a:buChar char="•"/>
              <a:defRPr/>
            </a:pPr>
            <a:r>
              <a:rPr lang="en-US" sz="900">
                <a:solidFill>
                  <a:srgbClr val="4D4F53"/>
                </a:solidFill>
                <a:latin typeface="+mj-lt"/>
                <a:cs typeface="Times New Roman"/>
              </a:rPr>
              <a:t>Dialog box from Bluebeam show below; detailed information on generating the preferred report/format is available in the DRB guidance document</a:t>
            </a:r>
          </a:p>
        </p:txBody>
      </p:sp>
      <p:pic>
        <p:nvPicPr>
          <p:cNvPr id="7" name="Picture 6" descr="A screenshot of a computer&#10;&#10;AI-generated content may be incorrect.">
            <a:extLst>
              <a:ext uri="{FF2B5EF4-FFF2-40B4-BE49-F238E27FC236}">
                <a16:creationId xmlns:a16="http://schemas.microsoft.com/office/drawing/2014/main" id="{54BD363F-D25A-AC6B-7FB3-81CEB6C3009C}"/>
              </a:ext>
            </a:extLst>
          </p:cNvPr>
          <p:cNvPicPr>
            <a:picLocks noChangeAspect="1"/>
          </p:cNvPicPr>
          <p:nvPr/>
        </p:nvPicPr>
        <p:blipFill rotWithShape="1">
          <a:blip r:embed="rId5"/>
          <a:srcRect l="2020" t="1199" r="2129" b="2185"/>
          <a:stretch/>
        </p:blipFill>
        <p:spPr bwMode="auto">
          <a:xfrm>
            <a:off x="818059" y="2324343"/>
            <a:ext cx="2360044" cy="2550218"/>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E8B79E45-05B3-E293-7000-1F33F7BD9B08}"/>
              </a:ext>
            </a:extLst>
          </p:cNvPr>
          <p:cNvSpPr txBox="1"/>
          <p:nvPr/>
        </p:nvSpPr>
        <p:spPr>
          <a:xfrm>
            <a:off x="6205774" y="2482460"/>
            <a:ext cx="2025882" cy="923330"/>
          </a:xfrm>
          <a:prstGeom prst="rect">
            <a:avLst/>
          </a:prstGeom>
          <a:solidFill>
            <a:schemeClr val="bg1">
              <a:alpha val="20000"/>
            </a:schemeClr>
          </a:solidFill>
        </p:spPr>
        <p:txBody>
          <a:bodyPr wrap="square" lIns="91440" tIns="45720" rIns="91440" bIns="45720" rtlCol="0" anchor="t">
            <a:spAutoFit/>
          </a:bodyPr>
          <a:lstStyle/>
          <a:p>
            <a:pPr marL="171450" indent="-171450">
              <a:buFont typeface="Arial" panose="020B0604020202020204" pitchFamily="34" charset="0"/>
              <a:buChar char="•"/>
              <a:defRPr/>
            </a:pPr>
            <a:r>
              <a:rPr lang="en-US" sz="900">
                <a:solidFill>
                  <a:srgbClr val="4D4F53"/>
                </a:solidFill>
                <a:highlight>
                  <a:srgbClr val="FFFF00"/>
                </a:highlight>
                <a:latin typeface="+mj-lt"/>
                <a:cs typeface="Times New Roman"/>
              </a:rPr>
              <a:t>Recommend copying the attendees list to send report to all participants via email (outside Trimble).  A copy will also be saved in the process for the project.</a:t>
            </a:r>
          </a:p>
        </p:txBody>
      </p:sp>
    </p:spTree>
    <p:extLst>
      <p:ext uri="{BB962C8B-B14F-4D97-AF65-F5344CB8AC3E}">
        <p14:creationId xmlns:p14="http://schemas.microsoft.com/office/powerpoint/2010/main" val="387872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2A0F7-99F8-B7AA-0554-5E3739450CAD}"/>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DD852B69-5F70-0FB9-0AEA-9F35905AF555}"/>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Reports and Close Bluebeam – Finalizing the Session	</a:t>
            </a:r>
          </a:p>
        </p:txBody>
      </p:sp>
      <p:pic>
        <p:nvPicPr>
          <p:cNvPr id="3" name="Picture 2">
            <a:extLst>
              <a:ext uri="{FF2B5EF4-FFF2-40B4-BE49-F238E27FC236}">
                <a16:creationId xmlns:a16="http://schemas.microsoft.com/office/drawing/2014/main" id="{F1455B57-36BE-A75B-423D-71675978D2AC}"/>
              </a:ext>
            </a:extLst>
          </p:cNvPr>
          <p:cNvPicPr>
            <a:picLocks noChangeAspect="1"/>
          </p:cNvPicPr>
          <p:nvPr/>
        </p:nvPicPr>
        <p:blipFill>
          <a:blip r:embed="rId3"/>
          <a:stretch>
            <a:fillRect/>
          </a:stretch>
        </p:blipFill>
        <p:spPr>
          <a:xfrm>
            <a:off x="243736" y="693884"/>
            <a:ext cx="1204064" cy="594412"/>
          </a:xfrm>
          <a:prstGeom prst="rect">
            <a:avLst/>
          </a:prstGeom>
        </p:spPr>
      </p:pic>
      <p:sp>
        <p:nvSpPr>
          <p:cNvPr id="4" name="TextBox 3">
            <a:extLst>
              <a:ext uri="{FF2B5EF4-FFF2-40B4-BE49-F238E27FC236}">
                <a16:creationId xmlns:a16="http://schemas.microsoft.com/office/drawing/2014/main" id="{C9BDFA07-8F69-5703-75E1-0960D8916417}"/>
              </a:ext>
            </a:extLst>
          </p:cNvPr>
          <p:cNvSpPr txBox="1"/>
          <p:nvPr/>
        </p:nvSpPr>
        <p:spPr>
          <a:xfrm>
            <a:off x="373010" y="1400357"/>
            <a:ext cx="2025882" cy="1200329"/>
          </a:xfrm>
          <a:prstGeom prst="rect">
            <a:avLst/>
          </a:prstGeom>
          <a:noFill/>
        </p:spPr>
        <p:txBody>
          <a:bodyPr wrap="square" rtlCol="0">
            <a:spAutoFit/>
          </a:bodyPr>
          <a:lstStyle/>
          <a:p>
            <a:pPr marL="171450" indent="-171450">
              <a:buFont typeface="Arial" panose="020B0604020202020204" pitchFamily="34" charset="0"/>
              <a:buChar char="•"/>
              <a:defRPr/>
            </a:pPr>
            <a:r>
              <a:rPr lang="en-US" sz="900">
                <a:solidFill>
                  <a:srgbClr val="4D4F53"/>
                </a:solidFill>
                <a:latin typeface="+mj-lt"/>
                <a:cs typeface="Times New Roman"/>
              </a:rPr>
              <a:t>PM will upload Bluebeam Session Report into the DRB process and Finalize the session from within Trimble</a:t>
            </a: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Detailed instructions for finalizing the session are available in the guidance document</a:t>
            </a:r>
          </a:p>
        </p:txBody>
      </p:sp>
      <p:pic>
        <p:nvPicPr>
          <p:cNvPr id="5" name="Picture 4" descr="A white text on a white background&#10;&#10;AI-generated content may be incorrect.">
            <a:extLst>
              <a:ext uri="{FF2B5EF4-FFF2-40B4-BE49-F238E27FC236}">
                <a16:creationId xmlns:a16="http://schemas.microsoft.com/office/drawing/2014/main" id="{9D258400-0090-3B28-0E88-FBAEF3552569}"/>
              </a:ext>
            </a:extLst>
          </p:cNvPr>
          <p:cNvPicPr>
            <a:picLocks noChangeAspect="1"/>
          </p:cNvPicPr>
          <p:nvPr/>
        </p:nvPicPr>
        <p:blipFill rotWithShape="1">
          <a:blip r:embed="rId4"/>
          <a:srcRect l="829" t="-1972"/>
          <a:stretch/>
        </p:blipFill>
        <p:spPr bwMode="auto">
          <a:xfrm>
            <a:off x="139926" y="2664754"/>
            <a:ext cx="2682567" cy="1438666"/>
          </a:xfrm>
          <a:prstGeom prst="rect">
            <a:avLst/>
          </a:prstGeom>
          <a:solidFill>
            <a:srgbClr val="FF0000"/>
          </a:solidFill>
          <a:ln w="25400">
            <a:solidFill>
              <a:srgbClr val="FF0000"/>
            </a:solidFill>
          </a:ln>
          <a:extLst>
            <a:ext uri="{53640926-AAD7-44D8-BBD7-CCE9431645EC}">
              <a14:shadowObscured xmlns:a14="http://schemas.microsoft.com/office/drawing/2010/main"/>
            </a:ext>
          </a:extLst>
        </p:spPr>
      </p:pic>
      <p:pic>
        <p:nvPicPr>
          <p:cNvPr id="6" name="Picture 5" descr="A screenshot of a computer&#10;&#10;Description automatically generated">
            <a:extLst>
              <a:ext uri="{FF2B5EF4-FFF2-40B4-BE49-F238E27FC236}">
                <a16:creationId xmlns:a16="http://schemas.microsoft.com/office/drawing/2014/main" id="{A37198BB-833E-AE40-D50A-91140308A183}"/>
              </a:ext>
            </a:extLst>
          </p:cNvPr>
          <p:cNvPicPr>
            <a:picLocks noChangeAspect="1"/>
          </p:cNvPicPr>
          <p:nvPr/>
        </p:nvPicPr>
        <p:blipFill>
          <a:blip r:embed="rId5"/>
          <a:stretch>
            <a:fillRect/>
          </a:stretch>
        </p:blipFill>
        <p:spPr>
          <a:xfrm>
            <a:off x="2964944" y="2354247"/>
            <a:ext cx="5607556" cy="2665386"/>
          </a:xfrm>
          <a:prstGeom prst="rect">
            <a:avLst/>
          </a:prstGeom>
          <a:ln w="6350">
            <a:solidFill>
              <a:srgbClr val="0070C0"/>
            </a:solidFill>
          </a:ln>
        </p:spPr>
      </p:pic>
      <p:pic>
        <p:nvPicPr>
          <p:cNvPr id="7" name="Picture 6" descr="A screenshot of a computer&#10;&#10;AI-generated content may be incorrect.">
            <a:extLst>
              <a:ext uri="{FF2B5EF4-FFF2-40B4-BE49-F238E27FC236}">
                <a16:creationId xmlns:a16="http://schemas.microsoft.com/office/drawing/2014/main" id="{9F7CCE0B-5B81-A4C4-B671-46E086F3DF03}"/>
              </a:ext>
            </a:extLst>
          </p:cNvPr>
          <p:cNvPicPr>
            <a:picLocks noChangeAspect="1"/>
          </p:cNvPicPr>
          <p:nvPr/>
        </p:nvPicPr>
        <p:blipFill rotWithShape="1">
          <a:blip r:embed="rId6"/>
          <a:srcRect l="1595" t="6844" r="652" b="9333"/>
          <a:stretch/>
        </p:blipFill>
        <p:spPr bwMode="auto">
          <a:xfrm>
            <a:off x="2964944" y="731475"/>
            <a:ext cx="5589042" cy="1563118"/>
          </a:xfrm>
          <a:prstGeom prst="rect">
            <a:avLst/>
          </a:prstGeom>
          <a:ln w="6350">
            <a:solidFill>
              <a:srgbClr val="0070C0"/>
            </a:solid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60DB9AC8-8228-C9BF-CA38-4737F78CC740}"/>
              </a:ext>
            </a:extLst>
          </p:cNvPr>
          <p:cNvSpPr txBox="1"/>
          <p:nvPr/>
        </p:nvSpPr>
        <p:spPr>
          <a:xfrm>
            <a:off x="155028" y="4160043"/>
            <a:ext cx="2691222" cy="646331"/>
          </a:xfrm>
          <a:prstGeom prst="rect">
            <a:avLst/>
          </a:prstGeom>
          <a:solidFill>
            <a:srgbClr val="FFFF00"/>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latin typeface="+mj-lt"/>
                <a:cs typeface="Times New Roman"/>
              </a:rPr>
              <a:t>Important!  NO NOT </a:t>
            </a:r>
            <a:r>
              <a:rPr lang="en-US" sz="900">
                <a:latin typeface="+mj-lt"/>
                <a:cs typeface="Times New Roman"/>
              </a:rPr>
              <a:t>move the process forward until the files are checked back in (green check mark will no longer be visible and a new version number will be displayed)!</a:t>
            </a:r>
          </a:p>
        </p:txBody>
      </p:sp>
    </p:spTree>
    <p:extLst>
      <p:ext uri="{BB962C8B-B14F-4D97-AF65-F5344CB8AC3E}">
        <p14:creationId xmlns:p14="http://schemas.microsoft.com/office/powerpoint/2010/main" val="122114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BF01E-0610-D261-90EA-DAC044E9BDCD}"/>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10576CEE-9A4C-0897-09B2-2690900719EE}"/>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Bluebeam Design Review Key Takeaways	</a:t>
            </a:r>
          </a:p>
        </p:txBody>
      </p:sp>
      <p:sp>
        <p:nvSpPr>
          <p:cNvPr id="2" name="TextBox 1">
            <a:extLst>
              <a:ext uri="{FF2B5EF4-FFF2-40B4-BE49-F238E27FC236}">
                <a16:creationId xmlns:a16="http://schemas.microsoft.com/office/drawing/2014/main" id="{77AD8434-D596-7B3E-1654-0615954E976A}"/>
              </a:ext>
            </a:extLst>
          </p:cNvPr>
          <p:cNvSpPr txBox="1"/>
          <p:nvPr/>
        </p:nvSpPr>
        <p:spPr>
          <a:xfrm>
            <a:off x="571500" y="723899"/>
            <a:ext cx="7886700" cy="3979211"/>
          </a:xfrm>
          <a:prstGeom prst="rect">
            <a:avLst/>
          </a:prstGeom>
          <a:noFill/>
        </p:spPr>
        <p:txBody>
          <a:bodyPr wrap="square" lIns="91440" tIns="45720" rIns="91440" bIns="45720" rtlCol="0" anchor="t">
            <a:noAutofit/>
          </a:bodyPr>
          <a:lstStyle/>
          <a:p>
            <a:pPr marL="685800" lvl="1" indent="-342900">
              <a:spcAft>
                <a:spcPts val="1200"/>
              </a:spcAft>
              <a:buFont typeface="Arial"/>
              <a:buChar char="•"/>
              <a:defRPr/>
            </a:pPr>
            <a:r>
              <a:rPr lang="en-US" sz="1600">
                <a:solidFill>
                  <a:srgbClr val="4D4F53"/>
                </a:solidFill>
                <a:latin typeface="+mj-lt"/>
                <a:cs typeface="Times New Roman"/>
              </a:rPr>
              <a:t>If you disagree with someone’s comment, contact them and discuss it, so there are no contradicting comments in the set. Thank you!</a:t>
            </a:r>
          </a:p>
          <a:p>
            <a:pPr marL="685800" lvl="1" indent="-342900">
              <a:spcAft>
                <a:spcPts val="1200"/>
              </a:spcAft>
              <a:buFont typeface="Arial"/>
              <a:buChar char="•"/>
              <a:defRPr/>
            </a:pPr>
            <a:r>
              <a:rPr lang="en-US" sz="1600">
                <a:solidFill>
                  <a:srgbClr val="4D4F53"/>
                </a:solidFill>
                <a:latin typeface="+mj-lt"/>
                <a:cs typeface="Times New Roman"/>
              </a:rPr>
              <a:t>PMPD follow up email will include the design review contact list, if you're not on this list and need to regularly review documents, please reach out.  </a:t>
            </a:r>
            <a:r>
              <a:rPr lang="en-US" sz="1600">
                <a:solidFill>
                  <a:srgbClr val="4D4F53"/>
                </a:solidFill>
                <a:ea typeface="+mn-lt"/>
                <a:cs typeface="+mn-lt"/>
                <a:hlinkClick r:id="rId3"/>
              </a:rPr>
              <a:t>https://app.e-builder.net/public/publicLanding.aspx?QS=2467efb2d88e4cdfa93c5f5c917ad174</a:t>
            </a:r>
            <a:endParaRPr lang="en-US" sz="1600">
              <a:solidFill>
                <a:srgbClr val="4D4F53"/>
              </a:solidFill>
              <a:ea typeface="+mn-lt"/>
              <a:cs typeface="+mn-lt"/>
            </a:endParaRPr>
          </a:p>
          <a:p>
            <a:pPr marL="685800" lvl="1" indent="-342900">
              <a:spcAft>
                <a:spcPts val="1200"/>
              </a:spcAft>
              <a:buFont typeface="Arial"/>
              <a:buChar char="•"/>
              <a:defRPr/>
            </a:pPr>
            <a:r>
              <a:rPr lang="en-US" sz="1600">
                <a:solidFill>
                  <a:srgbClr val="4D4F53"/>
                </a:solidFill>
                <a:latin typeface="Helvetica"/>
                <a:cs typeface="Times New Roman"/>
              </a:rPr>
              <a:t>If you utilize administrators for assigning design reviews, please have them reach out for training.</a:t>
            </a:r>
          </a:p>
          <a:p>
            <a:pPr marL="685800" lvl="1" indent="-342900">
              <a:spcAft>
                <a:spcPts val="1200"/>
              </a:spcAft>
              <a:buFont typeface="Arial"/>
              <a:buChar char="•"/>
              <a:defRPr/>
            </a:pPr>
            <a:r>
              <a:rPr lang="en-US" sz="1600">
                <a:solidFill>
                  <a:srgbClr val="4D4F53"/>
                </a:solidFill>
                <a:latin typeface="Helvetica"/>
                <a:cs typeface="Times New Roman"/>
              </a:rPr>
              <a:t>Be sure the </a:t>
            </a:r>
            <a:r>
              <a:rPr lang="en-US" sz="1600">
                <a:solidFill>
                  <a:srgbClr val="4D4F53"/>
                </a:solidFill>
                <a:latin typeface="Helvetica"/>
                <a:cs typeface="Helvetica"/>
                <a:hlinkClick r:id="rId4"/>
              </a:rPr>
              <a:t>studio@bluebeamops.com</a:t>
            </a:r>
            <a:r>
              <a:rPr lang="en-US" sz="1600">
                <a:solidFill>
                  <a:srgbClr val="4D4F53"/>
                </a:solidFill>
                <a:latin typeface="Helvetica"/>
                <a:cs typeface="Times New Roman"/>
              </a:rPr>
              <a:t> email is hitting your inbox and not junk.</a:t>
            </a:r>
          </a:p>
          <a:p>
            <a:pPr marL="685800" lvl="1" indent="-342900">
              <a:spcAft>
                <a:spcPts val="1200"/>
              </a:spcAft>
              <a:buFont typeface="Arial"/>
              <a:buChar char="•"/>
              <a:defRPr/>
            </a:pPr>
            <a:r>
              <a:rPr lang="en-US" sz="1600">
                <a:solidFill>
                  <a:srgbClr val="4D4F53"/>
                </a:solidFill>
                <a:latin typeface="Helvetica"/>
                <a:cs typeface="Times New Roman"/>
              </a:rPr>
              <a:t>Review the guidance document when it comes out and let us know if you have any comments/changes.</a:t>
            </a:r>
          </a:p>
          <a:p>
            <a:pPr marL="685800" lvl="1" indent="-342900">
              <a:spcAft>
                <a:spcPts val="1200"/>
              </a:spcAft>
              <a:buFont typeface="Arial"/>
              <a:buChar char="•"/>
              <a:defRPr/>
            </a:pPr>
            <a:r>
              <a:rPr lang="en-US" sz="1600">
                <a:solidFill>
                  <a:srgbClr val="4D4F53"/>
                </a:solidFill>
                <a:latin typeface="Helvetica"/>
                <a:cs typeface="Times New Roman"/>
              </a:rPr>
              <a:t>Working with FE Team to develop a way commenters can flag a comment as not compliant with the design standard.</a:t>
            </a:r>
          </a:p>
          <a:p>
            <a:pPr marL="1143000" lvl="2" indent="-342900">
              <a:spcAft>
                <a:spcPts val="1200"/>
              </a:spcAft>
              <a:buFont typeface="Arial"/>
              <a:buChar char="•"/>
              <a:defRPr/>
            </a:pPr>
            <a:endParaRPr lang="en-US" sz="2400">
              <a:solidFill>
                <a:srgbClr val="4D4F53"/>
              </a:solidFill>
              <a:latin typeface="Helvetica"/>
              <a:cs typeface="Times New Roman"/>
            </a:endParaRPr>
          </a:p>
          <a:p>
            <a:pPr marL="685800" lvl="1" indent="-342900">
              <a:spcAft>
                <a:spcPts val="1200"/>
              </a:spcAft>
              <a:buFont typeface="Arial"/>
              <a:buChar char="•"/>
              <a:defRPr/>
            </a:pPr>
            <a:endParaRPr lang="en-US" sz="2400">
              <a:solidFill>
                <a:srgbClr val="4D4F53"/>
              </a:solidFill>
              <a:latin typeface="Helvetica"/>
              <a:cs typeface="Times New Roman"/>
            </a:endParaRPr>
          </a:p>
          <a:p>
            <a:pPr marL="1143000" lvl="2" indent="-342900">
              <a:spcAft>
                <a:spcPts val="1200"/>
              </a:spcAft>
              <a:buFont typeface="Wingdings"/>
              <a:buChar char="§"/>
              <a:defRPr/>
            </a:pPr>
            <a:endParaRPr lang="en-US" sz="2400">
              <a:solidFill>
                <a:srgbClr val="4D4F53"/>
              </a:solidFill>
              <a:latin typeface="Helvetica"/>
              <a:cs typeface="Times New Roman"/>
            </a:endParaRPr>
          </a:p>
        </p:txBody>
      </p:sp>
    </p:spTree>
    <p:extLst>
      <p:ext uri="{BB962C8B-B14F-4D97-AF65-F5344CB8AC3E}">
        <p14:creationId xmlns:p14="http://schemas.microsoft.com/office/powerpoint/2010/main" val="28594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23FA-72FC-0CF6-648D-75410A07AE9B}"/>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E8F5EF45-11A3-3C7D-CA7B-6DA9166D4677}"/>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dirty="0">
                <a:solidFill>
                  <a:srgbClr val="A2998B"/>
                </a:solidFill>
                <a:latin typeface="Helvetica"/>
              </a:rPr>
              <a:t>Bluebeam Design Review Implementation	</a:t>
            </a:r>
          </a:p>
        </p:txBody>
      </p:sp>
      <p:sp>
        <p:nvSpPr>
          <p:cNvPr id="2" name="TextBox 1">
            <a:extLst>
              <a:ext uri="{FF2B5EF4-FFF2-40B4-BE49-F238E27FC236}">
                <a16:creationId xmlns:a16="http://schemas.microsoft.com/office/drawing/2014/main" id="{E1A265A4-C42C-98FE-C38C-C3729920ED38}"/>
              </a:ext>
            </a:extLst>
          </p:cNvPr>
          <p:cNvSpPr txBox="1"/>
          <p:nvPr/>
        </p:nvSpPr>
        <p:spPr>
          <a:xfrm>
            <a:off x="571500" y="723899"/>
            <a:ext cx="7886700" cy="3979211"/>
          </a:xfrm>
          <a:prstGeom prst="rect">
            <a:avLst/>
          </a:prstGeom>
          <a:noFill/>
        </p:spPr>
        <p:txBody>
          <a:bodyPr wrap="square" lIns="91440" tIns="45720" rIns="91440" bIns="45720" rtlCol="0" anchor="t">
            <a:noAutofit/>
          </a:bodyPr>
          <a:lstStyle/>
          <a:p>
            <a:pPr marL="685800" lvl="1" indent="-342900">
              <a:spcAft>
                <a:spcPts val="1200"/>
              </a:spcAft>
              <a:buFont typeface="Arial"/>
              <a:buChar char="•"/>
              <a:defRPr/>
            </a:pPr>
            <a:r>
              <a:rPr lang="en-US" dirty="0">
                <a:solidFill>
                  <a:srgbClr val="4D4F53"/>
                </a:solidFill>
                <a:latin typeface="+mj-lt"/>
                <a:cs typeface="Times New Roman"/>
              </a:rPr>
              <a:t>PMIS to send invite to PM's for the Studio Prime account (Bluebeam Revu 21)</a:t>
            </a:r>
          </a:p>
          <a:p>
            <a:pPr marL="685800" lvl="1" indent="-342900">
              <a:spcAft>
                <a:spcPts val="1200"/>
              </a:spcAft>
              <a:buFont typeface="Arial"/>
              <a:buChar char="•"/>
              <a:defRPr/>
            </a:pPr>
            <a:r>
              <a:rPr lang="en-US" dirty="0">
                <a:solidFill>
                  <a:srgbClr val="4D4F53"/>
                </a:solidFill>
                <a:latin typeface="+mj-lt"/>
                <a:cs typeface="Times New Roman"/>
              </a:rPr>
              <a:t>Release of Trimble process guidance documents on April 17th.  </a:t>
            </a:r>
            <a:r>
              <a:rPr lang="en-US" dirty="0">
                <a:solidFill>
                  <a:srgbClr val="4D4F53"/>
                </a:solidFill>
                <a:ea typeface="+mn-lt"/>
                <a:cs typeface="+mn-lt"/>
                <a:hlinkClick r:id="rId3"/>
              </a:rPr>
              <a:t>https://app.e-builder.net/public/publicLanding.aspx?QS=ee97268b66964fdb88b4aec6af8bb28e</a:t>
            </a:r>
            <a:endParaRPr lang="en-US" dirty="0">
              <a:solidFill>
                <a:srgbClr val="4D4F53"/>
              </a:solidFill>
              <a:latin typeface="Helvetica"/>
              <a:cs typeface="Times New Roman"/>
            </a:endParaRPr>
          </a:p>
          <a:p>
            <a:pPr marL="685800" lvl="1" indent="-342900">
              <a:spcAft>
                <a:spcPts val="1200"/>
              </a:spcAft>
              <a:buFont typeface="Arial"/>
              <a:buChar char="•"/>
              <a:defRPr/>
            </a:pPr>
            <a:r>
              <a:rPr lang="en-US" dirty="0">
                <a:solidFill>
                  <a:srgbClr val="4D4F53"/>
                </a:solidFill>
                <a:latin typeface="Helvetica"/>
                <a:cs typeface="Times New Roman"/>
              </a:rPr>
              <a:t>Activation of the DRB process on all projects on April 17th.</a:t>
            </a:r>
          </a:p>
          <a:p>
            <a:pPr marL="685800" lvl="1" indent="-342900">
              <a:spcAft>
                <a:spcPts val="1200"/>
              </a:spcAft>
              <a:buFont typeface="Arial"/>
              <a:buChar char="•"/>
              <a:defRPr/>
            </a:pPr>
            <a:r>
              <a:rPr lang="en-US" dirty="0">
                <a:solidFill>
                  <a:srgbClr val="4D4F53"/>
                </a:solidFill>
                <a:latin typeface="Helvetica"/>
                <a:cs typeface="Times New Roman"/>
              </a:rPr>
              <a:t>When preparing for an upcoming design review, review the  guidance documents and reach out to PMIS for questions.</a:t>
            </a:r>
          </a:p>
          <a:p>
            <a:pPr marL="685800" lvl="1" indent="-342900">
              <a:spcAft>
                <a:spcPts val="1200"/>
              </a:spcAft>
              <a:buFont typeface="Arial"/>
              <a:buChar char="•"/>
              <a:defRPr/>
            </a:pPr>
            <a:r>
              <a:rPr lang="en-US" dirty="0">
                <a:solidFill>
                  <a:srgbClr val="4D4F53"/>
                </a:solidFill>
                <a:latin typeface="Helvetica"/>
                <a:cs typeface="Times New Roman"/>
              </a:rPr>
              <a:t>Reviewer guidance and Bluebeam Studio interface help will be distributed.</a:t>
            </a:r>
          </a:p>
          <a:p>
            <a:pPr marL="685800" lvl="1" indent="-342900">
              <a:spcAft>
                <a:spcPts val="1200"/>
              </a:spcAft>
              <a:buFont typeface="Arial"/>
              <a:buChar char="•"/>
              <a:defRPr/>
            </a:pPr>
            <a:endParaRPr lang="en-US">
              <a:solidFill>
                <a:srgbClr val="4D4F53"/>
              </a:solidFill>
              <a:latin typeface="Helvetica"/>
              <a:cs typeface="Times New Roman"/>
            </a:endParaRPr>
          </a:p>
          <a:p>
            <a:pPr marL="342900" lvl="1">
              <a:spcAft>
                <a:spcPts val="1200"/>
              </a:spcAft>
              <a:defRPr/>
            </a:pPr>
            <a:endParaRPr lang="en-US">
              <a:solidFill>
                <a:srgbClr val="4D4F53"/>
              </a:solidFill>
              <a:latin typeface="Helvetica"/>
              <a:cs typeface="Times New Roman"/>
            </a:endParaRPr>
          </a:p>
          <a:p>
            <a:pPr marL="1143000" lvl="2" indent="-342900">
              <a:spcAft>
                <a:spcPts val="1200"/>
              </a:spcAft>
              <a:buFont typeface="Arial"/>
              <a:buChar char="•"/>
              <a:defRPr/>
            </a:pPr>
            <a:endParaRPr lang="en-US" sz="2400">
              <a:solidFill>
                <a:srgbClr val="4D4F53"/>
              </a:solidFill>
              <a:latin typeface="Helvetica"/>
              <a:cs typeface="Times New Roman"/>
            </a:endParaRPr>
          </a:p>
          <a:p>
            <a:pPr marL="685800" lvl="1" indent="-342900">
              <a:spcAft>
                <a:spcPts val="1200"/>
              </a:spcAft>
              <a:buFont typeface="Arial"/>
              <a:buChar char="•"/>
              <a:defRPr/>
            </a:pPr>
            <a:endParaRPr lang="en-US" sz="2400">
              <a:solidFill>
                <a:srgbClr val="4D4F53"/>
              </a:solidFill>
              <a:latin typeface="Helvetica"/>
              <a:cs typeface="Times New Roman"/>
            </a:endParaRPr>
          </a:p>
          <a:p>
            <a:pPr marL="1143000" lvl="2" indent="-342900">
              <a:spcAft>
                <a:spcPts val="1200"/>
              </a:spcAft>
              <a:buFont typeface="Wingdings"/>
              <a:buChar char="§"/>
              <a:defRPr/>
            </a:pPr>
            <a:endParaRPr lang="en-US" sz="2400">
              <a:solidFill>
                <a:srgbClr val="4D4F53"/>
              </a:solidFill>
              <a:latin typeface="Helvetica"/>
              <a:cs typeface="Times New Roman"/>
            </a:endParaRPr>
          </a:p>
        </p:txBody>
      </p:sp>
    </p:spTree>
    <p:extLst>
      <p:ext uri="{BB962C8B-B14F-4D97-AF65-F5344CB8AC3E}">
        <p14:creationId xmlns:p14="http://schemas.microsoft.com/office/powerpoint/2010/main" val="173578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A447B-75DB-5F51-A542-428DD4C1A48F}"/>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B0587EC1-2BB7-6521-0974-A728EDD1C01C}"/>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Trimble + Bluebeam Design Review	</a:t>
            </a:r>
          </a:p>
        </p:txBody>
      </p:sp>
      <p:sp>
        <p:nvSpPr>
          <p:cNvPr id="2" name="TextBox 1">
            <a:extLst>
              <a:ext uri="{FF2B5EF4-FFF2-40B4-BE49-F238E27FC236}">
                <a16:creationId xmlns:a16="http://schemas.microsoft.com/office/drawing/2014/main" id="{CD241856-BD34-80D9-CBA9-4BE426FB78B5}"/>
              </a:ext>
            </a:extLst>
          </p:cNvPr>
          <p:cNvSpPr txBox="1"/>
          <p:nvPr/>
        </p:nvSpPr>
        <p:spPr>
          <a:xfrm>
            <a:off x="571500" y="782305"/>
            <a:ext cx="7886700" cy="3979211"/>
          </a:xfrm>
          <a:prstGeom prst="rect">
            <a:avLst/>
          </a:prstGeom>
          <a:noFill/>
        </p:spPr>
        <p:txBody>
          <a:bodyPr wrap="square" lIns="91440" tIns="45720" rIns="91440" bIns="45720" rtlCol="0" anchor="t">
            <a:noAutofit/>
          </a:bodyPr>
          <a:lstStyle/>
          <a:p>
            <a:pPr marL="685800" lvl="1" indent="-342900">
              <a:spcAft>
                <a:spcPts val="1200"/>
              </a:spcAft>
              <a:buFont typeface="Arial"/>
              <a:buChar char="•"/>
              <a:defRPr/>
            </a:pPr>
            <a:r>
              <a:rPr lang="en-US">
                <a:solidFill>
                  <a:srgbClr val="4D4F53"/>
                </a:solidFill>
                <a:latin typeface="+mj-lt"/>
                <a:cs typeface="Times New Roman"/>
              </a:rPr>
              <a:t>Project Managers or Project Coordinators initiate the design review via the DRB (Design Review + Bluebeam) process in Trimble.</a:t>
            </a:r>
          </a:p>
          <a:p>
            <a:pPr marL="685800" lvl="1" indent="-342900">
              <a:spcAft>
                <a:spcPts val="1200"/>
              </a:spcAft>
              <a:buFont typeface="Arial"/>
              <a:buChar char="•"/>
              <a:defRPr/>
            </a:pPr>
            <a:r>
              <a:rPr lang="en-US">
                <a:solidFill>
                  <a:srgbClr val="4D4F53"/>
                </a:solidFill>
                <a:latin typeface="+mj-lt"/>
                <a:cs typeface="Times New Roman"/>
              </a:rPr>
              <a:t>PM/PC will invite consultants and reviewers to the session</a:t>
            </a:r>
          </a:p>
          <a:p>
            <a:pPr marL="685800" lvl="1" indent="-342900">
              <a:spcAft>
                <a:spcPts val="1200"/>
              </a:spcAft>
              <a:buFont typeface="Arial"/>
              <a:buChar char="•"/>
              <a:defRPr/>
            </a:pPr>
            <a:r>
              <a:rPr lang="en-US">
                <a:solidFill>
                  <a:srgbClr val="4D4F53"/>
                </a:solidFill>
                <a:latin typeface="+mj-lt"/>
                <a:cs typeface="Helvetica"/>
              </a:rPr>
              <a:t>Admins for specific departments (ex. FE/Madison)</a:t>
            </a:r>
            <a:r>
              <a:rPr lang="en-US">
                <a:solidFill>
                  <a:srgbClr val="4D4F53"/>
                </a:solidFill>
                <a:latin typeface="+mj-lt"/>
                <a:cs typeface="Times New Roman"/>
              </a:rPr>
              <a:t> can add participants to the Studio session.</a:t>
            </a:r>
            <a:endParaRPr lang="en-US"/>
          </a:p>
          <a:p>
            <a:pPr marL="685800" lvl="1" indent="-342900">
              <a:spcAft>
                <a:spcPts val="1200"/>
              </a:spcAft>
              <a:buFont typeface="Arial"/>
              <a:buChar char="•"/>
              <a:defRPr/>
            </a:pPr>
            <a:r>
              <a:rPr lang="en-US">
                <a:solidFill>
                  <a:srgbClr val="4D4F53"/>
                </a:solidFill>
                <a:latin typeface="+mj-lt"/>
                <a:cs typeface="Times New Roman"/>
              </a:rPr>
              <a:t>PM's utilize the design review contact list to add reviewers.</a:t>
            </a:r>
            <a:endParaRPr lang="en-US"/>
          </a:p>
          <a:p>
            <a:pPr marL="685800" lvl="1" indent="-342900">
              <a:spcAft>
                <a:spcPts val="1200"/>
              </a:spcAft>
              <a:buFont typeface="Arial"/>
              <a:buChar char="•"/>
              <a:defRPr/>
            </a:pPr>
            <a:endParaRPr lang="en-US" sz="2400">
              <a:solidFill>
                <a:srgbClr val="4D4F53"/>
              </a:solidFill>
              <a:latin typeface="+mj-lt"/>
              <a:cs typeface="Times New Roman"/>
            </a:endParaRPr>
          </a:p>
          <a:p>
            <a:pPr marL="1143000" lvl="2" indent="-342900">
              <a:spcAft>
                <a:spcPts val="1200"/>
              </a:spcAft>
              <a:buFont typeface="Arial"/>
              <a:buChar char="•"/>
              <a:defRPr/>
            </a:pPr>
            <a:endParaRPr lang="en-US" sz="2400">
              <a:solidFill>
                <a:srgbClr val="4D4F53"/>
              </a:solidFill>
              <a:latin typeface="Helvetica"/>
              <a:cs typeface="Times New Roman"/>
            </a:endParaRPr>
          </a:p>
          <a:p>
            <a:pPr marL="685800" lvl="1" indent="-342900">
              <a:spcAft>
                <a:spcPts val="1200"/>
              </a:spcAft>
              <a:buFont typeface="Arial"/>
              <a:buChar char="•"/>
              <a:defRPr/>
            </a:pPr>
            <a:endParaRPr lang="en-US" sz="2400">
              <a:solidFill>
                <a:srgbClr val="4D4F53"/>
              </a:solidFill>
              <a:latin typeface="Helvetica"/>
              <a:cs typeface="Times New Roman"/>
            </a:endParaRPr>
          </a:p>
          <a:p>
            <a:pPr marL="1143000" lvl="2" indent="-342900">
              <a:spcAft>
                <a:spcPts val="1200"/>
              </a:spcAft>
              <a:buFont typeface="Wingdings"/>
              <a:buChar char="§"/>
              <a:defRPr/>
            </a:pPr>
            <a:endParaRPr lang="en-US" sz="2400">
              <a:solidFill>
                <a:srgbClr val="4D4F53"/>
              </a:solidFill>
              <a:latin typeface="Helvetica"/>
              <a:cs typeface="Times New Roman"/>
            </a:endParaRPr>
          </a:p>
        </p:txBody>
      </p:sp>
      <p:pic>
        <p:nvPicPr>
          <p:cNvPr id="3" name="Picture 2" descr="A diagram of a company&#10;&#10;AI-generated content may be incorrect.">
            <a:extLst>
              <a:ext uri="{FF2B5EF4-FFF2-40B4-BE49-F238E27FC236}">
                <a16:creationId xmlns:a16="http://schemas.microsoft.com/office/drawing/2014/main" id="{AE2FCF56-BDF4-A803-4832-4B4CE4055E28}"/>
              </a:ext>
            </a:extLst>
          </p:cNvPr>
          <p:cNvPicPr>
            <a:picLocks noChangeAspect="1"/>
          </p:cNvPicPr>
          <p:nvPr/>
        </p:nvPicPr>
        <p:blipFill>
          <a:blip r:embed="rId3"/>
          <a:srcRect t="17514"/>
          <a:stretch/>
        </p:blipFill>
        <p:spPr>
          <a:xfrm>
            <a:off x="1090638" y="2940013"/>
            <a:ext cx="6419798" cy="2086947"/>
          </a:xfrm>
          <a:prstGeom prst="rect">
            <a:avLst/>
          </a:prstGeom>
        </p:spPr>
      </p:pic>
    </p:spTree>
    <p:extLst>
      <p:ext uri="{BB962C8B-B14F-4D97-AF65-F5344CB8AC3E}">
        <p14:creationId xmlns:p14="http://schemas.microsoft.com/office/powerpoint/2010/main" val="515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06F47-C161-6C58-43EB-FBCBC06634C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D05B74C-575E-4E6E-4CFB-F30FD8BA9CD6}"/>
              </a:ext>
            </a:extLst>
          </p:cNvPr>
          <p:cNvPicPr>
            <a:picLocks noChangeAspect="1"/>
          </p:cNvPicPr>
          <p:nvPr/>
        </p:nvPicPr>
        <p:blipFill>
          <a:blip r:embed="rId3"/>
          <a:stretch>
            <a:fillRect/>
          </a:stretch>
        </p:blipFill>
        <p:spPr>
          <a:xfrm>
            <a:off x="2345807" y="712706"/>
            <a:ext cx="6617402" cy="4161855"/>
          </a:xfrm>
          <a:prstGeom prst="rect">
            <a:avLst/>
          </a:prstGeom>
        </p:spPr>
      </p:pic>
      <p:pic>
        <p:nvPicPr>
          <p:cNvPr id="4" name="Picture 3">
            <a:extLst>
              <a:ext uri="{FF2B5EF4-FFF2-40B4-BE49-F238E27FC236}">
                <a16:creationId xmlns:a16="http://schemas.microsoft.com/office/drawing/2014/main" id="{9D8837A8-95AF-F4C7-8914-43D9F6F7E6A4}"/>
              </a:ext>
            </a:extLst>
          </p:cNvPr>
          <p:cNvPicPr>
            <a:picLocks noChangeAspect="1"/>
          </p:cNvPicPr>
          <p:nvPr/>
        </p:nvPicPr>
        <p:blipFill>
          <a:blip r:embed="rId4"/>
          <a:srcRect l="18055" t="32111" b="20552"/>
          <a:stretch/>
        </p:blipFill>
        <p:spPr>
          <a:xfrm>
            <a:off x="238347" y="783289"/>
            <a:ext cx="1261442" cy="606032"/>
          </a:xfrm>
          <a:prstGeom prst="rect">
            <a:avLst/>
          </a:prstGeom>
        </p:spPr>
      </p:pic>
      <p:sp>
        <p:nvSpPr>
          <p:cNvPr id="12" name="Rectangle 7">
            <a:extLst>
              <a:ext uri="{FF2B5EF4-FFF2-40B4-BE49-F238E27FC236}">
                <a16:creationId xmlns:a16="http://schemas.microsoft.com/office/drawing/2014/main" id="{7554E89B-123A-7DC5-FE42-FDA13E6A2ABC}"/>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Start Step – Project Manager or Project Coordinator </a:t>
            </a:r>
          </a:p>
        </p:txBody>
      </p:sp>
      <p:sp>
        <p:nvSpPr>
          <p:cNvPr id="8" name="TextBox 7">
            <a:extLst>
              <a:ext uri="{FF2B5EF4-FFF2-40B4-BE49-F238E27FC236}">
                <a16:creationId xmlns:a16="http://schemas.microsoft.com/office/drawing/2014/main" id="{33DD6BF3-3348-B81A-332A-3215E810BC48}"/>
              </a:ext>
            </a:extLst>
          </p:cNvPr>
          <p:cNvSpPr txBox="1"/>
          <p:nvPr/>
        </p:nvSpPr>
        <p:spPr>
          <a:xfrm>
            <a:off x="238347" y="1466286"/>
            <a:ext cx="2025882" cy="3277820"/>
          </a:xfrm>
          <a:prstGeom prst="rect">
            <a:avLst/>
          </a:prstGeom>
          <a:noFill/>
        </p:spPr>
        <p:txBody>
          <a:bodyPr wrap="square" rtlCol="0">
            <a:spAutoFit/>
          </a:bodyPr>
          <a:lstStyle/>
          <a:p>
            <a:pPr marL="171450" indent="-171450">
              <a:buFont typeface="Arial" panose="020B0604020202020204" pitchFamily="34" charset="0"/>
              <a:buChar char="•"/>
              <a:defRPr/>
            </a:pPr>
            <a:r>
              <a:rPr lang="en-US" sz="900">
                <a:solidFill>
                  <a:srgbClr val="4D4F53"/>
                </a:solidFill>
                <a:latin typeface="+mj-lt"/>
                <a:cs typeface="Times New Roman"/>
              </a:rPr>
              <a:t>DRB starts as a request to the consultant to upload their deliverables</a:t>
            </a:r>
          </a:p>
          <a:p>
            <a:pP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Select the Company</a:t>
            </a:r>
          </a:p>
          <a:p>
            <a:pP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Select the Phase for which the deliverable is due</a:t>
            </a:r>
          </a:p>
          <a:p>
            <a:pP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Enter a submission due date</a:t>
            </a: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Provide instruction to the consultant regarding preference for pdfs to be uploaded</a:t>
            </a:r>
            <a:br>
              <a:rPr lang="en-US" sz="900">
                <a:solidFill>
                  <a:srgbClr val="4D4F53"/>
                </a:solidFill>
                <a:latin typeface="+mj-lt"/>
                <a:cs typeface="Times New Roman"/>
              </a:rPr>
            </a:b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Single pdf of all drawings and single pdf of all specifications uploaded to named field fields </a:t>
            </a:r>
          </a:p>
          <a:p>
            <a:pPr marL="0" lvl="1">
              <a:defRPr/>
            </a:pPr>
            <a:r>
              <a:rPr lang="en-US" sz="900">
                <a:solidFill>
                  <a:srgbClr val="4D4F53"/>
                </a:solidFill>
                <a:latin typeface="+mj-lt"/>
                <a:cs typeface="Times New Roman"/>
              </a:rPr>
              <a:t>	OR</a:t>
            </a:r>
          </a:p>
          <a:p>
            <a:pPr marL="171450" indent="-171450">
              <a:buFont typeface="Arial" panose="020B0604020202020204" pitchFamily="34" charset="0"/>
              <a:buChar char="•"/>
              <a:defRPr/>
            </a:pPr>
            <a:r>
              <a:rPr lang="en-US" sz="900">
                <a:solidFill>
                  <a:srgbClr val="4D4F53"/>
                </a:solidFill>
                <a:latin typeface="+mj-lt"/>
                <a:cs typeface="Times New Roman"/>
              </a:rPr>
              <a:t>Attach separate files broken out and labeled by division </a:t>
            </a:r>
          </a:p>
          <a:p>
            <a:pPr marL="171450" lvl="1"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Submit</a:t>
            </a:r>
          </a:p>
        </p:txBody>
      </p:sp>
    </p:spTree>
    <p:extLst>
      <p:ext uri="{BB962C8B-B14F-4D97-AF65-F5344CB8AC3E}">
        <p14:creationId xmlns:p14="http://schemas.microsoft.com/office/powerpoint/2010/main" val="228481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5798F-D17F-E92F-D9FC-BC3A3D1F968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5F6C26A-FBB1-D720-9EF9-9219128B98B4}"/>
              </a:ext>
            </a:extLst>
          </p:cNvPr>
          <p:cNvPicPr>
            <a:picLocks noChangeAspect="1"/>
          </p:cNvPicPr>
          <p:nvPr/>
        </p:nvPicPr>
        <p:blipFill>
          <a:blip r:embed="rId3"/>
          <a:srcRect t="22202"/>
          <a:stretch/>
        </p:blipFill>
        <p:spPr>
          <a:xfrm>
            <a:off x="315620" y="552301"/>
            <a:ext cx="1493649" cy="901165"/>
          </a:xfrm>
          <a:prstGeom prst="rect">
            <a:avLst/>
          </a:prstGeom>
        </p:spPr>
      </p:pic>
      <p:sp>
        <p:nvSpPr>
          <p:cNvPr id="5" name="TextBox 4">
            <a:extLst>
              <a:ext uri="{FF2B5EF4-FFF2-40B4-BE49-F238E27FC236}">
                <a16:creationId xmlns:a16="http://schemas.microsoft.com/office/drawing/2014/main" id="{5724CF2C-1C10-1AFE-E0CE-C732B04581CF}"/>
              </a:ext>
            </a:extLst>
          </p:cNvPr>
          <p:cNvSpPr txBox="1"/>
          <p:nvPr/>
        </p:nvSpPr>
        <p:spPr>
          <a:xfrm>
            <a:off x="238347" y="1466286"/>
            <a:ext cx="2025882" cy="923330"/>
          </a:xfrm>
          <a:prstGeom prst="rect">
            <a:avLst/>
          </a:prstGeom>
          <a:noFill/>
        </p:spPr>
        <p:txBody>
          <a:bodyPr wrap="square" rtlCol="0">
            <a:spAutoFit/>
          </a:bodyPr>
          <a:lstStyle/>
          <a:p>
            <a:pPr marL="171450" indent="-171450">
              <a:buFont typeface="Arial" panose="020B0604020202020204" pitchFamily="34" charset="0"/>
              <a:buChar char="•"/>
              <a:defRPr/>
            </a:pPr>
            <a:r>
              <a:rPr lang="en-US" sz="900">
                <a:solidFill>
                  <a:srgbClr val="4D4F53"/>
                </a:solidFill>
                <a:latin typeface="+mj-lt"/>
                <a:cs typeface="Times New Roman"/>
              </a:rPr>
              <a:t>Consultant reviews instructions and uploads the deliverables requested</a:t>
            </a:r>
          </a:p>
          <a:p>
            <a:pP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Consultant takes the Submit Action</a:t>
            </a:r>
          </a:p>
        </p:txBody>
      </p:sp>
      <p:pic>
        <p:nvPicPr>
          <p:cNvPr id="7" name="Picture 6">
            <a:extLst>
              <a:ext uri="{FF2B5EF4-FFF2-40B4-BE49-F238E27FC236}">
                <a16:creationId xmlns:a16="http://schemas.microsoft.com/office/drawing/2014/main" id="{5E4BC8FC-C142-9289-D1C8-C9ED73B4A916}"/>
              </a:ext>
            </a:extLst>
          </p:cNvPr>
          <p:cNvPicPr>
            <a:picLocks noChangeAspect="1"/>
          </p:cNvPicPr>
          <p:nvPr/>
        </p:nvPicPr>
        <p:blipFill>
          <a:blip r:embed="rId4"/>
          <a:stretch>
            <a:fillRect/>
          </a:stretch>
        </p:blipFill>
        <p:spPr>
          <a:xfrm>
            <a:off x="2331516" y="783289"/>
            <a:ext cx="6404259" cy="4220391"/>
          </a:xfrm>
          <a:prstGeom prst="rect">
            <a:avLst/>
          </a:prstGeom>
        </p:spPr>
      </p:pic>
      <p:sp>
        <p:nvSpPr>
          <p:cNvPr id="12" name="Rectangle 7">
            <a:extLst>
              <a:ext uri="{FF2B5EF4-FFF2-40B4-BE49-F238E27FC236}">
                <a16:creationId xmlns:a16="http://schemas.microsoft.com/office/drawing/2014/main" id="{B1F18025-C097-46ED-FA7E-0BB47A5C60C6}"/>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Consultant Submit Deliverables - Consultant</a:t>
            </a:r>
          </a:p>
        </p:txBody>
      </p:sp>
    </p:spTree>
    <p:extLst>
      <p:ext uri="{BB962C8B-B14F-4D97-AF65-F5344CB8AC3E}">
        <p14:creationId xmlns:p14="http://schemas.microsoft.com/office/powerpoint/2010/main" val="344390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1CD69-C37D-9740-CB8C-7B06A26701C5}"/>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07677F17-E02D-D935-8CD3-F5B64A2EF084}"/>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PM Receive – Project Manager or Designee 	</a:t>
            </a:r>
          </a:p>
        </p:txBody>
      </p:sp>
      <p:sp>
        <p:nvSpPr>
          <p:cNvPr id="2" name="TextBox 1">
            <a:extLst>
              <a:ext uri="{FF2B5EF4-FFF2-40B4-BE49-F238E27FC236}">
                <a16:creationId xmlns:a16="http://schemas.microsoft.com/office/drawing/2014/main" id="{6D7BA334-D7E9-6CAE-CE84-EE1613C40E3E}"/>
              </a:ext>
            </a:extLst>
          </p:cNvPr>
          <p:cNvSpPr txBox="1"/>
          <p:nvPr/>
        </p:nvSpPr>
        <p:spPr>
          <a:xfrm>
            <a:off x="203102" y="1890664"/>
            <a:ext cx="2025882" cy="2862322"/>
          </a:xfrm>
          <a:prstGeom prst="rect">
            <a:avLst/>
          </a:prstGeom>
          <a:noFill/>
        </p:spPr>
        <p:txBody>
          <a:bodyPr wrap="square" rtlCol="0">
            <a:spAutoFit/>
          </a:bodyPr>
          <a:lstStyle/>
          <a:p>
            <a:pPr marL="171450" indent="-171450">
              <a:buFont typeface="Arial" panose="020B0604020202020204" pitchFamily="34" charset="0"/>
              <a:buChar char="•"/>
              <a:defRPr/>
            </a:pPr>
            <a:r>
              <a:rPr lang="en-US" sz="900">
                <a:solidFill>
                  <a:srgbClr val="4D4F53"/>
                </a:solidFill>
                <a:latin typeface="+mj-lt"/>
                <a:cs typeface="Times New Roman"/>
              </a:rPr>
              <a:t>PM reviews the deliverables</a:t>
            </a: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May take Revise action if necessary</a:t>
            </a:r>
          </a:p>
          <a:p>
            <a:pP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PM initiates Bluebeam Review Session in Trimble</a:t>
            </a: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PM sets session permissions in Bluebeam; recommend allowing the consultant(s) access, but deny ability to markup during the CU comment period </a:t>
            </a: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PM Approves – Process moves to CU Comment/Review step</a:t>
            </a:r>
          </a:p>
          <a:p>
            <a:pPr marL="171450" indent="-171450">
              <a:buFont typeface="Arial" panose="020B0604020202020204" pitchFamily="34" charset="0"/>
              <a:buChar char="•"/>
              <a:defRPr/>
            </a:pPr>
            <a:endParaRPr lang="en-US" sz="900">
              <a:solidFill>
                <a:srgbClr val="4D4F53"/>
              </a:solidFill>
              <a:latin typeface="+mj-lt"/>
              <a:cs typeface="Times New Roman"/>
            </a:endParaRPr>
          </a:p>
          <a:p>
            <a:pPr marL="171450" indent="-171450">
              <a:buFont typeface="Arial" panose="020B0604020202020204" pitchFamily="34" charset="0"/>
              <a:buChar char="•"/>
              <a:defRPr/>
            </a:pPr>
            <a:r>
              <a:rPr lang="en-US" sz="900">
                <a:solidFill>
                  <a:srgbClr val="4D4F53"/>
                </a:solidFill>
                <a:latin typeface="+mj-lt"/>
                <a:cs typeface="Times New Roman"/>
              </a:rPr>
              <a:t>Detailed information on initiating the session is available in the DRB guidance document</a:t>
            </a:r>
          </a:p>
        </p:txBody>
      </p:sp>
      <p:pic>
        <p:nvPicPr>
          <p:cNvPr id="4" name="Picture 3">
            <a:extLst>
              <a:ext uri="{FF2B5EF4-FFF2-40B4-BE49-F238E27FC236}">
                <a16:creationId xmlns:a16="http://schemas.microsoft.com/office/drawing/2014/main" id="{76F74067-AA79-557A-A3EE-0DB23B08BAAA}"/>
              </a:ext>
            </a:extLst>
          </p:cNvPr>
          <p:cNvPicPr>
            <a:picLocks noChangeAspect="1"/>
          </p:cNvPicPr>
          <p:nvPr/>
        </p:nvPicPr>
        <p:blipFill>
          <a:blip r:embed="rId3"/>
          <a:stretch>
            <a:fillRect/>
          </a:stretch>
        </p:blipFill>
        <p:spPr>
          <a:xfrm>
            <a:off x="397824" y="778048"/>
            <a:ext cx="1120237" cy="1112616"/>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A9691787-3FA9-8F77-2FA5-E8FC8A2777E2}"/>
              </a:ext>
            </a:extLst>
          </p:cNvPr>
          <p:cNvPicPr>
            <a:picLocks noChangeAspect="1"/>
          </p:cNvPicPr>
          <p:nvPr/>
        </p:nvPicPr>
        <p:blipFill>
          <a:blip r:embed="rId4"/>
          <a:stretch>
            <a:fillRect/>
          </a:stretch>
        </p:blipFill>
        <p:spPr>
          <a:xfrm>
            <a:off x="2228984" y="966651"/>
            <a:ext cx="4266631" cy="3907910"/>
          </a:xfrm>
          <a:prstGeom prst="rect">
            <a:avLst/>
          </a:prstGeom>
          <a:solidFill>
            <a:sysClr val="windowText" lastClr="000000"/>
          </a:solidFill>
          <a:ln w="6350">
            <a:solidFill>
              <a:srgbClr val="0070C0"/>
            </a:solidFill>
          </a:ln>
        </p:spPr>
      </p:pic>
      <p:pic>
        <p:nvPicPr>
          <p:cNvPr id="7" name="Picture 6">
            <a:extLst>
              <a:ext uri="{FF2B5EF4-FFF2-40B4-BE49-F238E27FC236}">
                <a16:creationId xmlns:a16="http://schemas.microsoft.com/office/drawing/2014/main" id="{BFDED327-10FE-678A-48C5-CC53426F1089}"/>
              </a:ext>
            </a:extLst>
          </p:cNvPr>
          <p:cNvPicPr>
            <a:picLocks noChangeAspect="1"/>
          </p:cNvPicPr>
          <p:nvPr/>
        </p:nvPicPr>
        <p:blipFill>
          <a:blip r:embed="rId5"/>
          <a:stretch>
            <a:fillRect/>
          </a:stretch>
        </p:blipFill>
        <p:spPr>
          <a:xfrm>
            <a:off x="4781701" y="1272960"/>
            <a:ext cx="4171628" cy="3784963"/>
          </a:xfrm>
          <a:prstGeom prst="rect">
            <a:avLst/>
          </a:prstGeom>
          <a:ln w="3175">
            <a:solidFill>
              <a:srgbClr val="0070C0"/>
            </a:solidFill>
          </a:ln>
        </p:spPr>
      </p:pic>
    </p:spTree>
    <p:extLst>
      <p:ext uri="{BB962C8B-B14F-4D97-AF65-F5344CB8AC3E}">
        <p14:creationId xmlns:p14="http://schemas.microsoft.com/office/powerpoint/2010/main" val="249961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DACD1-FADB-6AEE-A94D-380CCBC6D8B2}"/>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853F855E-9592-B2DD-A5C8-EE204941481B}"/>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Bluebeam Invitation	to Reviewers</a:t>
            </a:r>
          </a:p>
        </p:txBody>
      </p:sp>
      <p:sp>
        <p:nvSpPr>
          <p:cNvPr id="2" name="TextBox 1">
            <a:extLst>
              <a:ext uri="{FF2B5EF4-FFF2-40B4-BE49-F238E27FC236}">
                <a16:creationId xmlns:a16="http://schemas.microsoft.com/office/drawing/2014/main" id="{959CAEBD-3E53-1BC1-0B7D-2A41945E9A6D}"/>
              </a:ext>
            </a:extLst>
          </p:cNvPr>
          <p:cNvSpPr txBox="1"/>
          <p:nvPr/>
        </p:nvSpPr>
        <p:spPr>
          <a:xfrm>
            <a:off x="571500" y="782305"/>
            <a:ext cx="7886700" cy="3979211"/>
          </a:xfrm>
          <a:prstGeom prst="rect">
            <a:avLst/>
          </a:prstGeom>
          <a:noFill/>
        </p:spPr>
        <p:txBody>
          <a:bodyPr wrap="square" lIns="91440" tIns="45720" rIns="91440" bIns="45720" rtlCol="0" anchor="t">
            <a:noAutofit/>
          </a:bodyPr>
          <a:lstStyle/>
          <a:p>
            <a:pPr marL="685800" lvl="1" indent="-342900">
              <a:spcAft>
                <a:spcPts val="1200"/>
              </a:spcAft>
              <a:buFont typeface="Arial"/>
              <a:buChar char="•"/>
              <a:defRPr/>
            </a:pPr>
            <a:r>
              <a:rPr lang="en-US">
                <a:solidFill>
                  <a:srgbClr val="4D4F53"/>
                </a:solidFill>
                <a:latin typeface="+mj-lt"/>
                <a:cs typeface="Times New Roman"/>
              </a:rPr>
              <a:t>Design Review request e-mail will not come from Trimble but from Bluebeam Studio: Look for e-mail from Bluebeam (</a:t>
            </a:r>
            <a:r>
              <a:rPr lang="en-US">
                <a:solidFill>
                  <a:srgbClr val="4D4F53"/>
                </a:solidFill>
                <a:latin typeface="+mj-lt"/>
                <a:cs typeface="Times New Roman"/>
                <a:hlinkClick r:id="rId3"/>
              </a:rPr>
              <a:t>studio@bluebeamops.com</a:t>
            </a:r>
            <a:r>
              <a:rPr lang="en-US">
                <a:solidFill>
                  <a:srgbClr val="4D4F53"/>
                </a:solidFill>
                <a:latin typeface="+mj-lt"/>
                <a:cs typeface="Times New Roman"/>
              </a:rPr>
              <a:t>) with link to Studio session.</a:t>
            </a:r>
          </a:p>
          <a:p>
            <a:pPr marL="685800" lvl="1" indent="-342900">
              <a:spcAft>
                <a:spcPts val="1200"/>
              </a:spcAft>
              <a:buFont typeface="Arial"/>
              <a:buChar char="•"/>
              <a:defRPr/>
            </a:pPr>
            <a:endParaRPr lang="en-US" sz="2400">
              <a:solidFill>
                <a:srgbClr val="4D4F53"/>
              </a:solidFill>
              <a:latin typeface="+mj-lt"/>
              <a:cs typeface="Times New Roman"/>
            </a:endParaRPr>
          </a:p>
          <a:p>
            <a:pPr marL="1143000" lvl="2" indent="-342900">
              <a:spcAft>
                <a:spcPts val="1200"/>
              </a:spcAft>
              <a:buFont typeface="Arial"/>
              <a:buChar char="•"/>
              <a:defRPr/>
            </a:pPr>
            <a:endParaRPr lang="en-US" sz="2400">
              <a:solidFill>
                <a:srgbClr val="4D4F53"/>
              </a:solidFill>
              <a:latin typeface="Helvetica"/>
              <a:cs typeface="Times New Roman"/>
            </a:endParaRPr>
          </a:p>
          <a:p>
            <a:pPr marL="685800" lvl="1" indent="-342900">
              <a:spcAft>
                <a:spcPts val="1200"/>
              </a:spcAft>
              <a:buFont typeface="Arial"/>
              <a:buChar char="•"/>
              <a:defRPr/>
            </a:pPr>
            <a:endParaRPr lang="en-US" sz="2400">
              <a:solidFill>
                <a:srgbClr val="4D4F53"/>
              </a:solidFill>
              <a:latin typeface="Helvetica"/>
              <a:cs typeface="Times New Roman"/>
            </a:endParaRPr>
          </a:p>
          <a:p>
            <a:pPr marL="1143000" lvl="2" indent="-342900">
              <a:spcAft>
                <a:spcPts val="1200"/>
              </a:spcAft>
              <a:buFont typeface="Wingdings"/>
              <a:buChar char="§"/>
              <a:defRPr/>
            </a:pPr>
            <a:endParaRPr lang="en-US" sz="2400">
              <a:solidFill>
                <a:srgbClr val="4D4F53"/>
              </a:solidFill>
              <a:latin typeface="Helvetica"/>
              <a:cs typeface="Times New Roman"/>
            </a:endParaRPr>
          </a:p>
        </p:txBody>
      </p:sp>
      <p:pic>
        <p:nvPicPr>
          <p:cNvPr id="4" name="Picture 3" descr="A screenshot of a email&#10;&#10;AI-generated content may be incorrect.">
            <a:extLst>
              <a:ext uri="{FF2B5EF4-FFF2-40B4-BE49-F238E27FC236}">
                <a16:creationId xmlns:a16="http://schemas.microsoft.com/office/drawing/2014/main" id="{24907AA3-78CC-9AAA-56B0-55D4FE7A2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337" y="1752498"/>
            <a:ext cx="2945780" cy="3122063"/>
          </a:xfrm>
          <a:prstGeom prst="rect">
            <a:avLst/>
          </a:prstGeom>
        </p:spPr>
      </p:pic>
      <p:pic>
        <p:nvPicPr>
          <p:cNvPr id="5" name="Picture 4">
            <a:extLst>
              <a:ext uri="{FF2B5EF4-FFF2-40B4-BE49-F238E27FC236}">
                <a16:creationId xmlns:a16="http://schemas.microsoft.com/office/drawing/2014/main" id="{8BE066A5-443C-141E-76A4-1FAF8CAFE161}"/>
              </a:ext>
            </a:extLst>
          </p:cNvPr>
          <p:cNvPicPr>
            <a:picLocks noChangeAspect="1"/>
          </p:cNvPicPr>
          <p:nvPr/>
        </p:nvPicPr>
        <p:blipFill>
          <a:blip r:embed="rId5"/>
          <a:srcRect r="45372"/>
          <a:stretch/>
        </p:blipFill>
        <p:spPr>
          <a:xfrm>
            <a:off x="375351" y="802241"/>
            <a:ext cx="836761" cy="670618"/>
          </a:xfrm>
          <a:prstGeom prst="rect">
            <a:avLst/>
          </a:prstGeom>
        </p:spPr>
      </p:pic>
    </p:spTree>
    <p:extLst>
      <p:ext uri="{BB962C8B-B14F-4D97-AF65-F5344CB8AC3E}">
        <p14:creationId xmlns:p14="http://schemas.microsoft.com/office/powerpoint/2010/main" val="89072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7DC0E-90B2-E10E-C036-79495C581D92}"/>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FD469614-3679-50EA-1F7B-68242ADC7898}"/>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CU Review/Comment 	</a:t>
            </a:r>
          </a:p>
        </p:txBody>
      </p:sp>
      <p:sp>
        <p:nvSpPr>
          <p:cNvPr id="2" name="TextBox 1">
            <a:extLst>
              <a:ext uri="{FF2B5EF4-FFF2-40B4-BE49-F238E27FC236}">
                <a16:creationId xmlns:a16="http://schemas.microsoft.com/office/drawing/2014/main" id="{87EB1371-A7EA-EFC0-4F72-63CE6A2026BA}"/>
              </a:ext>
            </a:extLst>
          </p:cNvPr>
          <p:cNvSpPr txBox="1"/>
          <p:nvPr/>
        </p:nvSpPr>
        <p:spPr>
          <a:xfrm>
            <a:off x="571500" y="895349"/>
            <a:ext cx="7886700" cy="3979211"/>
          </a:xfrm>
          <a:prstGeom prst="rect">
            <a:avLst/>
          </a:prstGeom>
          <a:noFill/>
        </p:spPr>
        <p:txBody>
          <a:bodyPr wrap="square" lIns="91440" tIns="45720" rIns="91440" bIns="45720" rtlCol="0" anchor="t">
            <a:noAutofit/>
          </a:bodyPr>
          <a:lstStyle/>
          <a:p>
            <a:pPr marL="685800" lvl="1" indent="-342900">
              <a:spcAft>
                <a:spcPts val="1200"/>
              </a:spcAft>
              <a:buFont typeface="Arial"/>
              <a:buChar char="•"/>
              <a:defRPr/>
            </a:pPr>
            <a:r>
              <a:rPr lang="en-US" dirty="0">
                <a:solidFill>
                  <a:srgbClr val="4D4F53"/>
                </a:solidFill>
                <a:latin typeface="+mj-lt"/>
                <a:cs typeface="Times New Roman"/>
              </a:rPr>
              <a:t>Reviewers will be prompted to choose which platform you want to use for the review.  If you have the app subscription please select on the left, if not select the web version on the right.</a:t>
            </a:r>
          </a:p>
          <a:p>
            <a:pPr marL="685800" lvl="1" indent="-342900">
              <a:spcAft>
                <a:spcPts val="1200"/>
              </a:spcAft>
              <a:buFont typeface="Arial"/>
              <a:buChar char="•"/>
              <a:defRPr/>
            </a:pPr>
            <a:endParaRPr lang="en-US" sz="2400">
              <a:solidFill>
                <a:srgbClr val="4D4F53"/>
              </a:solidFill>
              <a:latin typeface="+mj-lt"/>
              <a:cs typeface="Times New Roman"/>
            </a:endParaRPr>
          </a:p>
          <a:p>
            <a:pPr marL="1143000" lvl="2" indent="-342900">
              <a:spcAft>
                <a:spcPts val="1200"/>
              </a:spcAft>
              <a:buFont typeface="Arial"/>
              <a:buChar char="•"/>
              <a:defRPr/>
            </a:pPr>
            <a:endParaRPr lang="en-US" sz="2400">
              <a:solidFill>
                <a:srgbClr val="4D4F53"/>
              </a:solidFill>
              <a:latin typeface="+mj-lt"/>
              <a:cs typeface="Times New Roman"/>
            </a:endParaRPr>
          </a:p>
          <a:p>
            <a:pPr marL="685800" lvl="1" indent="-342900">
              <a:spcAft>
                <a:spcPts val="1200"/>
              </a:spcAft>
              <a:buFont typeface="Arial"/>
              <a:buChar char="•"/>
              <a:defRPr/>
            </a:pPr>
            <a:endParaRPr lang="en-US" sz="2400">
              <a:solidFill>
                <a:srgbClr val="4D4F53"/>
              </a:solidFill>
              <a:latin typeface="Helvetica"/>
              <a:cs typeface="Times New Roman"/>
            </a:endParaRPr>
          </a:p>
          <a:p>
            <a:pPr marL="1143000" lvl="2" indent="-342900">
              <a:spcAft>
                <a:spcPts val="1200"/>
              </a:spcAft>
              <a:buFont typeface="Wingdings"/>
              <a:buChar char="§"/>
              <a:defRPr/>
            </a:pPr>
            <a:endParaRPr lang="en-US" sz="2400">
              <a:solidFill>
                <a:srgbClr val="4D4F53"/>
              </a:solidFill>
              <a:latin typeface="Helvetica"/>
              <a:cs typeface="Times New Roman"/>
            </a:endParaRPr>
          </a:p>
        </p:txBody>
      </p:sp>
      <p:pic>
        <p:nvPicPr>
          <p:cNvPr id="4" name="Picture 3">
            <a:extLst>
              <a:ext uri="{FF2B5EF4-FFF2-40B4-BE49-F238E27FC236}">
                <a16:creationId xmlns:a16="http://schemas.microsoft.com/office/drawing/2014/main" id="{8709C072-CB82-78B4-03F9-457CF3F7DD96}"/>
              </a:ext>
            </a:extLst>
          </p:cNvPr>
          <p:cNvPicPr>
            <a:picLocks noChangeAspect="1"/>
          </p:cNvPicPr>
          <p:nvPr/>
        </p:nvPicPr>
        <p:blipFill>
          <a:blip r:embed="rId3"/>
          <a:stretch>
            <a:fillRect/>
          </a:stretch>
        </p:blipFill>
        <p:spPr>
          <a:xfrm>
            <a:off x="1881809" y="1838659"/>
            <a:ext cx="5256999" cy="2258179"/>
          </a:xfrm>
          <a:prstGeom prst="rect">
            <a:avLst/>
          </a:prstGeom>
        </p:spPr>
      </p:pic>
      <p:pic>
        <p:nvPicPr>
          <p:cNvPr id="3" name="Picture 2">
            <a:extLst>
              <a:ext uri="{FF2B5EF4-FFF2-40B4-BE49-F238E27FC236}">
                <a16:creationId xmlns:a16="http://schemas.microsoft.com/office/drawing/2014/main" id="{FB6D2BD4-9EC6-ABA6-6993-58821B2CC2A3}"/>
              </a:ext>
            </a:extLst>
          </p:cNvPr>
          <p:cNvPicPr>
            <a:picLocks noChangeAspect="1"/>
          </p:cNvPicPr>
          <p:nvPr/>
        </p:nvPicPr>
        <p:blipFill>
          <a:blip r:embed="rId4"/>
          <a:srcRect r="45372"/>
          <a:stretch/>
        </p:blipFill>
        <p:spPr>
          <a:xfrm>
            <a:off x="375351" y="802241"/>
            <a:ext cx="836761" cy="670618"/>
          </a:xfrm>
          <a:prstGeom prst="rect">
            <a:avLst/>
          </a:prstGeom>
        </p:spPr>
      </p:pic>
    </p:spTree>
    <p:extLst>
      <p:ext uri="{BB962C8B-B14F-4D97-AF65-F5344CB8AC3E}">
        <p14:creationId xmlns:p14="http://schemas.microsoft.com/office/powerpoint/2010/main" val="110884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87ECD-4A49-7E2D-A077-6C9B3782D975}"/>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8C10950D-FADA-00B1-A350-F81819DC291E}"/>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CU Review/Comment 	</a:t>
            </a:r>
          </a:p>
        </p:txBody>
      </p:sp>
      <p:sp>
        <p:nvSpPr>
          <p:cNvPr id="2" name="TextBox 1">
            <a:extLst>
              <a:ext uri="{FF2B5EF4-FFF2-40B4-BE49-F238E27FC236}">
                <a16:creationId xmlns:a16="http://schemas.microsoft.com/office/drawing/2014/main" id="{0854FAC2-9487-374B-4730-A45BCD130F31}"/>
              </a:ext>
            </a:extLst>
          </p:cNvPr>
          <p:cNvSpPr txBox="1"/>
          <p:nvPr/>
        </p:nvSpPr>
        <p:spPr>
          <a:xfrm>
            <a:off x="571500" y="895349"/>
            <a:ext cx="7886700" cy="3979211"/>
          </a:xfrm>
          <a:prstGeom prst="rect">
            <a:avLst/>
          </a:prstGeom>
          <a:noFill/>
        </p:spPr>
        <p:txBody>
          <a:bodyPr wrap="square" lIns="91440" tIns="45720" rIns="91440" bIns="45720" rtlCol="0" anchor="t">
            <a:noAutofit/>
          </a:bodyPr>
          <a:lstStyle/>
          <a:p>
            <a:pPr marL="685800" lvl="1" indent="-342900">
              <a:spcAft>
                <a:spcPts val="1200"/>
              </a:spcAft>
              <a:buFont typeface="Arial"/>
              <a:buChar char="•"/>
              <a:defRPr/>
            </a:pPr>
            <a:r>
              <a:rPr lang="en-US">
                <a:solidFill>
                  <a:srgbClr val="4D4F53"/>
                </a:solidFill>
                <a:latin typeface="+mj-lt"/>
                <a:cs typeface="Times New Roman"/>
              </a:rPr>
              <a:t>Open the document you want (there may be more than one file in a session) to add your comments and/or reply to someone else’s comment, add photos, etc.</a:t>
            </a:r>
          </a:p>
          <a:p>
            <a:pPr marL="685800" lvl="1" indent="-342900">
              <a:spcAft>
                <a:spcPts val="1200"/>
              </a:spcAft>
              <a:buFont typeface="Arial"/>
              <a:buChar char="•"/>
              <a:defRPr/>
            </a:pPr>
            <a:endParaRPr lang="en-US" sz="2400">
              <a:solidFill>
                <a:srgbClr val="4D4F53"/>
              </a:solidFill>
              <a:latin typeface="+mj-lt"/>
              <a:cs typeface="Times New Roman"/>
            </a:endParaRPr>
          </a:p>
          <a:p>
            <a:pPr marL="1143000" lvl="2" indent="-342900">
              <a:spcAft>
                <a:spcPts val="1200"/>
              </a:spcAft>
              <a:buFont typeface="Arial"/>
              <a:buChar char="•"/>
              <a:defRPr/>
            </a:pPr>
            <a:endParaRPr lang="en-US" sz="2400">
              <a:solidFill>
                <a:srgbClr val="4D4F53"/>
              </a:solidFill>
              <a:latin typeface="+mj-lt"/>
              <a:cs typeface="Times New Roman"/>
            </a:endParaRPr>
          </a:p>
          <a:p>
            <a:pPr marL="685800" lvl="1" indent="-342900">
              <a:spcAft>
                <a:spcPts val="1200"/>
              </a:spcAft>
              <a:buFont typeface="Arial"/>
              <a:buChar char="•"/>
              <a:defRPr/>
            </a:pPr>
            <a:endParaRPr lang="en-US" sz="2400">
              <a:solidFill>
                <a:srgbClr val="4D4F53"/>
              </a:solidFill>
              <a:latin typeface="Helvetica"/>
              <a:cs typeface="Times New Roman"/>
            </a:endParaRPr>
          </a:p>
          <a:p>
            <a:pPr marL="1143000" lvl="2" indent="-342900">
              <a:spcAft>
                <a:spcPts val="1200"/>
              </a:spcAft>
              <a:buFont typeface="Wingdings"/>
              <a:buChar char="§"/>
              <a:defRPr/>
            </a:pPr>
            <a:endParaRPr lang="en-US" sz="2400">
              <a:solidFill>
                <a:srgbClr val="4D4F53"/>
              </a:solidFill>
              <a:latin typeface="Helvetica"/>
              <a:cs typeface="Times New Roman"/>
            </a:endParaRPr>
          </a:p>
        </p:txBody>
      </p:sp>
      <p:pic>
        <p:nvPicPr>
          <p:cNvPr id="5" name="Picture 4" descr="A screenshot of a computer&#10;&#10;AI-generated content may be incorrect.">
            <a:extLst>
              <a:ext uri="{FF2B5EF4-FFF2-40B4-BE49-F238E27FC236}">
                <a16:creationId xmlns:a16="http://schemas.microsoft.com/office/drawing/2014/main" id="{F3426948-E0EC-9800-F210-0B4C86BD6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550" y="1774015"/>
            <a:ext cx="6324600" cy="3100545"/>
          </a:xfrm>
          <a:prstGeom prst="rect">
            <a:avLst/>
          </a:prstGeom>
        </p:spPr>
      </p:pic>
      <p:pic>
        <p:nvPicPr>
          <p:cNvPr id="3" name="Picture 2">
            <a:extLst>
              <a:ext uri="{FF2B5EF4-FFF2-40B4-BE49-F238E27FC236}">
                <a16:creationId xmlns:a16="http://schemas.microsoft.com/office/drawing/2014/main" id="{DF618B68-4F85-5165-9513-7CBC82F0B19E}"/>
              </a:ext>
            </a:extLst>
          </p:cNvPr>
          <p:cNvPicPr>
            <a:picLocks noChangeAspect="1"/>
          </p:cNvPicPr>
          <p:nvPr/>
        </p:nvPicPr>
        <p:blipFill>
          <a:blip r:embed="rId4"/>
          <a:srcRect r="45372"/>
          <a:stretch/>
        </p:blipFill>
        <p:spPr>
          <a:xfrm>
            <a:off x="375351" y="802241"/>
            <a:ext cx="836761" cy="670618"/>
          </a:xfrm>
          <a:prstGeom prst="rect">
            <a:avLst/>
          </a:prstGeom>
        </p:spPr>
      </p:pic>
    </p:spTree>
    <p:extLst>
      <p:ext uri="{BB962C8B-B14F-4D97-AF65-F5344CB8AC3E}">
        <p14:creationId xmlns:p14="http://schemas.microsoft.com/office/powerpoint/2010/main" val="395217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97088-B5AA-56FA-24DE-CC887784F64C}"/>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7B66F63E-A4E0-5720-4A92-5D17F000E76A}"/>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CU Review/Comment 	</a:t>
            </a:r>
          </a:p>
        </p:txBody>
      </p:sp>
      <p:sp>
        <p:nvSpPr>
          <p:cNvPr id="2" name="TextBox 1">
            <a:extLst>
              <a:ext uri="{FF2B5EF4-FFF2-40B4-BE49-F238E27FC236}">
                <a16:creationId xmlns:a16="http://schemas.microsoft.com/office/drawing/2014/main" id="{AB630D03-8E31-E9B8-5C9B-42CEEA6518CB}"/>
              </a:ext>
            </a:extLst>
          </p:cNvPr>
          <p:cNvSpPr txBox="1"/>
          <p:nvPr/>
        </p:nvSpPr>
        <p:spPr>
          <a:xfrm>
            <a:off x="571500" y="895349"/>
            <a:ext cx="7886700" cy="3979211"/>
          </a:xfrm>
          <a:prstGeom prst="rect">
            <a:avLst/>
          </a:prstGeom>
          <a:noFill/>
        </p:spPr>
        <p:txBody>
          <a:bodyPr wrap="square" lIns="91440" tIns="45720" rIns="91440" bIns="45720" rtlCol="0" anchor="t">
            <a:noAutofit/>
          </a:bodyPr>
          <a:lstStyle/>
          <a:p>
            <a:pPr marL="685800" lvl="1" indent="-342900">
              <a:spcAft>
                <a:spcPts val="1200"/>
              </a:spcAft>
              <a:buFont typeface="Arial"/>
              <a:buChar char="•"/>
              <a:defRPr/>
            </a:pPr>
            <a:r>
              <a:rPr lang="en-US">
                <a:solidFill>
                  <a:srgbClr val="4D4F53"/>
                </a:solidFill>
                <a:latin typeface="+mj-lt"/>
                <a:cs typeface="Times New Roman"/>
              </a:rPr>
              <a:t>Click on the bottom left icon to see all comments. You can sort by clicking on the header</a:t>
            </a:r>
          </a:p>
          <a:p>
            <a:pPr marL="685800" lvl="1" indent="-342900">
              <a:spcAft>
                <a:spcPts val="1200"/>
              </a:spcAft>
              <a:buFont typeface="Arial"/>
              <a:buChar char="•"/>
              <a:defRPr/>
            </a:pPr>
            <a:endParaRPr lang="en-US" sz="2400">
              <a:solidFill>
                <a:srgbClr val="4D4F53"/>
              </a:solidFill>
              <a:latin typeface="+mj-lt"/>
              <a:cs typeface="Times New Roman"/>
            </a:endParaRPr>
          </a:p>
          <a:p>
            <a:pPr marL="1143000" lvl="2" indent="-342900">
              <a:spcAft>
                <a:spcPts val="1200"/>
              </a:spcAft>
              <a:buFont typeface="Arial"/>
              <a:buChar char="•"/>
              <a:defRPr/>
            </a:pPr>
            <a:endParaRPr lang="en-US" sz="2400">
              <a:solidFill>
                <a:srgbClr val="4D4F53"/>
              </a:solidFill>
              <a:latin typeface="+mj-lt"/>
              <a:cs typeface="Times New Roman"/>
            </a:endParaRPr>
          </a:p>
          <a:p>
            <a:pPr marL="685800" lvl="1" indent="-342900">
              <a:spcAft>
                <a:spcPts val="1200"/>
              </a:spcAft>
              <a:buFont typeface="Arial"/>
              <a:buChar char="•"/>
              <a:defRPr/>
            </a:pPr>
            <a:endParaRPr lang="en-US" sz="2400">
              <a:solidFill>
                <a:srgbClr val="4D4F53"/>
              </a:solidFill>
              <a:latin typeface="Helvetica"/>
              <a:cs typeface="Times New Roman"/>
            </a:endParaRPr>
          </a:p>
          <a:p>
            <a:pPr marL="1143000" lvl="2" indent="-342900">
              <a:spcAft>
                <a:spcPts val="1200"/>
              </a:spcAft>
              <a:buFont typeface="Wingdings"/>
              <a:buChar char="§"/>
              <a:defRPr/>
            </a:pPr>
            <a:endParaRPr lang="en-US" sz="2400">
              <a:solidFill>
                <a:srgbClr val="4D4F53"/>
              </a:solidFill>
              <a:latin typeface="Helvetica"/>
              <a:cs typeface="Times New Roman"/>
            </a:endParaRPr>
          </a:p>
        </p:txBody>
      </p:sp>
      <p:pic>
        <p:nvPicPr>
          <p:cNvPr id="4" name="Picture 3" descr="A screenshot of a computer&#10;&#10;AI-generated content may be incorrect.">
            <a:extLst>
              <a:ext uri="{FF2B5EF4-FFF2-40B4-BE49-F238E27FC236}">
                <a16:creationId xmlns:a16="http://schemas.microsoft.com/office/drawing/2014/main" id="{696D4C8D-C9E5-C383-F20F-78793CE9D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346" y="1667137"/>
            <a:ext cx="7361307" cy="3328919"/>
          </a:xfrm>
          <a:prstGeom prst="rect">
            <a:avLst/>
          </a:prstGeom>
        </p:spPr>
      </p:pic>
      <p:pic>
        <p:nvPicPr>
          <p:cNvPr id="3" name="Picture 2">
            <a:extLst>
              <a:ext uri="{FF2B5EF4-FFF2-40B4-BE49-F238E27FC236}">
                <a16:creationId xmlns:a16="http://schemas.microsoft.com/office/drawing/2014/main" id="{FF98C472-48B1-B7C8-79BF-67F68A2DC8B9}"/>
              </a:ext>
            </a:extLst>
          </p:cNvPr>
          <p:cNvPicPr>
            <a:picLocks noChangeAspect="1"/>
          </p:cNvPicPr>
          <p:nvPr/>
        </p:nvPicPr>
        <p:blipFill>
          <a:blip r:embed="rId4"/>
          <a:srcRect r="45372"/>
          <a:stretch/>
        </p:blipFill>
        <p:spPr>
          <a:xfrm>
            <a:off x="375351" y="802241"/>
            <a:ext cx="836761" cy="670618"/>
          </a:xfrm>
          <a:prstGeom prst="rect">
            <a:avLst/>
          </a:prstGeom>
        </p:spPr>
      </p:pic>
    </p:spTree>
    <p:extLst>
      <p:ext uri="{BB962C8B-B14F-4D97-AF65-F5344CB8AC3E}">
        <p14:creationId xmlns:p14="http://schemas.microsoft.com/office/powerpoint/2010/main" val="124467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nell_ppt-template_seasonal_2024_Spg_A" id="{3FC33582-355A-1F46-97B8-333EF41282AA}" vid="{2FA6E60C-DD79-F042-BCD0-92FC5A824D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84E5461B69FC469058053A3DC2A1EB" ma:contentTypeVersion="13" ma:contentTypeDescription="Create a new document." ma:contentTypeScope="" ma:versionID="cbfb207586db42117899da71be026ff7">
  <xsd:schema xmlns:xsd="http://www.w3.org/2001/XMLSchema" xmlns:xs="http://www.w3.org/2001/XMLSchema" xmlns:p="http://schemas.microsoft.com/office/2006/metadata/properties" xmlns:ns2="5728ff6f-ff78-4203-b956-197de342f444" xmlns:ns3="e3772c2c-5760-4feb-90cd-ea98558649a8" targetNamespace="http://schemas.microsoft.com/office/2006/metadata/properties" ma:root="true" ma:fieldsID="d5806ff23656c7663c02db54b50e23e2" ns2:_="" ns3:_="">
    <xsd:import namespace="5728ff6f-ff78-4203-b956-197de342f444"/>
    <xsd:import namespace="e3772c2c-5760-4feb-90cd-ea98558649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28ff6f-ff78-4203-b956-197de342f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28e4bf1-390e-4d69-b605-753bdc4c271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772c2c-5760-4feb-90cd-ea98558649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48e3b53-1b8c-454b-95ef-e60ff039c409}" ma:internalName="TaxCatchAll" ma:showField="CatchAllData" ma:web="e3772c2c-5760-4feb-90cd-ea98558649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3772c2c-5760-4feb-90cd-ea98558649a8" xsi:nil="true"/>
    <lcf76f155ced4ddcb4097134ff3c332f xmlns="5728ff6f-ff78-4203-b956-197de342f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2DAC0B-1737-4C96-A707-39470807E2F6}">
  <ds:schemaRefs>
    <ds:schemaRef ds:uri="http://schemas.microsoft.com/sharepoint/v3/contenttype/forms"/>
  </ds:schemaRefs>
</ds:datastoreItem>
</file>

<file path=customXml/itemProps2.xml><?xml version="1.0" encoding="utf-8"?>
<ds:datastoreItem xmlns:ds="http://schemas.openxmlformats.org/officeDocument/2006/customXml" ds:itemID="{79549E5E-54C4-4FB5-B04A-C78968C696F9}">
  <ds:schemaRefs>
    <ds:schemaRef ds:uri="5728ff6f-ff78-4203-b956-197de342f444"/>
    <ds:schemaRef ds:uri="e3772c2c-5760-4feb-90cd-ea98558649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C769373-594B-497F-B29F-9AD96F02CA37}">
  <ds:schemaRefs>
    <ds:schemaRef ds:uri="5728ff6f-ff78-4203-b956-197de342f444"/>
    <ds:schemaRef ds:uri="e3772c2c-5760-4feb-90cd-ea98558649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cornell_ppt-template_seasonal_2024_Spg_A</Template>
  <Application>Microsoft Office PowerPoint</Application>
  <PresentationFormat>On-screen Show (16:9)</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PMPD Design Reviews April 16,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Sitko</dc:creator>
  <cp:revision>22</cp:revision>
  <cp:lastPrinted>2024-05-15T12:54:38Z</cp:lastPrinted>
  <dcterms:created xsi:type="dcterms:W3CDTF">2024-05-10T13:52:40Z</dcterms:created>
  <dcterms:modified xsi:type="dcterms:W3CDTF">2025-04-16T16:44:39Z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0x0101002D84E5461B69FC469058053A3DC2A1EB</vt:lpwstr>
  </property>
  <property fmtid="{D5CDD505-2E9C-101B-9397-08002B2CF9AE}" pid="3" name="MediaServiceImageTags">
    <vt:lpwstr/>
  </property>
</Properties>
</file>