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</p:sldMasterIdLst>
  <p:notesMasterIdLst>
    <p:notesMasterId r:id="rId16"/>
  </p:notesMasterIdLst>
  <p:sldIdLst>
    <p:sldId id="256" r:id="rId7"/>
    <p:sldId id="257" r:id="rId8"/>
    <p:sldId id="554" r:id="rId9"/>
    <p:sldId id="555" r:id="rId10"/>
    <p:sldId id="556" r:id="rId11"/>
    <p:sldId id="563" r:id="rId12"/>
    <p:sldId id="579" r:id="rId13"/>
    <p:sldId id="578" r:id="rId14"/>
    <p:sldId id="56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2997" autoAdjust="0"/>
  </p:normalViewPr>
  <p:slideViewPr>
    <p:cSldViewPr>
      <p:cViewPr varScale="1">
        <p:scale>
          <a:sx n="118" d="100"/>
          <a:sy n="118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16, 2025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u="sng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102" y="1219200"/>
            <a:ext cx="8607298" cy="571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Chilled Water </a:t>
            </a:r>
            <a:r>
              <a:rPr lang="en-US" sz="24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Loadshed</a:t>
            </a: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Test Shout Out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Jason Collins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buSzPts val="1000"/>
              <a:tabLst>
                <a:tab pos="457200" algn="l"/>
              </a:tabLst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Tariff Update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Brenda Frank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buSzPts val="1000"/>
              <a:tabLst>
                <a:tab pos="457200" algn="l"/>
              </a:tabLst>
            </a:pP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Bluebeam Design Review Process 	</a:t>
            </a:r>
            <a:endParaRPr lang="en-US" sz="24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Travis Fisher and Donna Sutliff</a:t>
            </a:r>
          </a:p>
          <a:p>
            <a:pPr lvl="1">
              <a:buSzPts val="1000"/>
              <a:tabLst>
                <a:tab pos="457200" algn="l"/>
              </a:tabLst>
            </a:pP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Delegating Trimble During Vacation 	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Donna Sutliff</a:t>
            </a:r>
          </a:p>
          <a:p>
            <a:pPr lvl="1">
              <a:buSzPts val="1000"/>
              <a:tabLst>
                <a:tab pos="457200" algn="l"/>
              </a:tabLst>
            </a:pPr>
            <a:endParaRPr lang="en-US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Summer Construction 	</a:t>
            </a:r>
            <a:endParaRPr lang="en-US" sz="24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Andrew Magre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 fontAlgn="base">
              <a:lnSpc>
                <a:spcPct val="200000"/>
              </a:lnSpc>
            </a:pPr>
            <a:endParaRPr lang="en-US" sz="2000" b="1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4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Chilled Water </a:t>
            </a:r>
            <a:r>
              <a:rPr lang="en-US" sz="40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Loadshed</a:t>
            </a:r>
            <a:r>
              <a:rPr lang="en-US" sz="4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Test</a:t>
            </a:r>
          </a:p>
          <a:p>
            <a:pPr marR="0" lvl="0">
              <a:buSzPts val="1000"/>
              <a:tabLst>
                <a:tab pos="457200" algn="l"/>
              </a:tabLst>
            </a:pPr>
            <a:r>
              <a:rPr lang="en-US" sz="4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Shout Out </a:t>
            </a:r>
          </a:p>
        </p:txBody>
      </p:sp>
    </p:spTree>
    <p:extLst>
      <p:ext uri="{BB962C8B-B14F-4D97-AF65-F5344CB8AC3E}">
        <p14:creationId xmlns:p14="http://schemas.microsoft.com/office/powerpoint/2010/main" val="544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4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Tariff Update 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6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Bluebeam Design Review Process 	</a:t>
            </a:r>
            <a:endParaRPr lang="en-US" sz="36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6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Delegating Trimble During Vacation 	</a:t>
            </a:r>
          </a:p>
        </p:txBody>
      </p:sp>
    </p:spTree>
    <p:extLst>
      <p:ext uri="{BB962C8B-B14F-4D97-AF65-F5344CB8AC3E}">
        <p14:creationId xmlns:p14="http://schemas.microsoft.com/office/powerpoint/2010/main" val="34897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DF229-5E09-239E-2530-C00F186C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79D75B-7E93-2752-E2B9-83B535467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6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Summer Construction 	</a:t>
            </a:r>
            <a:endParaRPr lang="en-US" sz="3600" b="1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0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E20B-7CC5-1624-E018-0D6686D4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272A8-FB78-370D-87E6-961869A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41D-179B-01FF-E6C7-D191B4E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35001</TotalTime>
  <Words>89</Words>
  <Application>Microsoft Office PowerPoint</Application>
  <PresentationFormat>On-screen Show (4:3)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Arial</vt:lpstr>
      <vt:lpstr>Calibri</vt:lpstr>
      <vt:lpstr>Helvetica</vt:lpstr>
      <vt:lpstr>Symbol</vt:lpstr>
      <vt:lpstr>Times</vt:lpstr>
      <vt:lpstr>Times New Roman</vt:lpstr>
      <vt:lpstr>Office Theme</vt:lpstr>
      <vt:lpstr>New B+P Template-cu-powerpoint-template-010915 - Copy</vt:lpstr>
      <vt:lpstr>1_Office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Madison Lee Macumber</cp:lastModifiedBy>
  <cp:revision>547</cp:revision>
  <cp:lastPrinted>2019-11-12T19:43:45Z</cp:lastPrinted>
  <dcterms:created xsi:type="dcterms:W3CDTF">2014-05-07T13:58:10Z</dcterms:created>
  <dcterms:modified xsi:type="dcterms:W3CDTF">2025-04-16T13:12:13Z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