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43" r:id="rId6"/>
    <p:sldId id="444" r:id="rId7"/>
    <p:sldId id="434" r:id="rId8"/>
    <p:sldId id="435" r:id="rId9"/>
    <p:sldId id="436" r:id="rId10"/>
    <p:sldId id="445" r:id="rId11"/>
    <p:sldId id="441" r:id="rId12"/>
    <p:sldId id="440" r:id="rId13"/>
    <p:sldId id="446" r:id="rId14"/>
    <p:sldId id="43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1562" autoAdjust="0"/>
  </p:normalViewPr>
  <p:slideViewPr>
    <p:cSldViewPr>
      <p:cViewPr varScale="1">
        <p:scale>
          <a:sx n="121" d="100"/>
          <a:sy n="121" d="100"/>
        </p:scale>
        <p:origin x="104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12, 2025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F5341-D4A5-89A9-6CF8-B89B7D274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00200"/>
            <a:ext cx="9144000" cy="22098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University is currently addressing how we will be managing tariffs and will share when we have a final process.</a:t>
            </a:r>
          </a:p>
          <a:p>
            <a:r>
              <a:rPr lang="en-US" dirty="0"/>
              <a:t>If you receive any inquiries regarding tariffs, please send them to the FC mailbox and copy Brenda.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15A58-FCD4-F33A-4AE1-7AB3319D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" y="457200"/>
            <a:ext cx="9144000" cy="762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Tariffs</a:t>
            </a:r>
          </a:p>
        </p:txBody>
      </p:sp>
    </p:spTree>
    <p:extLst>
      <p:ext uri="{BB962C8B-B14F-4D97-AF65-F5344CB8AC3E}">
        <p14:creationId xmlns:p14="http://schemas.microsoft.com/office/powerpoint/2010/main" val="34063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49522-D7EF-4144-CA0D-E4EBE8BB4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9144000" cy="1981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Contracts has solicited and awarded new Agreements for: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 MEP Commissioning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Special Inspections and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B71A39-47B5-87F9-7F4A-455469E5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760909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IDIQ Updates</a:t>
            </a:r>
          </a:p>
        </p:txBody>
      </p:sp>
    </p:spTree>
    <p:extLst>
      <p:ext uri="{BB962C8B-B14F-4D97-AF65-F5344CB8AC3E}">
        <p14:creationId xmlns:p14="http://schemas.microsoft.com/office/powerpoint/2010/main" val="24427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41047-0BAB-5F89-1A35-4173BF9452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828800"/>
            <a:ext cx="8763000" cy="4343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new Agreements have been updated to Trimble.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We have updated the process and associated documents to Trimble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Please use these and not any existing ones you may have.  If you do, they will be returned to you to update accordingly.</a:t>
            </a:r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AAAD5-5D6B-536A-EF25-39BE2FAF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IDIQ Updates</a:t>
            </a:r>
          </a:p>
        </p:txBody>
      </p:sp>
    </p:spTree>
    <p:extLst>
      <p:ext uri="{BB962C8B-B14F-4D97-AF65-F5344CB8AC3E}">
        <p14:creationId xmlns:p14="http://schemas.microsoft.com/office/powerpoint/2010/main" val="29440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838200"/>
            <a:ext cx="7772400" cy="21336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j-lt"/>
              </a:rPr>
              <a:t>Time Extensions</a:t>
            </a:r>
          </a:p>
          <a:p>
            <a:r>
              <a:rPr lang="en-US" sz="5400" b="1" dirty="0">
                <a:latin typeface="+mj-lt"/>
              </a:rPr>
              <a:t>for CO’s and CAA’s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622" y="1931141"/>
            <a:ext cx="8526449" cy="46482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If a project is going to run longer than the Agreement end date then it needs a time extension via an Amendment, so it is contractual.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D4F53"/>
                </a:solidFill>
                <a:latin typeface="Times"/>
              </a:rPr>
              <a:t>In the CAA process, the “Revised Contract Completion Date” field must be entered and accurate.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D4F53"/>
              </a:solidFill>
              <a:latin typeface="Times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D4F53"/>
              </a:solidFill>
              <a:latin typeface="Times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D4F53"/>
              </a:solidFill>
              <a:latin typeface="Times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D4F53"/>
              </a:solidFill>
              <a:latin typeface="Times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Remember that Consultant Agreements need to include the one-year walk-through period.</a:t>
            </a:r>
          </a:p>
          <a:p>
            <a:pPr marL="12001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Have questions, contact Contracts.</a:t>
            </a:r>
          </a:p>
          <a:p>
            <a:pPr marL="1600200" lvl="2" indent="-457200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"/>
            <a:ext cx="8526449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Cornell Funded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Consultant Amendments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DCDF9-4823-03B3-901D-3BB16A1EC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1" y="3581400"/>
            <a:ext cx="8458200" cy="13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752600"/>
            <a:ext cx="8458200" cy="47244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PCO step - Additional time shall be determined as necessary for each PCO.  The number of calendar days must be added to the “Schedule Impact” field in the PCO.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PCO’s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BF7B4-34F5-FE18-C74A-CB0BC5CC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142090"/>
            <a:ext cx="630287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D41D9-35DF-F1A8-024D-A486718C1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Check the Contractor’s “Construction Contract Change Order Request Sheet” to see if they have a time extension included.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information is located at the bottom of the template.</a:t>
            </a:r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BB5AC-2AA1-AB80-FA5F-5FBB0F11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" y="609600"/>
            <a:ext cx="9144000" cy="609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PCO’s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37645B-D950-29D9-03B4-1182869E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0328D-4CCD-4A14-0D32-F1E3396E4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2"/>
          <a:stretch/>
        </p:blipFill>
        <p:spPr bwMode="auto">
          <a:xfrm>
            <a:off x="457200" y="4495800"/>
            <a:ext cx="7374070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7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C8BD67-EA4F-53B9-DB9D-49A4C2939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524000"/>
            <a:ext cx="9144000" cy="2971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In the Change Order (CO) process: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Additional time shall be inclusive of all the PCO’s in the CO.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Fill in the “Schedule Impact” Field with the actual Calander Days the Contract will be extended.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actual days should reflect all extensions to the Contract including PCO’s and other items.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Note: Time extensions are Contractual.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E7F18-61EF-BDB8-6390-FD5E4346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Change Orders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FA2DB-E974-057A-25F8-12C950B3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646302"/>
            <a:ext cx="5241922" cy="21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E93E7-213D-E5CC-C403-8F6849C20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2CEFE-AAF6-038B-35BD-CFDB047A0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676400"/>
            <a:ext cx="8610600" cy="4800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The process we just reviewed applies to Campus Let Projects, however, in addition: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Any time extensions from the date noted in the original Contract / Agreement must be processed in Trimble - </a:t>
            </a:r>
            <a:r>
              <a:rPr lang="en-US" sz="2400" b="1" dirty="0"/>
              <a:t>whether there is a cost associated with it or not</a:t>
            </a:r>
            <a:r>
              <a:rPr lang="en-US" sz="2400" dirty="0"/>
              <a:t>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If there are not any cost changes associated with the time extension you will need a written justification that is clear, concise, tied to Scope of Work, and reference the cause of the time extension for approval by the OSC.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If you do not extend your Contract and it goes past the end date you will </a:t>
            </a:r>
            <a:r>
              <a:rPr lang="en-US" sz="2400" b="1" dirty="0"/>
              <a:t>not</a:t>
            </a:r>
            <a:r>
              <a:rPr lang="en-US" sz="2400" dirty="0"/>
              <a:t> be able to pay the Contractor /Consultant as the State Financial System will close the contract.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E96120-D511-E5D0-E6B5-F59F1B6F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Campus Let CO’s and CAA’s</a:t>
            </a:r>
          </a:p>
        </p:txBody>
      </p:sp>
    </p:spTree>
    <p:extLst>
      <p:ext uri="{BB962C8B-B14F-4D97-AF65-F5344CB8AC3E}">
        <p14:creationId xmlns:p14="http://schemas.microsoft.com/office/powerpoint/2010/main" val="16704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ba638347-5c04-42d2-a1c3-b7f286227752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16110</TotalTime>
  <Words>468</Words>
  <Application>Microsoft Office PowerPoint</Application>
  <PresentationFormat>On-screen Show (4:3)</PresentationFormat>
  <Paragraphs>47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</vt:lpstr>
      <vt:lpstr>Office Theme</vt:lpstr>
      <vt:lpstr>PowerPoint Presentation</vt:lpstr>
      <vt:lpstr>IDIQ Updates</vt:lpstr>
      <vt:lpstr>IDIQ Updates</vt:lpstr>
      <vt:lpstr>PowerPoint Presentation</vt:lpstr>
      <vt:lpstr>Cornell Funded  Consultant Amendments</vt:lpstr>
      <vt:lpstr>PCO’s</vt:lpstr>
      <vt:lpstr>PCO’s</vt:lpstr>
      <vt:lpstr>Change Orders</vt:lpstr>
      <vt:lpstr>Campus Let CO’s and CAA’s</vt:lpstr>
      <vt:lpstr>Tariffs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Brenda Frank</cp:lastModifiedBy>
  <cp:revision>530</cp:revision>
  <cp:lastPrinted>2025-03-04T16:39:46Z</cp:lastPrinted>
  <dcterms:created xsi:type="dcterms:W3CDTF">2014-05-07T13:58:10Z</dcterms:created>
  <dcterms:modified xsi:type="dcterms:W3CDTF">2025-03-12T13:40:16Z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