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16"/>
  </p:notesMasterIdLst>
  <p:sldIdLst>
    <p:sldId id="256" r:id="rId7"/>
    <p:sldId id="579" r:id="rId8"/>
    <p:sldId id="257" r:id="rId9"/>
    <p:sldId id="554" r:id="rId10"/>
    <p:sldId id="555" r:id="rId11"/>
    <p:sldId id="556" r:id="rId12"/>
    <p:sldId id="563" r:id="rId13"/>
    <p:sldId id="578" r:id="rId14"/>
    <p:sldId id="56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706DC-95C1-468A-8E36-9B8658C169FE}" v="1" dt="2025-02-11T15:11:54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2997" autoAdjust="0"/>
  </p:normalViewPr>
  <p:slideViewPr>
    <p:cSldViewPr>
      <p:cViewPr varScale="1">
        <p:scale>
          <a:sx n="118" d="100"/>
          <a:sy n="118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son Lee Macumber" userId="9312d42e-f575-4568-b77e-1835b9c068ef" providerId="ADAL" clId="{E0B706DC-95C1-468A-8E36-9B8658C169FE}"/>
    <pc:docChg chg="undo custSel addSld delSld modSld">
      <pc:chgData name="Madison Lee Macumber" userId="9312d42e-f575-4568-b77e-1835b9c068ef" providerId="ADAL" clId="{E0B706DC-95C1-468A-8E36-9B8658C169FE}" dt="2025-02-11T15:18:49.840" v="99" actId="115"/>
      <pc:docMkLst>
        <pc:docMk/>
      </pc:docMkLst>
      <pc:sldChg chg="modSp mod">
        <pc:chgData name="Madison Lee Macumber" userId="9312d42e-f575-4568-b77e-1835b9c068ef" providerId="ADAL" clId="{E0B706DC-95C1-468A-8E36-9B8658C169FE}" dt="2025-02-11T15:11:24.209" v="11" actId="20577"/>
        <pc:sldMkLst>
          <pc:docMk/>
          <pc:sldMk cId="0" sldId="256"/>
        </pc:sldMkLst>
        <pc:spChg chg="mod">
          <ac:chgData name="Madison Lee Macumber" userId="9312d42e-f575-4568-b77e-1835b9c068ef" providerId="ADAL" clId="{E0B706DC-95C1-468A-8E36-9B8658C169FE}" dt="2025-02-11T15:11:24.209" v="1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adison Lee Macumber" userId="9312d42e-f575-4568-b77e-1835b9c068ef" providerId="ADAL" clId="{E0B706DC-95C1-468A-8E36-9B8658C169FE}" dt="2025-02-11T15:18:49.840" v="99" actId="115"/>
        <pc:sldMkLst>
          <pc:docMk/>
          <pc:sldMk cId="0" sldId="257"/>
        </pc:sldMkLst>
        <pc:spChg chg="mod">
          <ac:chgData name="Madison Lee Macumber" userId="9312d42e-f575-4568-b77e-1835b9c068ef" providerId="ADAL" clId="{E0B706DC-95C1-468A-8E36-9B8658C169FE}" dt="2025-02-11T15:18:49.840" v="99" actId="115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dison Lee Macumber" userId="9312d42e-f575-4568-b77e-1835b9c068ef" providerId="ADAL" clId="{E0B706DC-95C1-468A-8E36-9B8658C169FE}" dt="2025-02-11T15:17:19.088" v="82" actId="5793"/>
          <ac:spMkLst>
            <pc:docMk/>
            <pc:sldMk cId="0" sldId="257"/>
            <ac:spMk id="3" creationId="{00000000-0000-0000-0000-000000000000}"/>
          </ac:spMkLst>
        </pc:spChg>
      </pc:sldChg>
      <pc:sldChg chg="delSp add del setBg delDesignElem">
        <pc:chgData name="Madison Lee Macumber" userId="9312d42e-f575-4568-b77e-1835b9c068ef" providerId="ADAL" clId="{E0B706DC-95C1-468A-8E36-9B8658C169FE}" dt="2025-02-11T15:12:01.493" v="16" actId="2696"/>
        <pc:sldMkLst>
          <pc:docMk/>
          <pc:sldMk cId="3123246697" sldId="265"/>
        </pc:sldMkLst>
        <pc:spChg chg="del">
          <ac:chgData name="Madison Lee Macumber" userId="9312d42e-f575-4568-b77e-1835b9c068ef" providerId="ADAL" clId="{E0B706DC-95C1-468A-8E36-9B8658C169FE}" dt="2025-02-11T15:11:54.545" v="15"/>
          <ac:spMkLst>
            <pc:docMk/>
            <pc:sldMk cId="3123246697" sldId="265"/>
            <ac:spMk id="9" creationId="{0A01F2A2-AEDD-47DC-AFB5-B97CEB9A5328}"/>
          </ac:spMkLst>
        </pc:spChg>
        <pc:spChg chg="del">
          <ac:chgData name="Madison Lee Macumber" userId="9312d42e-f575-4568-b77e-1835b9c068ef" providerId="ADAL" clId="{E0B706DC-95C1-468A-8E36-9B8658C169FE}" dt="2025-02-11T15:11:54.545" v="15"/>
          <ac:spMkLst>
            <pc:docMk/>
            <pc:sldMk cId="3123246697" sldId="265"/>
            <ac:spMk id="11" creationId="{DB5AF5F3-AD0A-4EFA-854A-47C780F26264}"/>
          </ac:spMkLst>
        </pc:spChg>
        <pc:spChg chg="del">
          <ac:chgData name="Madison Lee Macumber" userId="9312d42e-f575-4568-b77e-1835b9c068ef" providerId="ADAL" clId="{E0B706DC-95C1-468A-8E36-9B8658C169FE}" dt="2025-02-11T15:11:54.545" v="15"/>
          <ac:spMkLst>
            <pc:docMk/>
            <pc:sldMk cId="3123246697" sldId="265"/>
            <ac:spMk id="13" creationId="{1E3D6D6C-E192-4135-B1DB-17C71EEBC946}"/>
          </ac:spMkLst>
        </pc:spChg>
      </pc:sldChg>
      <pc:sldChg chg="modSp mod">
        <pc:chgData name="Madison Lee Macumber" userId="9312d42e-f575-4568-b77e-1835b9c068ef" providerId="ADAL" clId="{E0B706DC-95C1-468A-8E36-9B8658C169FE}" dt="2025-02-11T15:17:42.450" v="86" actId="403"/>
        <pc:sldMkLst>
          <pc:docMk/>
          <pc:sldMk cId="544519280" sldId="554"/>
        </pc:sldMkLst>
        <pc:spChg chg="mod">
          <ac:chgData name="Madison Lee Macumber" userId="9312d42e-f575-4568-b77e-1835b9c068ef" providerId="ADAL" clId="{E0B706DC-95C1-468A-8E36-9B8658C169FE}" dt="2025-02-11T15:17:42.450" v="86" actId="403"/>
          <ac:spMkLst>
            <pc:docMk/>
            <pc:sldMk cId="544519280" sldId="554"/>
            <ac:spMk id="2" creationId="{C943F0A5-0F46-2126-FAB9-1FF6978830DF}"/>
          </ac:spMkLst>
        </pc:spChg>
      </pc:sldChg>
      <pc:sldChg chg="modSp mod">
        <pc:chgData name="Madison Lee Macumber" userId="9312d42e-f575-4568-b77e-1835b9c068ef" providerId="ADAL" clId="{E0B706DC-95C1-468A-8E36-9B8658C169FE}" dt="2025-02-11T15:17:58.273" v="90" actId="403"/>
        <pc:sldMkLst>
          <pc:docMk/>
          <pc:sldMk cId="312347979" sldId="555"/>
        </pc:sldMkLst>
        <pc:spChg chg="mod">
          <ac:chgData name="Madison Lee Macumber" userId="9312d42e-f575-4568-b77e-1835b9c068ef" providerId="ADAL" clId="{E0B706DC-95C1-468A-8E36-9B8658C169FE}" dt="2025-02-11T15:17:58.273" v="90" actId="403"/>
          <ac:spMkLst>
            <pc:docMk/>
            <pc:sldMk cId="312347979" sldId="555"/>
            <ac:spMk id="2" creationId="{AE35C206-81D8-95D6-6305-68F6CEC8112F}"/>
          </ac:spMkLst>
        </pc:spChg>
      </pc:sldChg>
      <pc:sldChg chg="modSp mod">
        <pc:chgData name="Madison Lee Macumber" userId="9312d42e-f575-4568-b77e-1835b9c068ef" providerId="ADAL" clId="{E0B706DC-95C1-468A-8E36-9B8658C169FE}" dt="2025-02-11T15:18:13.153" v="94" actId="403"/>
        <pc:sldMkLst>
          <pc:docMk/>
          <pc:sldMk cId="717084103" sldId="556"/>
        </pc:sldMkLst>
        <pc:spChg chg="mod">
          <ac:chgData name="Madison Lee Macumber" userId="9312d42e-f575-4568-b77e-1835b9c068ef" providerId="ADAL" clId="{E0B706DC-95C1-468A-8E36-9B8658C169FE}" dt="2025-02-11T15:18:13.153" v="94" actId="403"/>
          <ac:spMkLst>
            <pc:docMk/>
            <pc:sldMk cId="717084103" sldId="556"/>
            <ac:spMk id="2" creationId="{28230EAD-D8E5-0C3C-6FAE-6351AF84BF5F}"/>
          </ac:spMkLst>
        </pc:spChg>
      </pc:sldChg>
      <pc:sldChg chg="modSp mod">
        <pc:chgData name="Madison Lee Macumber" userId="9312d42e-f575-4568-b77e-1835b9c068ef" providerId="ADAL" clId="{E0B706DC-95C1-468A-8E36-9B8658C169FE}" dt="2025-02-11T15:18:34.344" v="98" actId="403"/>
        <pc:sldMkLst>
          <pc:docMk/>
          <pc:sldMk cId="3489740961" sldId="563"/>
        </pc:sldMkLst>
        <pc:spChg chg="mod">
          <ac:chgData name="Madison Lee Macumber" userId="9312d42e-f575-4568-b77e-1835b9c068ef" providerId="ADAL" clId="{E0B706DC-95C1-468A-8E36-9B8658C169FE}" dt="2025-02-11T15:18:34.344" v="98" actId="403"/>
          <ac:spMkLst>
            <pc:docMk/>
            <pc:sldMk cId="3489740961" sldId="563"/>
            <ac:spMk id="2" creationId="{28230EAD-D8E5-0C3C-6FAE-6351AF84BF5F}"/>
          </ac:spMkLst>
        </pc:spChg>
      </pc:sldChg>
      <pc:sldChg chg="del">
        <pc:chgData name="Madison Lee Macumber" userId="9312d42e-f575-4568-b77e-1835b9c068ef" providerId="ADAL" clId="{E0B706DC-95C1-468A-8E36-9B8658C169FE}" dt="2025-02-11T15:11:30.973" v="12" actId="2696"/>
        <pc:sldMkLst>
          <pc:docMk/>
          <pc:sldMk cId="1397787638" sldId="579"/>
        </pc:sldMkLst>
      </pc:sldChg>
      <pc:sldChg chg="addSp delSp modSp new mod modTransition modClrScheme chgLayout">
        <pc:chgData name="Madison Lee Macumber" userId="9312d42e-f575-4568-b77e-1835b9c068ef" providerId="ADAL" clId="{E0B706DC-95C1-468A-8E36-9B8658C169FE}" dt="2025-02-11T15:12:37.605" v="19" actId="14100"/>
        <pc:sldMkLst>
          <pc:docMk/>
          <pc:sldMk cId="1741005779" sldId="579"/>
        </pc:sldMkLst>
        <pc:spChg chg="del">
          <ac:chgData name="Madison Lee Macumber" userId="9312d42e-f575-4568-b77e-1835b9c068ef" providerId="ADAL" clId="{E0B706DC-95C1-468A-8E36-9B8658C169FE}" dt="2025-02-11T15:12:33.741" v="18" actId="26606"/>
          <ac:spMkLst>
            <pc:docMk/>
            <pc:sldMk cId="1741005779" sldId="579"/>
            <ac:spMk id="2" creationId="{8ABA8B3D-3AA3-E739-D2EC-C0CF411DE2B4}"/>
          </ac:spMkLst>
        </pc:spChg>
        <pc:spChg chg="del">
          <ac:chgData name="Madison Lee Macumber" userId="9312d42e-f575-4568-b77e-1835b9c068ef" providerId="ADAL" clId="{E0B706DC-95C1-468A-8E36-9B8658C169FE}" dt="2025-02-11T15:12:33.741" v="18" actId="26606"/>
          <ac:spMkLst>
            <pc:docMk/>
            <pc:sldMk cId="1741005779" sldId="579"/>
            <ac:spMk id="3" creationId="{50289D9B-6230-660A-ECCE-96E8A2EF1CD2}"/>
          </ac:spMkLst>
        </pc:spChg>
        <pc:picChg chg="add mod">
          <ac:chgData name="Madison Lee Macumber" userId="9312d42e-f575-4568-b77e-1835b9c068ef" providerId="ADAL" clId="{E0B706DC-95C1-468A-8E36-9B8658C169FE}" dt="2025-02-11T15:12:37.605" v="19" actId="14100"/>
          <ac:picMkLst>
            <pc:docMk/>
            <pc:sldMk cId="1741005779" sldId="579"/>
            <ac:picMk id="5" creationId="{17120CD3-742C-D1CF-D726-05B2304CE9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12, 2025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20CD3-742C-D1CF-D726-05B2304C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85800"/>
            <a:ext cx="8963025" cy="543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00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u="sng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102" y="1219200"/>
            <a:ext cx="8607298" cy="460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Executive Orders – What you need to know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Brenda Frank </a:t>
            </a: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Bluestone, granite and limestone Standards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 Shermeta </a:t>
            </a: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Trimble Minute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Donna Sutliff </a:t>
            </a: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FM Reorganization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Lisa James </a:t>
            </a:r>
          </a:p>
          <a:p>
            <a:pPr lvl="2" fontAlgn="base">
              <a:lnSpc>
                <a:spcPct val="200000"/>
              </a:lnSpc>
            </a:pPr>
            <a:endParaRPr lang="en-US" sz="2000" b="1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Executive Orders – What you need to know </a:t>
            </a: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Bluestone, granite and limestone Standards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Trimble Minute 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FM Reorganization</a:t>
            </a:r>
          </a:p>
          <a:p>
            <a:pPr rtl="0" fontAlgn="base">
              <a:lnSpc>
                <a:spcPct val="150000"/>
              </a:lnSpc>
            </a:pPr>
            <a:endParaRPr lang="en-US" sz="32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34989</TotalTime>
  <Words>74</Words>
  <Application>Microsoft Office PowerPoint</Application>
  <PresentationFormat>On-screen Show (4:3)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Helvetica</vt:lpstr>
      <vt:lpstr>Symbol</vt:lpstr>
      <vt:lpstr>Times</vt:lpstr>
      <vt:lpstr>Times New Roman</vt:lpstr>
      <vt:lpstr>Office Theme</vt:lpstr>
      <vt:lpstr>New B+P Template-cu-powerpoint-template-010915 - Copy</vt:lpstr>
      <vt:lpstr>1_Office Theme</vt:lpstr>
      <vt:lpstr>PowerPoint Presentation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Madison Lee Macumber</cp:lastModifiedBy>
  <cp:revision>545</cp:revision>
  <cp:lastPrinted>2019-11-12T19:43:45Z</cp:lastPrinted>
  <dcterms:created xsi:type="dcterms:W3CDTF">2014-05-07T13:58:10Z</dcterms:created>
  <dcterms:modified xsi:type="dcterms:W3CDTF">2025-02-11T15:18:58Z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