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434" r:id="rId6"/>
    <p:sldId id="435" r:id="rId7"/>
    <p:sldId id="436" r:id="rId8"/>
    <p:sldId id="439" r:id="rId9"/>
    <p:sldId id="43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F13F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76" d="100"/>
          <a:sy n="76" d="100"/>
        </p:scale>
        <p:origin x="213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15, 2025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828800"/>
            <a:ext cx="7772400" cy="1219200"/>
          </a:xfrm>
        </p:spPr>
        <p:txBody>
          <a:bodyPr>
            <a:noAutofit/>
          </a:bodyPr>
          <a:lstStyle/>
          <a:p>
            <a:r>
              <a:rPr lang="en-US" sz="6600" b="1" dirty="0"/>
              <a:t>Where is my…?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2057400"/>
            <a:ext cx="8763000" cy="4419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Start with the tools provided within the Trimble process.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Finding the status of your process quickly and easily.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Save time.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If all else fails, reach out to Facilities Contracts.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Answer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3D549F-A5A6-CE70-E0BE-09D82162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960" y="1936544"/>
            <a:ext cx="5645440" cy="40070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828800"/>
            <a:ext cx="8991600" cy="276685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Comments</a:t>
            </a: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Show History</a:t>
            </a: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Current Actors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Workflow Diagram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Four Key Tools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2A5E0F-7DE0-0C19-AF04-B04932AB30FE}"/>
              </a:ext>
            </a:extLst>
          </p:cNvPr>
          <p:cNvSpPr/>
          <p:nvPr/>
        </p:nvSpPr>
        <p:spPr>
          <a:xfrm>
            <a:off x="3863901" y="5129055"/>
            <a:ext cx="914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13AE9A-AA5C-AEB2-DE4A-BB62AF453197}"/>
              </a:ext>
            </a:extLst>
          </p:cNvPr>
          <p:cNvSpPr/>
          <p:nvPr/>
        </p:nvSpPr>
        <p:spPr>
          <a:xfrm>
            <a:off x="5311701" y="3986055"/>
            <a:ext cx="685800" cy="3048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F52D56-4250-B6E3-695F-DFBCFDE0B207}"/>
              </a:ext>
            </a:extLst>
          </p:cNvPr>
          <p:cNvSpPr/>
          <p:nvPr/>
        </p:nvSpPr>
        <p:spPr>
          <a:xfrm>
            <a:off x="5997501" y="3986055"/>
            <a:ext cx="914400" cy="3048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41DE33-914F-84F8-1A35-7E1AFCA5F413}"/>
              </a:ext>
            </a:extLst>
          </p:cNvPr>
          <p:cNvSpPr/>
          <p:nvPr/>
        </p:nvSpPr>
        <p:spPr>
          <a:xfrm>
            <a:off x="5235501" y="4367055"/>
            <a:ext cx="1066800" cy="2286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215A9B-BB44-83AA-C326-1B0F6549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0098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Workflow Diagram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F0873-6235-354F-4738-652061F0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" y="1967048"/>
            <a:ext cx="9144000" cy="39003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30324-B6DC-EBBD-6011-155FF31C6F9F}"/>
              </a:ext>
            </a:extLst>
          </p:cNvPr>
          <p:cNvCxnSpPr>
            <a:cxnSpLocks/>
          </p:cNvCxnSpPr>
          <p:nvPr/>
        </p:nvCxnSpPr>
        <p:spPr>
          <a:xfrm>
            <a:off x="762000" y="3112532"/>
            <a:ext cx="914400" cy="7736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FB4E83-8E9C-332B-47EA-3F50786C81C8}"/>
              </a:ext>
            </a:extLst>
          </p:cNvPr>
          <p:cNvSpPr txBox="1"/>
          <p:nvPr/>
        </p:nvSpPr>
        <p:spPr>
          <a:xfrm>
            <a:off x="76200" y="274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Current Step</a:t>
            </a:r>
          </a:p>
        </p:txBody>
      </p:sp>
    </p:spTree>
    <p:extLst>
      <p:ext uri="{BB962C8B-B14F-4D97-AF65-F5344CB8AC3E}">
        <p14:creationId xmlns:p14="http://schemas.microsoft.com/office/powerpoint/2010/main" val="35910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a638347-5c04-42d2-a1c3-b7f28622775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14976</TotalTime>
  <Words>76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</vt:lpstr>
      <vt:lpstr>Office Theme</vt:lpstr>
      <vt:lpstr>PowerPoint Presentation</vt:lpstr>
      <vt:lpstr>PowerPoint Presentation</vt:lpstr>
      <vt:lpstr>The Answer</vt:lpstr>
      <vt:lpstr>Four Key Tools</vt:lpstr>
      <vt:lpstr>Workflow Diagram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Tanner Leto, Jr</cp:lastModifiedBy>
  <cp:revision>487</cp:revision>
  <cp:lastPrinted>2025-01-14T18:59:44Z</cp:lastPrinted>
  <dcterms:created xsi:type="dcterms:W3CDTF">2014-05-07T13:58:10Z</dcterms:created>
  <dcterms:modified xsi:type="dcterms:W3CDTF">2025-01-14T19:15:08Z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