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jpg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8" r:id="rId5"/>
    <p:sldMasterId id="2147483718" r:id="rId6"/>
  </p:sldMasterIdLst>
  <p:notesMasterIdLst>
    <p:notesMasterId r:id="rId16"/>
  </p:notesMasterIdLst>
  <p:sldIdLst>
    <p:sldId id="256" r:id="rId7"/>
    <p:sldId id="579" r:id="rId8"/>
    <p:sldId id="257" r:id="rId9"/>
    <p:sldId id="554" r:id="rId10"/>
    <p:sldId id="555" r:id="rId11"/>
    <p:sldId id="556" r:id="rId12"/>
    <p:sldId id="563" r:id="rId13"/>
    <p:sldId id="578" r:id="rId14"/>
    <p:sldId id="56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2997" autoAdjust="0"/>
  </p:normalViewPr>
  <p:slideViewPr>
    <p:cSldViewPr>
      <p:cViewPr varScale="1">
        <p:scale>
          <a:sx n="59" d="100"/>
          <a:sy n="59" d="100"/>
        </p:scale>
        <p:origin x="154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39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9E8C53-1E97-4AB0-9465-4ED29BDD9D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801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08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270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FFFFFF"/>
                </a:solidFill>
                <a:latin typeface="+mn-lt"/>
                <a:cs typeface="Times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9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51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80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sz="2800">
                <a:solidFill>
                  <a:srgbClr val="A7998B"/>
                </a:solidFill>
                <a:latin typeface="+mj-lt"/>
                <a:cs typeface="Helvetica"/>
              </a:rPr>
              <a:t>Click to edit Master title style</a:t>
            </a:r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1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14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4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773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639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B96B-116C-4E09-8E06-25A00D09787E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122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A7B1-495E-43D2-BB11-8B0699A6CC9B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121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C8E9-A612-4150-ADD3-A87E556A4A94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635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6256-29E0-4C54-936C-F47FE3C6C9D5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4352F-0C34-4F38-A32E-4D7A129BFB7D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0288F-55D5-4636-92AE-67069A885A10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16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D6E51-19F2-4349-84E5-C7CD5E0DFC4D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65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92492-29C9-419D-8FD7-368FDD255810}" type="datetime1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6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CA6EC-403D-40EC-AEE7-73D7383A6217}" type="datetime1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890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A4E3-3B6F-496F-AF79-30F276092F9A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5987-FDC8-4CED-9873-820033AFE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9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C658-A9B1-4639-94E3-94AC74025DEA}" type="datetime1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48768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15, 2025</a:t>
            </a: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30288-E6BD-C625-E82F-5D7B66BC2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DE0FF24-C219-2F0B-F60D-F1F3C3DEDF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400" y="665176"/>
            <a:ext cx="700709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Who am I and Where is Taylor? </a:t>
            </a:r>
            <a:endParaRPr sz="36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3AA770F5-D759-2845-6704-EF82A848E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842113-7FE7-139F-B5A1-5F44CF4A2E20}"/>
              </a:ext>
            </a:extLst>
          </p:cNvPr>
          <p:cNvSpPr txBox="1"/>
          <p:nvPr/>
        </p:nvSpPr>
        <p:spPr>
          <a:xfrm>
            <a:off x="199911" y="1929695"/>
            <a:ext cx="5867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 am Madison Macumber </a:t>
            </a:r>
          </a:p>
          <a:p>
            <a:endParaRPr lang="en-US" dirty="0"/>
          </a:p>
          <a:p>
            <a:r>
              <a:rPr lang="en-US" sz="2800" dirty="0"/>
              <a:t>	</a:t>
            </a:r>
            <a:r>
              <a:rPr lang="en-US" sz="2400" dirty="0"/>
              <a:t>- Administrative Assistant in </a:t>
            </a:r>
          </a:p>
          <a:p>
            <a:r>
              <a:rPr lang="en-US" sz="2400" dirty="0"/>
              <a:t>	Facilities Engineering</a:t>
            </a:r>
            <a:endParaRPr lang="en-US" sz="2800" dirty="0"/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34293FF-21EC-4266-605C-4AABF05DF162}"/>
              </a:ext>
            </a:extLst>
          </p:cNvPr>
          <p:cNvCxnSpPr>
            <a:cxnSpLocks/>
          </p:cNvCxnSpPr>
          <p:nvPr/>
        </p:nvCxnSpPr>
        <p:spPr>
          <a:xfrm rot="5400000">
            <a:off x="1381781" y="1330275"/>
            <a:ext cx="665999" cy="5328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62C8187-A43C-29D7-BA78-9B4FA56C7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39" y="3908856"/>
            <a:ext cx="3657601" cy="2806431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0"/>
          </a:effectLst>
        </p:spPr>
      </p:pic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1C2487B-FC8D-A939-19FE-910CE496B295}"/>
              </a:ext>
            </a:extLst>
          </p:cNvPr>
          <p:cNvCxnSpPr>
            <a:cxnSpLocks/>
          </p:cNvCxnSpPr>
          <p:nvPr/>
        </p:nvCxnSpPr>
        <p:spPr>
          <a:xfrm rot="5400000">
            <a:off x="3602313" y="2143586"/>
            <a:ext cx="3130211" cy="173983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D7E9B20-CB83-24B0-8813-ED67A2DCBEF2}"/>
              </a:ext>
            </a:extLst>
          </p:cNvPr>
          <p:cNvSpPr txBox="1"/>
          <p:nvPr/>
        </p:nvSpPr>
        <p:spPr>
          <a:xfrm>
            <a:off x="232568" y="4578607"/>
            <a:ext cx="4402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Taylor is on maternity leave, so you are stuck with me!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DEC501-2507-0784-374B-423A09D21234}"/>
              </a:ext>
            </a:extLst>
          </p:cNvPr>
          <p:cNvSpPr txBox="1"/>
          <p:nvPr/>
        </p:nvSpPr>
        <p:spPr>
          <a:xfrm>
            <a:off x="1714780" y="5409604"/>
            <a:ext cx="358027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Baby Blake was born on Saturday, Dec 28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r>
              <a:rPr lang="en-US" dirty="0"/>
              <a:t>6 pounds 14 ounces </a:t>
            </a:r>
          </a:p>
          <a:p>
            <a:r>
              <a:rPr lang="en-US" dirty="0"/>
              <a:t>19 inches long</a:t>
            </a:r>
          </a:p>
        </p:txBody>
      </p:sp>
    </p:spTree>
    <p:extLst>
      <p:ext uri="{BB962C8B-B14F-4D97-AF65-F5344CB8AC3E}">
        <p14:creationId xmlns:p14="http://schemas.microsoft.com/office/powerpoint/2010/main" val="139778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8102" y="381000"/>
            <a:ext cx="42638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Today’s</a:t>
            </a:r>
            <a:r>
              <a:rPr sz="3600" b="1" spc="-28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8102" y="1219200"/>
            <a:ext cx="8607298" cy="484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Introduction of the new incoming Access Control Program Director 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lvl="1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Peggy Matta &amp; David Brooks  </a:t>
            </a:r>
            <a:endParaRPr lang="en-US" sz="20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Facilities Contracts “Where is My…?” </a:t>
            </a:r>
          </a:p>
          <a:p>
            <a:pPr marL="742950" lvl="1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Tanner 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Letto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AutoDesk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Ipad</a:t>
            </a: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Instructions</a:t>
            </a:r>
          </a:p>
          <a:p>
            <a:pPr marL="742950" lvl="1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Michael Kuo &amp; Travis Fisher </a:t>
            </a:r>
          </a:p>
          <a:p>
            <a:pPr marL="285750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Trimble Archives Presentation </a:t>
            </a:r>
          </a:p>
          <a:p>
            <a:pPr marL="742950" lvl="1" indent="-28575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Stella Garber &amp; Rebecca Merritt  </a:t>
            </a:r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ACA617D-09DD-9900-21D7-F4DA58F2E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365" y="0"/>
            <a:ext cx="2400635" cy="762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43F0A5-0F46-2126-FAB9-1FF697883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rtl="0" fontAlgn="base">
              <a:lnSpc>
                <a:spcPct val="200000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Introduction of the new incoming Access Control Program Director </a:t>
            </a:r>
            <a:endParaRPr lang="en-US" sz="32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1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B825F-C367-6792-456E-769502DF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35C206-81D8-95D6-6305-68F6CEC811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</a:pPr>
            <a:r>
              <a:rPr lang="en-US" sz="32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Faciltities</a:t>
            </a:r>
            <a:r>
              <a:rPr lang="en-US" sz="32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Contracts “Where is My…?” </a:t>
            </a:r>
          </a:p>
        </p:txBody>
      </p:sp>
    </p:spTree>
    <p:extLst>
      <p:ext uri="{BB962C8B-B14F-4D97-AF65-F5344CB8AC3E}">
        <p14:creationId xmlns:p14="http://schemas.microsoft.com/office/powerpoint/2010/main" val="31234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200000"/>
              </a:lnSpc>
            </a:pPr>
            <a:r>
              <a:rPr lang="en-US" sz="32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AutoDesk</a:t>
            </a:r>
            <a:r>
              <a:rPr lang="en-US" sz="32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Ipad</a:t>
            </a:r>
            <a:r>
              <a:rPr lang="en-US" sz="32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Instructions</a:t>
            </a:r>
          </a:p>
        </p:txBody>
      </p:sp>
    </p:spTree>
    <p:extLst>
      <p:ext uri="{BB962C8B-B14F-4D97-AF65-F5344CB8AC3E}">
        <p14:creationId xmlns:p14="http://schemas.microsoft.com/office/powerpoint/2010/main" val="71708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B3CC-A546-42E4-A17A-1134B7155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30EAD-D8E5-0C3C-6FAE-6351AF84BF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Trimble Archives Presentation </a:t>
            </a:r>
          </a:p>
          <a:p>
            <a:pPr rtl="0" fontAlgn="base">
              <a:lnSpc>
                <a:spcPct val="150000"/>
              </a:lnSpc>
            </a:pPr>
            <a:endParaRPr lang="en-US" sz="32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4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04800" y="1905000"/>
            <a:ext cx="6400800" cy="2057400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 you</a:t>
            </a:r>
          </a:p>
          <a:p>
            <a:endParaRPr lang="en-US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33418" y="324433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272133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38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6E20B-7CC5-1624-E018-0D6686D4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272A8-FB78-370D-87E6-961869A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1065709"/>
          </a:xfrm>
        </p:spPr>
        <p:txBody>
          <a:bodyPr/>
          <a:lstStyle/>
          <a:p>
            <a:r>
              <a:rPr lang="en-US" sz="5400" b="1" dirty="0">
                <a:solidFill>
                  <a:srgbClr val="C00000"/>
                </a:solidFill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8B41D-179B-01FF-E6C7-D191B4EE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15554C-9387-4378-80C2-5F7076CAC9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8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B+P Template-cu-powerpoint-template-010915 - Copy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34980</TotalTime>
  <Words>142</Words>
  <Application>Microsoft Office PowerPoint</Application>
  <PresentationFormat>On-screen Show (4:3)</PresentationFormat>
  <Paragraphs>33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Helvetica</vt:lpstr>
      <vt:lpstr>Times</vt:lpstr>
      <vt:lpstr>Times New Roman</vt:lpstr>
      <vt:lpstr>Office Theme</vt:lpstr>
      <vt:lpstr>New B+P Template-cu-powerpoint-template-010915 - Copy</vt:lpstr>
      <vt:lpstr>1_Office Theme</vt:lpstr>
      <vt:lpstr>PowerPoint Presentation</vt:lpstr>
      <vt:lpstr>Who am I and Where is Taylor? 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Madison Lee Macumber</cp:lastModifiedBy>
  <cp:revision>545</cp:revision>
  <cp:lastPrinted>2019-11-12T19:43:45Z</cp:lastPrinted>
  <dcterms:created xsi:type="dcterms:W3CDTF">2014-05-07T13:58:10Z</dcterms:created>
  <dcterms:modified xsi:type="dcterms:W3CDTF">2025-01-14T21:28:46Z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