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7.jpg" ContentType="image/jp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654" r:id="rId6"/>
    <p:sldId id="639" r:id="rId7"/>
    <p:sldId id="655" r:id="rId8"/>
    <p:sldId id="640" r:id="rId9"/>
    <p:sldId id="43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79406" autoAdjust="0"/>
  </p:normalViewPr>
  <p:slideViewPr>
    <p:cSldViewPr>
      <p:cViewPr varScale="1">
        <p:scale>
          <a:sx n="48" d="100"/>
          <a:sy n="48" d="100"/>
        </p:scale>
        <p:origin x="67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7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20, 2024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EEA44F-A719-82E0-7A01-57E22C033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910508"/>
            <a:ext cx="8458200" cy="47188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"/>
              </a:rPr>
              <a:t>Changed the “eBuilder” to the “electronic project management system” referenced in all documents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"/>
              </a:rPr>
              <a:t>“Assumption of Risk” verbiage added to the INS, GCs, RFPs, and all Design Agreements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"/>
              </a:rPr>
              <a:t>GCs - New language added to “Standard of Ethical Conduct for Job Site Conduct”.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09BCD-BE78-4AFD-3DFF-51759B2E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7722"/>
            <a:ext cx="9144000" cy="834980"/>
          </a:xfrm>
        </p:spPr>
        <p:txBody>
          <a:bodyPr/>
          <a:lstStyle/>
          <a:p>
            <a:r>
              <a:rPr lang="en-US" dirty="0">
                <a:cs typeface="Helvetica"/>
              </a:rPr>
              <a:t>Document Updates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604" y="1371600"/>
            <a:ext cx="8929396" cy="53340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cs typeface="Times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"/>
              </a:rPr>
              <a:t>Palm Road is now “Bookbank Drive”.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Section 01 33 00 Submittal Procedures, the Post-Construction or Post Renovation Asbestos survey requirements have been added</a:t>
            </a:r>
            <a:endParaRPr lang="en-US" sz="24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Section 01 35 44 Spill Control section pertaining to spill reporting has updated the verbiage</a:t>
            </a:r>
            <a:endParaRPr lang="en-US" sz="24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Section 01 50 00 added a link to EHS’s website for Contractor Guidelines for Hot Work </a:t>
            </a:r>
            <a:endParaRPr lang="en-US" sz="2400" dirty="0">
              <a:cs typeface="Times"/>
            </a:endParaRP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Section 01 78 36 Warranties and Bonds, updated Roof Warranty Package</a:t>
            </a:r>
            <a:endParaRPr lang="en-US" sz="240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Section 01 78 39 added verbiage that contractors are required to provides us with GPS points for utility infrastructure.</a:t>
            </a:r>
            <a:endParaRPr lang="en-US" sz="2400" dirty="0"/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cs typeface="Time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cs typeface="Times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65" y="685800"/>
            <a:ext cx="8453535" cy="533400"/>
          </a:xfrm>
        </p:spPr>
        <p:txBody>
          <a:bodyPr/>
          <a:lstStyle/>
          <a:p>
            <a:r>
              <a:rPr lang="en-US"/>
              <a:t>General Requirements Update Highlights</a:t>
            </a:r>
          </a:p>
        </p:txBody>
      </p:sp>
    </p:spTree>
    <p:extLst>
      <p:ext uri="{BB962C8B-B14F-4D97-AF65-F5344CB8AC3E}">
        <p14:creationId xmlns:p14="http://schemas.microsoft.com/office/powerpoint/2010/main" val="26391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B9FC67-4E8A-12A9-82C7-6513C263F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2057400"/>
            <a:ext cx="8839200" cy="373380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Footers in the GR’s are now searchable and you can utilize the “Find and Replace” function to update them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Work instructions will be posted shortly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851A06-8550-14CA-E304-266ED712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657" y="762000"/>
            <a:ext cx="9144000" cy="609600"/>
          </a:xfrm>
        </p:spPr>
        <p:txBody>
          <a:bodyPr/>
          <a:lstStyle/>
          <a:p>
            <a:r>
              <a:rPr lang="en-US" dirty="0"/>
              <a:t>GR Footers</a:t>
            </a:r>
          </a:p>
        </p:txBody>
      </p:sp>
    </p:spTree>
    <p:extLst>
      <p:ext uri="{BB962C8B-B14F-4D97-AF65-F5344CB8AC3E}">
        <p14:creationId xmlns:p14="http://schemas.microsoft.com/office/powerpoint/2010/main" val="24534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342A1E-2F4F-3A1E-DCC3-CA221BB60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897487"/>
            <a:ext cx="8686800" cy="4655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Always pull the documents from eBuilder to start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the BP process, please list the AE that will be handling the questions, not the primary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you have a grant funded project or unique situations, please engage our office as soon as possible; don’t wait until you start your BP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communication should go through the Facilities Contracts office during the solicitation period for both Bids and RFPs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Times"/>
              </a:rPr>
              <a:t>Transaction Authority – you should not be starting any Work without a signed Contract, PO, TA or LOI.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cs typeface="Time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FFD88D-AD0A-E1CA-3982-470E2078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04" y="676141"/>
            <a:ext cx="6342845" cy="609600"/>
          </a:xfrm>
        </p:spPr>
        <p:txBody>
          <a:bodyPr/>
          <a:lstStyle/>
          <a:p>
            <a:r>
              <a:rPr lang="en-US"/>
              <a:t>REMINDERS</a:t>
            </a:r>
          </a:p>
        </p:txBody>
      </p:sp>
    </p:spTree>
    <p:extLst>
      <p:ext uri="{BB962C8B-B14F-4D97-AF65-F5344CB8AC3E}">
        <p14:creationId xmlns:p14="http://schemas.microsoft.com/office/powerpoint/2010/main" val="10790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a638347-5c04-42d2-a1c3-b7f28622775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14833</TotalTime>
  <Words>291</Words>
  <Application>Microsoft Office PowerPoint</Application>
  <PresentationFormat>On-screen Show (4:3)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Times</vt:lpstr>
      <vt:lpstr>Office Theme</vt:lpstr>
      <vt:lpstr>PowerPoint Presentation</vt:lpstr>
      <vt:lpstr>Document Updates</vt:lpstr>
      <vt:lpstr>General Requirements Update Highlights</vt:lpstr>
      <vt:lpstr>GR Footers</vt:lpstr>
      <vt:lpstr>REMINDERS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478</cp:revision>
  <cp:lastPrinted>2024-10-22T14:10:14Z</cp:lastPrinted>
  <dcterms:created xsi:type="dcterms:W3CDTF">2014-05-07T13:58:10Z</dcterms:created>
  <dcterms:modified xsi:type="dcterms:W3CDTF">2024-11-20T18:17:07Z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