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3"/>
  </p:notesMasterIdLst>
  <p:sldIdLst>
    <p:sldId id="256" r:id="rId7"/>
    <p:sldId id="257" r:id="rId8"/>
    <p:sldId id="554" r:id="rId9"/>
    <p:sldId id="555" r:id="rId10"/>
    <p:sldId id="556" r:id="rId11"/>
    <p:sldId id="56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2997" autoAdjust="0"/>
  </p:normalViewPr>
  <p:slideViewPr>
    <p:cSldViewPr>
      <p:cViewPr varScale="1">
        <p:scale>
          <a:sx n="56" d="100"/>
          <a:sy n="56" d="100"/>
        </p:scale>
        <p:origin x="1248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20, 2024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19446"/>
            <a:ext cx="42638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4400" b="1" u="sng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752600"/>
            <a:ext cx="8607298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Updates to the General Requirements Documents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Breanna Brann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 Compliance Presentation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Kara Bugis </a:t>
            </a:r>
          </a:p>
          <a:p>
            <a:pPr lvl="1" fontAlgn="base"/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 Funded Projects Planning Scenarios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Travis Fisher and Andrew Germain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Updates to the General Requirements Documents 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Water Compliance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FM Funded Projects Planning Scenarios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36289</TotalTime>
  <Words>62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Times</vt:lpstr>
      <vt:lpstr>Office Theme</vt:lpstr>
      <vt:lpstr>New B+P Template-cu-powerpoint-template-010915 - Copy</vt:lpstr>
      <vt:lpstr>1_Office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550</cp:revision>
  <cp:lastPrinted>2019-11-12T19:43:45Z</cp:lastPrinted>
  <dcterms:created xsi:type="dcterms:W3CDTF">2014-05-07T13:58:10Z</dcterms:created>
  <dcterms:modified xsi:type="dcterms:W3CDTF">2024-11-20T18:17:10Z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