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434" r:id="rId6"/>
    <p:sldId id="435" r:id="rId7"/>
    <p:sldId id="436" r:id="rId8"/>
    <p:sldId id="43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71" d="100"/>
          <a:sy n="71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23, 2024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838200"/>
            <a:ext cx="7772400" cy="2667000"/>
          </a:xfrm>
        </p:spPr>
        <p:txBody>
          <a:bodyPr>
            <a:noAutofit/>
          </a:bodyPr>
          <a:lstStyle/>
          <a:p>
            <a:r>
              <a:rPr lang="en-US" sz="6600" b="1" dirty="0"/>
              <a:t>Expectations for RFI’s for RFP’s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981200"/>
            <a:ext cx="9144000" cy="4419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All RFI’s must be submitted to Facilities Contracts via email by the Consultants.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All RFI’s received by Facilities Contracts will be forwarded to the PM along with the RFI Log for responses.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600200" lvl="2" indent="-457200"/>
            <a:r>
              <a:rPr lang="en-US" dirty="0"/>
              <a:t>All questions during site visits must be put in the RFI Log.</a:t>
            </a:r>
          </a:p>
          <a:p>
            <a:pPr marL="1600200" lvl="2" indent="-457200"/>
            <a:endParaRPr lang="en-US" dirty="0"/>
          </a:p>
          <a:p>
            <a:pPr marL="1600200" lvl="2" indent="-457200"/>
            <a:r>
              <a:rPr lang="en-US" dirty="0"/>
              <a:t>Any questions regarding terms and conditions will be answered by FC.</a:t>
            </a:r>
          </a:p>
          <a:p>
            <a:pPr marL="2057400" lvl="3" indent="-457200"/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Receiving Consultant RFIs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4876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PM must answer questions using the RFI log.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Answers must be clear, concise, limit uncommon acronyms, checked for spelling, grammar, and punctuation.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RFI Log must be sent to the FC mailbox for final review and distribution.</a:t>
            </a:r>
          </a:p>
          <a:p>
            <a:pPr marL="12001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Large files for distribution should be sent to FC via Box.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FC will distribute the RFI Log and Blind Copy the PM.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Note: The RFI Log becomes part of the contract documentation.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1" dirty="0"/>
              <a:t>Remember the only contact during a solicitation period is FC.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Answering Consultant RFIs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a638347-5c04-42d2-a1c3-b7f28622775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14621</TotalTime>
  <Words>182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</vt:lpstr>
      <vt:lpstr>Office Theme</vt:lpstr>
      <vt:lpstr>PowerPoint Presentation</vt:lpstr>
      <vt:lpstr>PowerPoint Presentation</vt:lpstr>
      <vt:lpstr>Receiving Consultant RFIs</vt:lpstr>
      <vt:lpstr>Answering Consultant RFIs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468</cp:revision>
  <cp:lastPrinted>2024-10-22T14:10:14Z</cp:lastPrinted>
  <dcterms:created xsi:type="dcterms:W3CDTF">2014-05-07T13:58:10Z</dcterms:created>
  <dcterms:modified xsi:type="dcterms:W3CDTF">2024-10-22T14:39:46Z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