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0B474-30AC-4BC3-AA00-FC631B7577D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BE59C-62DD-4F0F-A5B1-5569BE2E9466}">
      <dgm:prSet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Fire Marshal’s position created in the 1990’s</a:t>
          </a:r>
        </a:p>
      </dgm:t>
    </dgm:pt>
    <dgm:pt modelId="{BD070C4F-6012-4C90-934C-19ED9B452143}" type="parTrans" cxnId="{71A60E79-C562-45D9-A175-218196AE9814}">
      <dgm:prSet/>
      <dgm:spPr/>
      <dgm:t>
        <a:bodyPr/>
        <a:lstStyle/>
        <a:p>
          <a:endParaRPr lang="en-US"/>
        </a:p>
      </dgm:t>
    </dgm:pt>
    <dgm:pt modelId="{CC658B0A-60ED-4D40-94CE-6733387007A8}" type="sibTrans" cxnId="{71A60E79-C562-45D9-A175-218196AE9814}">
      <dgm:prSet/>
      <dgm:spPr/>
      <dgm:t>
        <a:bodyPr/>
        <a:lstStyle/>
        <a:p>
          <a:endParaRPr lang="en-US"/>
        </a:p>
      </dgm:t>
    </dgm:pt>
    <dgm:pt modelId="{B7E00CB1-7B86-445C-B15F-A6BF53270096}">
      <dgm:prSet custT="1"/>
      <dgm:spPr>
        <a:solidFill>
          <a:srgbClr val="FF0000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000" dirty="0"/>
            <a:t>Deputy Chief rank</a:t>
          </a:r>
        </a:p>
      </dgm:t>
    </dgm:pt>
    <dgm:pt modelId="{B8EE209B-1BCF-47AA-A7DF-7E06185405AF}" type="parTrans" cxnId="{3191F9F0-D6BC-47BE-888B-A8AC76C9C18F}">
      <dgm:prSet/>
      <dgm:spPr/>
      <dgm:t>
        <a:bodyPr/>
        <a:lstStyle/>
        <a:p>
          <a:endParaRPr lang="en-US"/>
        </a:p>
      </dgm:t>
    </dgm:pt>
    <dgm:pt modelId="{4EF3A695-F490-4EBC-8F05-5DAF6B214773}" type="sibTrans" cxnId="{3191F9F0-D6BC-47BE-888B-A8AC76C9C18F}">
      <dgm:prSet/>
      <dgm:spPr/>
      <dgm:t>
        <a:bodyPr/>
        <a:lstStyle/>
        <a:p>
          <a:endParaRPr lang="en-US"/>
        </a:p>
      </dgm:t>
    </dgm:pt>
    <dgm:pt modelId="{3FC8C938-1FCA-4DD2-9415-BD4BA11214EF}">
      <dgm:prSet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Changed to Assistant Chief rank around 1993</a:t>
          </a:r>
        </a:p>
      </dgm:t>
    </dgm:pt>
    <dgm:pt modelId="{2887732A-589B-407F-8C3F-A522387A9154}" type="parTrans" cxnId="{2D8D7C64-8E51-46E8-96E5-61B6D2D0938B}">
      <dgm:prSet/>
      <dgm:spPr/>
      <dgm:t>
        <a:bodyPr/>
        <a:lstStyle/>
        <a:p>
          <a:endParaRPr lang="en-US"/>
        </a:p>
      </dgm:t>
    </dgm:pt>
    <dgm:pt modelId="{B9C8AA7B-A674-43D6-82D2-6D31227DAEA6}" type="sibTrans" cxnId="{2D8D7C64-8E51-46E8-96E5-61B6D2D0938B}">
      <dgm:prSet/>
      <dgm:spPr/>
      <dgm:t>
        <a:bodyPr/>
        <a:lstStyle/>
        <a:p>
          <a:endParaRPr lang="en-US"/>
        </a:p>
      </dgm:t>
    </dgm:pt>
    <dgm:pt modelId="{4FF219A3-F38F-4C77-A976-ACC106629AEA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Both Chief and Assistant Chief have code experience </a:t>
          </a:r>
        </a:p>
      </dgm:t>
    </dgm:pt>
    <dgm:pt modelId="{C5B10763-F17C-4F15-988E-D6BD3C0D245D}" type="parTrans" cxnId="{0E74B2DD-C9ED-4064-B5E4-DC234249967F}">
      <dgm:prSet/>
      <dgm:spPr/>
      <dgm:t>
        <a:bodyPr/>
        <a:lstStyle/>
        <a:p>
          <a:endParaRPr lang="en-US"/>
        </a:p>
      </dgm:t>
    </dgm:pt>
    <dgm:pt modelId="{EC247385-0589-476A-A682-6B50CDF6A86A}" type="sibTrans" cxnId="{0E74B2DD-C9ED-4064-B5E4-DC234249967F}">
      <dgm:prSet/>
      <dgm:spPr/>
      <dgm:t>
        <a:bodyPr/>
        <a:lstStyle/>
        <a:p>
          <a:endParaRPr lang="en-US"/>
        </a:p>
      </dgm:t>
    </dgm:pt>
    <dgm:pt modelId="{3F2A1CDD-F784-4D2A-A06A-8C0A980049F4}">
      <dgm:prSet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Late 1990’s,  expanded to include 3 firefighters</a:t>
          </a:r>
        </a:p>
      </dgm:t>
    </dgm:pt>
    <dgm:pt modelId="{6BE41C51-2143-4FE7-9175-BCDDFDD7A90D}" type="parTrans" cxnId="{D1C2DE90-CECF-499E-A6AA-5D9DDAD81A49}">
      <dgm:prSet/>
      <dgm:spPr/>
      <dgm:t>
        <a:bodyPr/>
        <a:lstStyle/>
        <a:p>
          <a:endParaRPr lang="en-US"/>
        </a:p>
      </dgm:t>
    </dgm:pt>
    <dgm:pt modelId="{4193DED2-221B-41B1-9222-DD2E58F0F037}" type="sibTrans" cxnId="{D1C2DE90-CECF-499E-A6AA-5D9DDAD81A49}">
      <dgm:prSet/>
      <dgm:spPr/>
      <dgm:t>
        <a:bodyPr/>
        <a:lstStyle/>
        <a:p>
          <a:endParaRPr lang="en-US"/>
        </a:p>
      </dgm:t>
    </dgm:pt>
    <dgm:pt modelId="{DE9C1DFC-E75C-469B-A3E7-B79A8C0AC63D}">
      <dgm:prSet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Mid 2000’s Lieutenant added to codes</a:t>
          </a:r>
        </a:p>
      </dgm:t>
    </dgm:pt>
    <dgm:pt modelId="{673ED0EC-4D48-4833-A6CE-C05F4F0D967C}" type="parTrans" cxnId="{CBEB011F-6EF0-4D18-9D35-A01EBBE34F45}">
      <dgm:prSet/>
      <dgm:spPr/>
      <dgm:t>
        <a:bodyPr/>
        <a:lstStyle/>
        <a:p>
          <a:endParaRPr lang="en-US"/>
        </a:p>
      </dgm:t>
    </dgm:pt>
    <dgm:pt modelId="{64E6D139-389E-4FF3-B3D1-DFDFB9A8F9EA}" type="sibTrans" cxnId="{CBEB011F-6EF0-4D18-9D35-A01EBBE34F45}">
      <dgm:prSet/>
      <dgm:spPr/>
      <dgm:t>
        <a:bodyPr/>
        <a:lstStyle/>
        <a:p>
          <a:endParaRPr lang="en-US"/>
        </a:p>
      </dgm:t>
    </dgm:pt>
    <dgm:pt modelId="{9536F3F4-3359-423F-A970-F06DC87E0C0A}">
      <dgm:prSet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2020 Chief retires</a:t>
          </a:r>
        </a:p>
      </dgm:t>
    </dgm:pt>
    <dgm:pt modelId="{2A33E7F1-4DCB-4CFF-8D71-CBB4783651C1}" type="parTrans" cxnId="{1EEDBFDE-C9D1-4D6E-A965-837CD9785999}">
      <dgm:prSet/>
      <dgm:spPr/>
      <dgm:t>
        <a:bodyPr/>
        <a:lstStyle/>
        <a:p>
          <a:endParaRPr lang="en-US"/>
        </a:p>
      </dgm:t>
    </dgm:pt>
    <dgm:pt modelId="{36A8D543-47C6-4B86-9D1F-B8B687A52C68}" type="sibTrans" cxnId="{1EEDBFDE-C9D1-4D6E-A965-837CD9785999}">
      <dgm:prSet/>
      <dgm:spPr/>
      <dgm:t>
        <a:bodyPr/>
        <a:lstStyle/>
        <a:p>
          <a:endParaRPr lang="en-US"/>
        </a:p>
      </dgm:t>
    </dgm:pt>
    <dgm:pt modelId="{8EE8FD8C-EA93-4B96-83E8-87F03BA7DEFB}">
      <dgm:prSet custT="1"/>
      <dgm:spPr>
        <a:solidFill>
          <a:srgbClr val="FF0000"/>
        </a:solidFill>
      </dgm:spPr>
      <dgm:t>
        <a:bodyPr/>
        <a:lstStyle/>
        <a:p>
          <a:r>
            <a:rPr lang="en-US" sz="1000" dirty="0"/>
            <a:t>2024 new Fire Marshal</a:t>
          </a:r>
        </a:p>
      </dgm:t>
    </dgm:pt>
    <dgm:pt modelId="{82C55A6F-F211-4085-B112-68EADF961909}" type="parTrans" cxnId="{77FA8C0F-5527-45CC-B1B4-BE52D7F5374F}">
      <dgm:prSet/>
      <dgm:spPr/>
      <dgm:t>
        <a:bodyPr/>
        <a:lstStyle/>
        <a:p>
          <a:endParaRPr lang="en-US"/>
        </a:p>
      </dgm:t>
    </dgm:pt>
    <dgm:pt modelId="{60792A3C-B611-485E-A702-2AEC575317D0}" type="sibTrans" cxnId="{77FA8C0F-5527-45CC-B1B4-BE52D7F5374F}">
      <dgm:prSet/>
      <dgm:spPr/>
      <dgm:t>
        <a:bodyPr/>
        <a:lstStyle/>
        <a:p>
          <a:endParaRPr lang="en-US"/>
        </a:p>
      </dgm:t>
    </dgm:pt>
    <dgm:pt modelId="{31FB4CE9-3F46-4F93-AED2-765E34DDA3AF}" type="pres">
      <dgm:prSet presAssocID="{C950B474-30AC-4BC3-AA00-FC631B7577D9}" presName="cycle" presStyleCnt="0">
        <dgm:presLayoutVars>
          <dgm:dir/>
          <dgm:resizeHandles val="exact"/>
        </dgm:presLayoutVars>
      </dgm:prSet>
      <dgm:spPr/>
    </dgm:pt>
    <dgm:pt modelId="{D07B5C0A-25ED-4DDD-A4BA-001556BEBD5C}" type="pres">
      <dgm:prSet presAssocID="{C88BE59C-62DD-4F0F-A5B1-5569BE2E9466}" presName="node" presStyleLbl="node1" presStyleIdx="0" presStyleCnt="8">
        <dgm:presLayoutVars>
          <dgm:bulletEnabled val="1"/>
        </dgm:presLayoutVars>
      </dgm:prSet>
      <dgm:spPr/>
    </dgm:pt>
    <dgm:pt modelId="{7726AB43-01F8-4FF7-B8E9-BFC4C2866F6D}" type="pres">
      <dgm:prSet presAssocID="{CC658B0A-60ED-4D40-94CE-6733387007A8}" presName="sibTrans" presStyleLbl="sibTrans2D1" presStyleIdx="0" presStyleCnt="8"/>
      <dgm:spPr/>
    </dgm:pt>
    <dgm:pt modelId="{72692158-F029-4215-860F-9546E48737EB}" type="pres">
      <dgm:prSet presAssocID="{CC658B0A-60ED-4D40-94CE-6733387007A8}" presName="connectorText" presStyleLbl="sibTrans2D1" presStyleIdx="0" presStyleCnt="8"/>
      <dgm:spPr/>
    </dgm:pt>
    <dgm:pt modelId="{89BED5CE-744B-452D-BEF9-DC28E02B726B}" type="pres">
      <dgm:prSet presAssocID="{B7E00CB1-7B86-445C-B15F-A6BF53270096}" presName="node" presStyleLbl="node1" presStyleIdx="1" presStyleCnt="8">
        <dgm:presLayoutVars>
          <dgm:bulletEnabled val="1"/>
        </dgm:presLayoutVars>
      </dgm:prSet>
      <dgm:spPr/>
    </dgm:pt>
    <dgm:pt modelId="{F7DD5FFD-A6A2-4051-8255-B775B8D8CF6A}" type="pres">
      <dgm:prSet presAssocID="{4EF3A695-F490-4EBC-8F05-5DAF6B214773}" presName="sibTrans" presStyleLbl="sibTrans2D1" presStyleIdx="1" presStyleCnt="8"/>
      <dgm:spPr/>
    </dgm:pt>
    <dgm:pt modelId="{47243B4E-BDD6-457E-AAC8-5DDC54213317}" type="pres">
      <dgm:prSet presAssocID="{4EF3A695-F490-4EBC-8F05-5DAF6B214773}" presName="connectorText" presStyleLbl="sibTrans2D1" presStyleIdx="1" presStyleCnt="8"/>
      <dgm:spPr/>
    </dgm:pt>
    <dgm:pt modelId="{D0E8FB5B-0CF5-4EDB-B8F8-73681C9A9BD6}" type="pres">
      <dgm:prSet presAssocID="{3FC8C938-1FCA-4DD2-9415-BD4BA11214EF}" presName="node" presStyleLbl="node1" presStyleIdx="2" presStyleCnt="8">
        <dgm:presLayoutVars>
          <dgm:bulletEnabled val="1"/>
        </dgm:presLayoutVars>
      </dgm:prSet>
      <dgm:spPr/>
    </dgm:pt>
    <dgm:pt modelId="{307BBF5B-53A8-41E6-B549-3181CDEC2F7A}" type="pres">
      <dgm:prSet presAssocID="{B9C8AA7B-A674-43D6-82D2-6D31227DAEA6}" presName="sibTrans" presStyleLbl="sibTrans2D1" presStyleIdx="2" presStyleCnt="8"/>
      <dgm:spPr/>
    </dgm:pt>
    <dgm:pt modelId="{F931C0FB-BC9E-4CE1-8AC2-64DD9B626606}" type="pres">
      <dgm:prSet presAssocID="{B9C8AA7B-A674-43D6-82D2-6D31227DAEA6}" presName="connectorText" presStyleLbl="sibTrans2D1" presStyleIdx="2" presStyleCnt="8"/>
      <dgm:spPr/>
    </dgm:pt>
    <dgm:pt modelId="{AB4D1F03-A1A3-4AC7-8E19-027F7F43D3DD}" type="pres">
      <dgm:prSet presAssocID="{4FF219A3-F38F-4C77-A976-ACC106629AEA}" presName="node" presStyleLbl="node1" presStyleIdx="3" presStyleCnt="8">
        <dgm:presLayoutVars>
          <dgm:bulletEnabled val="1"/>
        </dgm:presLayoutVars>
      </dgm:prSet>
      <dgm:spPr/>
    </dgm:pt>
    <dgm:pt modelId="{3D8C6F00-8F45-4F40-AC18-579BEE2160F6}" type="pres">
      <dgm:prSet presAssocID="{EC247385-0589-476A-A682-6B50CDF6A86A}" presName="sibTrans" presStyleLbl="sibTrans2D1" presStyleIdx="3" presStyleCnt="8"/>
      <dgm:spPr/>
    </dgm:pt>
    <dgm:pt modelId="{740A06B8-6797-420B-83C2-5FC184F16344}" type="pres">
      <dgm:prSet presAssocID="{EC247385-0589-476A-A682-6B50CDF6A86A}" presName="connectorText" presStyleLbl="sibTrans2D1" presStyleIdx="3" presStyleCnt="8"/>
      <dgm:spPr/>
    </dgm:pt>
    <dgm:pt modelId="{A0C3E3DA-7EB6-4C2C-BE4C-E01A21219F9B}" type="pres">
      <dgm:prSet presAssocID="{3F2A1CDD-F784-4D2A-A06A-8C0A980049F4}" presName="node" presStyleLbl="node1" presStyleIdx="4" presStyleCnt="8">
        <dgm:presLayoutVars>
          <dgm:bulletEnabled val="1"/>
        </dgm:presLayoutVars>
      </dgm:prSet>
      <dgm:spPr/>
    </dgm:pt>
    <dgm:pt modelId="{440E173B-9206-4901-B116-A12A60206B01}" type="pres">
      <dgm:prSet presAssocID="{4193DED2-221B-41B1-9222-DD2E58F0F037}" presName="sibTrans" presStyleLbl="sibTrans2D1" presStyleIdx="4" presStyleCnt="8"/>
      <dgm:spPr/>
    </dgm:pt>
    <dgm:pt modelId="{EFA7D98F-98FA-4E21-94A9-46B9C25ED299}" type="pres">
      <dgm:prSet presAssocID="{4193DED2-221B-41B1-9222-DD2E58F0F037}" presName="connectorText" presStyleLbl="sibTrans2D1" presStyleIdx="4" presStyleCnt="8"/>
      <dgm:spPr/>
    </dgm:pt>
    <dgm:pt modelId="{BA689ACE-E72D-4CB5-9FC6-6A204A57CE1C}" type="pres">
      <dgm:prSet presAssocID="{DE9C1DFC-E75C-469B-A3E7-B79A8C0AC63D}" presName="node" presStyleLbl="node1" presStyleIdx="5" presStyleCnt="8">
        <dgm:presLayoutVars>
          <dgm:bulletEnabled val="1"/>
        </dgm:presLayoutVars>
      </dgm:prSet>
      <dgm:spPr/>
    </dgm:pt>
    <dgm:pt modelId="{A26F54FC-F902-47F9-B262-32B7A4FC4E6B}" type="pres">
      <dgm:prSet presAssocID="{64E6D139-389E-4FF3-B3D1-DFDFB9A8F9EA}" presName="sibTrans" presStyleLbl="sibTrans2D1" presStyleIdx="5" presStyleCnt="8"/>
      <dgm:spPr/>
    </dgm:pt>
    <dgm:pt modelId="{52C1C7D7-3072-4289-9AA3-19BE799F0CB4}" type="pres">
      <dgm:prSet presAssocID="{64E6D139-389E-4FF3-B3D1-DFDFB9A8F9EA}" presName="connectorText" presStyleLbl="sibTrans2D1" presStyleIdx="5" presStyleCnt="8"/>
      <dgm:spPr/>
    </dgm:pt>
    <dgm:pt modelId="{6BE3AA6F-E8DC-4736-B8C5-8B841C2379F8}" type="pres">
      <dgm:prSet presAssocID="{9536F3F4-3359-423F-A970-F06DC87E0C0A}" presName="node" presStyleLbl="node1" presStyleIdx="6" presStyleCnt="8">
        <dgm:presLayoutVars>
          <dgm:bulletEnabled val="1"/>
        </dgm:presLayoutVars>
      </dgm:prSet>
      <dgm:spPr/>
    </dgm:pt>
    <dgm:pt modelId="{9D189923-8B05-443A-A07C-475102830FEE}" type="pres">
      <dgm:prSet presAssocID="{36A8D543-47C6-4B86-9D1F-B8B687A52C68}" presName="sibTrans" presStyleLbl="sibTrans2D1" presStyleIdx="6" presStyleCnt="8"/>
      <dgm:spPr/>
    </dgm:pt>
    <dgm:pt modelId="{1432A8C9-2A90-4BE8-B1B0-AC7C51525F9B}" type="pres">
      <dgm:prSet presAssocID="{36A8D543-47C6-4B86-9D1F-B8B687A52C68}" presName="connectorText" presStyleLbl="sibTrans2D1" presStyleIdx="6" presStyleCnt="8"/>
      <dgm:spPr/>
    </dgm:pt>
    <dgm:pt modelId="{404186F2-0687-491A-A0FE-DDD46EBAFA29}" type="pres">
      <dgm:prSet presAssocID="{8EE8FD8C-EA93-4B96-83E8-87F03BA7DEFB}" presName="node" presStyleLbl="node1" presStyleIdx="7" presStyleCnt="8">
        <dgm:presLayoutVars>
          <dgm:bulletEnabled val="1"/>
        </dgm:presLayoutVars>
      </dgm:prSet>
      <dgm:spPr/>
    </dgm:pt>
    <dgm:pt modelId="{C0784675-919A-4751-B6D2-FAA0DF2E0F31}" type="pres">
      <dgm:prSet presAssocID="{60792A3C-B611-485E-A702-2AEC575317D0}" presName="sibTrans" presStyleLbl="sibTrans2D1" presStyleIdx="7" presStyleCnt="8"/>
      <dgm:spPr/>
    </dgm:pt>
    <dgm:pt modelId="{0E6D30C0-6A6A-4869-8452-23B695B3C25F}" type="pres">
      <dgm:prSet presAssocID="{60792A3C-B611-485E-A702-2AEC575317D0}" presName="connectorText" presStyleLbl="sibTrans2D1" presStyleIdx="7" presStyleCnt="8"/>
      <dgm:spPr/>
    </dgm:pt>
  </dgm:ptLst>
  <dgm:cxnLst>
    <dgm:cxn modelId="{77FA8C0F-5527-45CC-B1B4-BE52D7F5374F}" srcId="{C950B474-30AC-4BC3-AA00-FC631B7577D9}" destId="{8EE8FD8C-EA93-4B96-83E8-87F03BA7DEFB}" srcOrd="7" destOrd="0" parTransId="{82C55A6F-F211-4085-B112-68EADF961909}" sibTransId="{60792A3C-B611-485E-A702-2AEC575317D0}"/>
    <dgm:cxn modelId="{D5B02013-3210-4EC4-A25D-90F7BBF9B0C2}" type="presOf" srcId="{EC247385-0589-476A-A682-6B50CDF6A86A}" destId="{3D8C6F00-8F45-4F40-AC18-579BEE2160F6}" srcOrd="0" destOrd="0" presId="urn:microsoft.com/office/officeart/2005/8/layout/cycle2"/>
    <dgm:cxn modelId="{CBEB011F-6EF0-4D18-9D35-A01EBBE34F45}" srcId="{C950B474-30AC-4BC3-AA00-FC631B7577D9}" destId="{DE9C1DFC-E75C-469B-A3E7-B79A8C0AC63D}" srcOrd="5" destOrd="0" parTransId="{673ED0EC-4D48-4833-A6CE-C05F4F0D967C}" sibTransId="{64E6D139-389E-4FF3-B3D1-DFDFB9A8F9EA}"/>
    <dgm:cxn modelId="{110F4C27-5AF6-4EF1-A336-3D087180B668}" type="presOf" srcId="{DE9C1DFC-E75C-469B-A3E7-B79A8C0AC63D}" destId="{BA689ACE-E72D-4CB5-9FC6-6A204A57CE1C}" srcOrd="0" destOrd="0" presId="urn:microsoft.com/office/officeart/2005/8/layout/cycle2"/>
    <dgm:cxn modelId="{B1277D2D-475D-4D7D-82B7-57D08B9C87BA}" type="presOf" srcId="{C950B474-30AC-4BC3-AA00-FC631B7577D9}" destId="{31FB4CE9-3F46-4F93-AED2-765E34DDA3AF}" srcOrd="0" destOrd="0" presId="urn:microsoft.com/office/officeart/2005/8/layout/cycle2"/>
    <dgm:cxn modelId="{D4BA8A3D-E4EE-4903-86E2-75D0AF294286}" type="presOf" srcId="{4193DED2-221B-41B1-9222-DD2E58F0F037}" destId="{440E173B-9206-4901-B116-A12A60206B01}" srcOrd="0" destOrd="0" presId="urn:microsoft.com/office/officeart/2005/8/layout/cycle2"/>
    <dgm:cxn modelId="{19F1495B-8840-4078-B9F3-F19F3B768832}" type="presOf" srcId="{4EF3A695-F490-4EBC-8F05-5DAF6B214773}" destId="{F7DD5FFD-A6A2-4051-8255-B775B8D8CF6A}" srcOrd="0" destOrd="0" presId="urn:microsoft.com/office/officeart/2005/8/layout/cycle2"/>
    <dgm:cxn modelId="{2D8D7C64-8E51-46E8-96E5-61B6D2D0938B}" srcId="{C950B474-30AC-4BC3-AA00-FC631B7577D9}" destId="{3FC8C938-1FCA-4DD2-9415-BD4BA11214EF}" srcOrd="2" destOrd="0" parTransId="{2887732A-589B-407F-8C3F-A522387A9154}" sibTransId="{B9C8AA7B-A674-43D6-82D2-6D31227DAEA6}"/>
    <dgm:cxn modelId="{789FC867-B27D-4BAF-9712-0B299452F075}" type="presOf" srcId="{B7E00CB1-7B86-445C-B15F-A6BF53270096}" destId="{89BED5CE-744B-452D-BEF9-DC28E02B726B}" srcOrd="0" destOrd="0" presId="urn:microsoft.com/office/officeart/2005/8/layout/cycle2"/>
    <dgm:cxn modelId="{DBB13056-1810-4B39-94C4-777CEBD74C28}" type="presOf" srcId="{4EF3A695-F490-4EBC-8F05-5DAF6B214773}" destId="{47243B4E-BDD6-457E-AAC8-5DDC54213317}" srcOrd="1" destOrd="0" presId="urn:microsoft.com/office/officeart/2005/8/layout/cycle2"/>
    <dgm:cxn modelId="{71A60E79-C562-45D9-A175-218196AE9814}" srcId="{C950B474-30AC-4BC3-AA00-FC631B7577D9}" destId="{C88BE59C-62DD-4F0F-A5B1-5569BE2E9466}" srcOrd="0" destOrd="0" parTransId="{BD070C4F-6012-4C90-934C-19ED9B452143}" sibTransId="{CC658B0A-60ED-4D40-94CE-6733387007A8}"/>
    <dgm:cxn modelId="{57C3FA83-8A13-4832-8733-4CF2D49FF229}" type="presOf" srcId="{64E6D139-389E-4FF3-B3D1-DFDFB9A8F9EA}" destId="{A26F54FC-F902-47F9-B262-32B7A4FC4E6B}" srcOrd="0" destOrd="0" presId="urn:microsoft.com/office/officeart/2005/8/layout/cycle2"/>
    <dgm:cxn modelId="{A5CD2688-7808-4C62-9F72-97F6581432FD}" type="presOf" srcId="{C88BE59C-62DD-4F0F-A5B1-5569BE2E9466}" destId="{D07B5C0A-25ED-4DDD-A4BA-001556BEBD5C}" srcOrd="0" destOrd="0" presId="urn:microsoft.com/office/officeart/2005/8/layout/cycle2"/>
    <dgm:cxn modelId="{D1C2DE90-CECF-499E-A6AA-5D9DDAD81A49}" srcId="{C950B474-30AC-4BC3-AA00-FC631B7577D9}" destId="{3F2A1CDD-F784-4D2A-A06A-8C0A980049F4}" srcOrd="4" destOrd="0" parTransId="{6BE41C51-2143-4FE7-9175-BCDDFDD7A90D}" sibTransId="{4193DED2-221B-41B1-9222-DD2E58F0F037}"/>
    <dgm:cxn modelId="{FD00E492-9D2E-4C22-8E3B-7B8F824B2621}" type="presOf" srcId="{B9C8AA7B-A674-43D6-82D2-6D31227DAEA6}" destId="{307BBF5B-53A8-41E6-B549-3181CDEC2F7A}" srcOrd="0" destOrd="0" presId="urn:microsoft.com/office/officeart/2005/8/layout/cycle2"/>
    <dgm:cxn modelId="{3CC14C9A-F418-4963-93B0-E1B77906F630}" type="presOf" srcId="{60792A3C-B611-485E-A702-2AEC575317D0}" destId="{C0784675-919A-4751-B6D2-FAA0DF2E0F31}" srcOrd="0" destOrd="0" presId="urn:microsoft.com/office/officeart/2005/8/layout/cycle2"/>
    <dgm:cxn modelId="{1BF004AA-2F12-4D01-8B2A-03BE34A9F496}" type="presOf" srcId="{64E6D139-389E-4FF3-B3D1-DFDFB9A8F9EA}" destId="{52C1C7D7-3072-4289-9AA3-19BE799F0CB4}" srcOrd="1" destOrd="0" presId="urn:microsoft.com/office/officeart/2005/8/layout/cycle2"/>
    <dgm:cxn modelId="{F8703BB5-001C-499D-8A3F-6E120A4B24E7}" type="presOf" srcId="{EC247385-0589-476A-A682-6B50CDF6A86A}" destId="{740A06B8-6797-420B-83C2-5FC184F16344}" srcOrd="1" destOrd="0" presId="urn:microsoft.com/office/officeart/2005/8/layout/cycle2"/>
    <dgm:cxn modelId="{503917BF-8072-4626-9FD5-0E4E90895DA8}" type="presOf" srcId="{4193DED2-221B-41B1-9222-DD2E58F0F037}" destId="{EFA7D98F-98FA-4E21-94A9-46B9C25ED299}" srcOrd="1" destOrd="0" presId="urn:microsoft.com/office/officeart/2005/8/layout/cycle2"/>
    <dgm:cxn modelId="{AFB18EBF-187E-498A-98CC-95AA53D47A2F}" type="presOf" srcId="{3FC8C938-1FCA-4DD2-9415-BD4BA11214EF}" destId="{D0E8FB5B-0CF5-4EDB-B8F8-73681C9A9BD6}" srcOrd="0" destOrd="0" presId="urn:microsoft.com/office/officeart/2005/8/layout/cycle2"/>
    <dgm:cxn modelId="{C33A3CC8-3CA9-4219-A236-F1D50197DE2B}" type="presOf" srcId="{4FF219A3-F38F-4C77-A976-ACC106629AEA}" destId="{AB4D1F03-A1A3-4AC7-8E19-027F7F43D3DD}" srcOrd="0" destOrd="0" presId="urn:microsoft.com/office/officeart/2005/8/layout/cycle2"/>
    <dgm:cxn modelId="{6F1E19C9-279D-493E-A556-CC8D1ADDB692}" type="presOf" srcId="{CC658B0A-60ED-4D40-94CE-6733387007A8}" destId="{7726AB43-01F8-4FF7-B8E9-BFC4C2866F6D}" srcOrd="0" destOrd="0" presId="urn:microsoft.com/office/officeart/2005/8/layout/cycle2"/>
    <dgm:cxn modelId="{837E25C9-687F-4E89-B420-0BC68930F15E}" type="presOf" srcId="{8EE8FD8C-EA93-4B96-83E8-87F03BA7DEFB}" destId="{404186F2-0687-491A-A0FE-DDD46EBAFA29}" srcOrd="0" destOrd="0" presId="urn:microsoft.com/office/officeart/2005/8/layout/cycle2"/>
    <dgm:cxn modelId="{6E1A04CA-0A9A-4F64-9A37-BB90B2BA34C3}" type="presOf" srcId="{CC658B0A-60ED-4D40-94CE-6733387007A8}" destId="{72692158-F029-4215-860F-9546E48737EB}" srcOrd="1" destOrd="0" presId="urn:microsoft.com/office/officeart/2005/8/layout/cycle2"/>
    <dgm:cxn modelId="{70AF39CB-0DBC-4788-9ED7-0B97CC9290A9}" type="presOf" srcId="{B9C8AA7B-A674-43D6-82D2-6D31227DAEA6}" destId="{F931C0FB-BC9E-4CE1-8AC2-64DD9B626606}" srcOrd="1" destOrd="0" presId="urn:microsoft.com/office/officeart/2005/8/layout/cycle2"/>
    <dgm:cxn modelId="{EC052DD5-1F1D-410E-849E-280D0390B827}" type="presOf" srcId="{36A8D543-47C6-4B86-9D1F-B8B687A52C68}" destId="{1432A8C9-2A90-4BE8-B1B0-AC7C51525F9B}" srcOrd="1" destOrd="0" presId="urn:microsoft.com/office/officeart/2005/8/layout/cycle2"/>
    <dgm:cxn modelId="{6CE148DB-D04F-41CD-9F39-26C1EB41C2DC}" type="presOf" srcId="{3F2A1CDD-F784-4D2A-A06A-8C0A980049F4}" destId="{A0C3E3DA-7EB6-4C2C-BE4C-E01A21219F9B}" srcOrd="0" destOrd="0" presId="urn:microsoft.com/office/officeart/2005/8/layout/cycle2"/>
    <dgm:cxn modelId="{6F3822DC-712B-471E-B670-1D830878ADA1}" type="presOf" srcId="{9536F3F4-3359-423F-A970-F06DC87E0C0A}" destId="{6BE3AA6F-E8DC-4736-B8C5-8B841C2379F8}" srcOrd="0" destOrd="0" presId="urn:microsoft.com/office/officeart/2005/8/layout/cycle2"/>
    <dgm:cxn modelId="{0E74B2DD-C9ED-4064-B5E4-DC234249967F}" srcId="{C950B474-30AC-4BC3-AA00-FC631B7577D9}" destId="{4FF219A3-F38F-4C77-A976-ACC106629AEA}" srcOrd="3" destOrd="0" parTransId="{C5B10763-F17C-4F15-988E-D6BD3C0D245D}" sibTransId="{EC247385-0589-476A-A682-6B50CDF6A86A}"/>
    <dgm:cxn modelId="{1EEDBFDE-C9D1-4D6E-A965-837CD9785999}" srcId="{C950B474-30AC-4BC3-AA00-FC631B7577D9}" destId="{9536F3F4-3359-423F-A970-F06DC87E0C0A}" srcOrd="6" destOrd="0" parTransId="{2A33E7F1-4DCB-4CFF-8D71-CBB4783651C1}" sibTransId="{36A8D543-47C6-4B86-9D1F-B8B687A52C68}"/>
    <dgm:cxn modelId="{EAF102EA-9956-403D-9B33-E53A4B175DA8}" type="presOf" srcId="{60792A3C-B611-485E-A702-2AEC575317D0}" destId="{0E6D30C0-6A6A-4869-8452-23B695B3C25F}" srcOrd="1" destOrd="0" presId="urn:microsoft.com/office/officeart/2005/8/layout/cycle2"/>
    <dgm:cxn modelId="{6E6662EE-EAB7-45EE-9FA9-6A5564D79012}" type="presOf" srcId="{36A8D543-47C6-4B86-9D1F-B8B687A52C68}" destId="{9D189923-8B05-443A-A07C-475102830FEE}" srcOrd="0" destOrd="0" presId="urn:microsoft.com/office/officeart/2005/8/layout/cycle2"/>
    <dgm:cxn modelId="{3191F9F0-D6BC-47BE-888B-A8AC76C9C18F}" srcId="{C950B474-30AC-4BC3-AA00-FC631B7577D9}" destId="{B7E00CB1-7B86-445C-B15F-A6BF53270096}" srcOrd="1" destOrd="0" parTransId="{B8EE209B-1BCF-47AA-A7DF-7E06185405AF}" sibTransId="{4EF3A695-F490-4EBC-8F05-5DAF6B214773}"/>
    <dgm:cxn modelId="{94037C06-BF6B-4D11-BB7C-3D11696623B1}" type="presParOf" srcId="{31FB4CE9-3F46-4F93-AED2-765E34DDA3AF}" destId="{D07B5C0A-25ED-4DDD-A4BA-001556BEBD5C}" srcOrd="0" destOrd="0" presId="urn:microsoft.com/office/officeart/2005/8/layout/cycle2"/>
    <dgm:cxn modelId="{5A15CE6D-087E-48D2-9714-A0BC49A286A2}" type="presParOf" srcId="{31FB4CE9-3F46-4F93-AED2-765E34DDA3AF}" destId="{7726AB43-01F8-4FF7-B8E9-BFC4C2866F6D}" srcOrd="1" destOrd="0" presId="urn:microsoft.com/office/officeart/2005/8/layout/cycle2"/>
    <dgm:cxn modelId="{A43FC4FE-BFB5-488F-A119-5154E30E7335}" type="presParOf" srcId="{7726AB43-01F8-4FF7-B8E9-BFC4C2866F6D}" destId="{72692158-F029-4215-860F-9546E48737EB}" srcOrd="0" destOrd="0" presId="urn:microsoft.com/office/officeart/2005/8/layout/cycle2"/>
    <dgm:cxn modelId="{6800B565-B45F-4E15-8435-1D6FF0D93F39}" type="presParOf" srcId="{31FB4CE9-3F46-4F93-AED2-765E34DDA3AF}" destId="{89BED5CE-744B-452D-BEF9-DC28E02B726B}" srcOrd="2" destOrd="0" presId="urn:microsoft.com/office/officeart/2005/8/layout/cycle2"/>
    <dgm:cxn modelId="{78989B2A-E047-4E07-B039-78C847B11AF5}" type="presParOf" srcId="{31FB4CE9-3F46-4F93-AED2-765E34DDA3AF}" destId="{F7DD5FFD-A6A2-4051-8255-B775B8D8CF6A}" srcOrd="3" destOrd="0" presId="urn:microsoft.com/office/officeart/2005/8/layout/cycle2"/>
    <dgm:cxn modelId="{867AD967-7A7E-4573-ABB7-EFBE8B68099B}" type="presParOf" srcId="{F7DD5FFD-A6A2-4051-8255-B775B8D8CF6A}" destId="{47243B4E-BDD6-457E-AAC8-5DDC54213317}" srcOrd="0" destOrd="0" presId="urn:microsoft.com/office/officeart/2005/8/layout/cycle2"/>
    <dgm:cxn modelId="{78CF6261-C7AF-4AB5-A13F-F0CC8D88D2A5}" type="presParOf" srcId="{31FB4CE9-3F46-4F93-AED2-765E34DDA3AF}" destId="{D0E8FB5B-0CF5-4EDB-B8F8-73681C9A9BD6}" srcOrd="4" destOrd="0" presId="urn:microsoft.com/office/officeart/2005/8/layout/cycle2"/>
    <dgm:cxn modelId="{5AA692AB-06D5-4AC7-990F-B52526C2AC10}" type="presParOf" srcId="{31FB4CE9-3F46-4F93-AED2-765E34DDA3AF}" destId="{307BBF5B-53A8-41E6-B549-3181CDEC2F7A}" srcOrd="5" destOrd="0" presId="urn:microsoft.com/office/officeart/2005/8/layout/cycle2"/>
    <dgm:cxn modelId="{020171EA-6D12-4E2E-93BA-66E22CAEDA9B}" type="presParOf" srcId="{307BBF5B-53A8-41E6-B549-3181CDEC2F7A}" destId="{F931C0FB-BC9E-4CE1-8AC2-64DD9B626606}" srcOrd="0" destOrd="0" presId="urn:microsoft.com/office/officeart/2005/8/layout/cycle2"/>
    <dgm:cxn modelId="{EBC76DB5-986A-4DC5-9E32-2F30DF54555A}" type="presParOf" srcId="{31FB4CE9-3F46-4F93-AED2-765E34DDA3AF}" destId="{AB4D1F03-A1A3-4AC7-8E19-027F7F43D3DD}" srcOrd="6" destOrd="0" presId="urn:microsoft.com/office/officeart/2005/8/layout/cycle2"/>
    <dgm:cxn modelId="{E6B91AFA-C0BF-4E58-A42B-CC8581552749}" type="presParOf" srcId="{31FB4CE9-3F46-4F93-AED2-765E34DDA3AF}" destId="{3D8C6F00-8F45-4F40-AC18-579BEE2160F6}" srcOrd="7" destOrd="0" presId="urn:microsoft.com/office/officeart/2005/8/layout/cycle2"/>
    <dgm:cxn modelId="{5A6332FD-54CE-4BEA-873B-B0AAB90ED0A9}" type="presParOf" srcId="{3D8C6F00-8F45-4F40-AC18-579BEE2160F6}" destId="{740A06B8-6797-420B-83C2-5FC184F16344}" srcOrd="0" destOrd="0" presId="urn:microsoft.com/office/officeart/2005/8/layout/cycle2"/>
    <dgm:cxn modelId="{61D9AE07-7D50-4BC5-8ABE-6A29216D4568}" type="presParOf" srcId="{31FB4CE9-3F46-4F93-AED2-765E34DDA3AF}" destId="{A0C3E3DA-7EB6-4C2C-BE4C-E01A21219F9B}" srcOrd="8" destOrd="0" presId="urn:microsoft.com/office/officeart/2005/8/layout/cycle2"/>
    <dgm:cxn modelId="{275B9165-486C-486E-8FA6-22BF52F5DFAD}" type="presParOf" srcId="{31FB4CE9-3F46-4F93-AED2-765E34DDA3AF}" destId="{440E173B-9206-4901-B116-A12A60206B01}" srcOrd="9" destOrd="0" presId="urn:microsoft.com/office/officeart/2005/8/layout/cycle2"/>
    <dgm:cxn modelId="{25D0DCA3-2CAB-41F3-B687-5BBDF324ED81}" type="presParOf" srcId="{440E173B-9206-4901-B116-A12A60206B01}" destId="{EFA7D98F-98FA-4E21-94A9-46B9C25ED299}" srcOrd="0" destOrd="0" presId="urn:microsoft.com/office/officeart/2005/8/layout/cycle2"/>
    <dgm:cxn modelId="{88C3CC36-B29D-444C-9E39-67CE785410F7}" type="presParOf" srcId="{31FB4CE9-3F46-4F93-AED2-765E34DDA3AF}" destId="{BA689ACE-E72D-4CB5-9FC6-6A204A57CE1C}" srcOrd="10" destOrd="0" presId="urn:microsoft.com/office/officeart/2005/8/layout/cycle2"/>
    <dgm:cxn modelId="{E1BB24B4-681C-4F96-AD35-06D0698DC75C}" type="presParOf" srcId="{31FB4CE9-3F46-4F93-AED2-765E34DDA3AF}" destId="{A26F54FC-F902-47F9-B262-32B7A4FC4E6B}" srcOrd="11" destOrd="0" presId="urn:microsoft.com/office/officeart/2005/8/layout/cycle2"/>
    <dgm:cxn modelId="{7E2AAA73-D6AC-4974-900C-7924218F2CCF}" type="presParOf" srcId="{A26F54FC-F902-47F9-B262-32B7A4FC4E6B}" destId="{52C1C7D7-3072-4289-9AA3-19BE799F0CB4}" srcOrd="0" destOrd="0" presId="urn:microsoft.com/office/officeart/2005/8/layout/cycle2"/>
    <dgm:cxn modelId="{D38350E8-35F6-44A9-A3FD-EE52B1939612}" type="presParOf" srcId="{31FB4CE9-3F46-4F93-AED2-765E34DDA3AF}" destId="{6BE3AA6F-E8DC-4736-B8C5-8B841C2379F8}" srcOrd="12" destOrd="0" presId="urn:microsoft.com/office/officeart/2005/8/layout/cycle2"/>
    <dgm:cxn modelId="{6D1C06A0-D620-4C58-BC7B-0B920F016460}" type="presParOf" srcId="{31FB4CE9-3F46-4F93-AED2-765E34DDA3AF}" destId="{9D189923-8B05-443A-A07C-475102830FEE}" srcOrd="13" destOrd="0" presId="urn:microsoft.com/office/officeart/2005/8/layout/cycle2"/>
    <dgm:cxn modelId="{CBE6F842-A621-4FD0-B1A2-E0F9E7180BCA}" type="presParOf" srcId="{9D189923-8B05-443A-A07C-475102830FEE}" destId="{1432A8C9-2A90-4BE8-B1B0-AC7C51525F9B}" srcOrd="0" destOrd="0" presId="urn:microsoft.com/office/officeart/2005/8/layout/cycle2"/>
    <dgm:cxn modelId="{5CCB7B7A-A0ED-4FE2-B73E-9C77CF721F72}" type="presParOf" srcId="{31FB4CE9-3F46-4F93-AED2-765E34DDA3AF}" destId="{404186F2-0687-491A-A0FE-DDD46EBAFA29}" srcOrd="14" destOrd="0" presId="urn:microsoft.com/office/officeart/2005/8/layout/cycle2"/>
    <dgm:cxn modelId="{D0E97F27-C3C4-4B6D-812F-C750F9958EE8}" type="presParOf" srcId="{31FB4CE9-3F46-4F93-AED2-765E34DDA3AF}" destId="{C0784675-919A-4751-B6D2-FAA0DF2E0F31}" srcOrd="15" destOrd="0" presId="urn:microsoft.com/office/officeart/2005/8/layout/cycle2"/>
    <dgm:cxn modelId="{BDC0B4ED-EDC5-49C3-BAD0-25E53F0B9B08}" type="presParOf" srcId="{C0784675-919A-4751-B6D2-FAA0DF2E0F31}" destId="{0E6D30C0-6A6A-4869-8452-23B695B3C2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B5C0A-25ED-4DDD-A4BA-001556BEBD5C}">
      <dsp:nvSpPr>
        <dsp:cNvPr id="0" name=""/>
        <dsp:cNvSpPr/>
      </dsp:nvSpPr>
      <dsp:spPr>
        <a:xfrm>
          <a:off x="2076462" y="797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Fire Marshal’s position created in the 1990’s</a:t>
          </a:r>
        </a:p>
      </dsp:txBody>
      <dsp:txXfrm>
        <a:off x="2223621" y="147956"/>
        <a:ext cx="710544" cy="710544"/>
      </dsp:txXfrm>
    </dsp:sp>
    <dsp:sp modelId="{7726AB43-01F8-4FF7-B8E9-BFC4C2866F6D}">
      <dsp:nvSpPr>
        <dsp:cNvPr id="0" name=""/>
        <dsp:cNvSpPr/>
      </dsp:nvSpPr>
      <dsp:spPr>
        <a:xfrm rot="1350000">
          <a:off x="3135611" y="619735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138670" y="672187"/>
        <a:ext cx="187508" cy="203484"/>
      </dsp:txXfrm>
    </dsp:sp>
    <dsp:sp modelId="{89BED5CE-744B-452D-BEF9-DC28E02B726B}">
      <dsp:nvSpPr>
        <dsp:cNvPr id="0" name=""/>
        <dsp:cNvSpPr/>
      </dsp:nvSpPr>
      <dsp:spPr>
        <a:xfrm>
          <a:off x="3471776" y="578755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Deputy Chief rank</a:t>
          </a:r>
        </a:p>
      </dsp:txBody>
      <dsp:txXfrm>
        <a:off x="3618935" y="725914"/>
        <a:ext cx="710544" cy="710544"/>
      </dsp:txXfrm>
    </dsp:sp>
    <dsp:sp modelId="{F7DD5FFD-A6A2-4051-8255-B775B8D8CF6A}">
      <dsp:nvSpPr>
        <dsp:cNvPr id="0" name=""/>
        <dsp:cNvSpPr/>
      </dsp:nvSpPr>
      <dsp:spPr>
        <a:xfrm rot="4050000">
          <a:off x="4126350" y="1602268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151154" y="1632974"/>
        <a:ext cx="187508" cy="203484"/>
      </dsp:txXfrm>
    </dsp:sp>
    <dsp:sp modelId="{D0E8FB5B-0CF5-4EDB-B8F8-73681C9A9BD6}">
      <dsp:nvSpPr>
        <dsp:cNvPr id="0" name=""/>
        <dsp:cNvSpPr/>
      </dsp:nvSpPr>
      <dsp:spPr>
        <a:xfrm>
          <a:off x="4049734" y="1974068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Changed to Assistant Chief rank around 1993</a:t>
          </a:r>
        </a:p>
      </dsp:txBody>
      <dsp:txXfrm>
        <a:off x="4196893" y="2121227"/>
        <a:ext cx="710544" cy="710544"/>
      </dsp:txXfrm>
    </dsp:sp>
    <dsp:sp modelId="{307BBF5B-53A8-41E6-B549-3181CDEC2F7A}">
      <dsp:nvSpPr>
        <dsp:cNvPr id="0" name=""/>
        <dsp:cNvSpPr/>
      </dsp:nvSpPr>
      <dsp:spPr>
        <a:xfrm rot="6750000">
          <a:off x="4132153" y="2997582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187710" y="3028288"/>
        <a:ext cx="187508" cy="203484"/>
      </dsp:txXfrm>
    </dsp:sp>
    <dsp:sp modelId="{AB4D1F03-A1A3-4AC7-8E19-027F7F43D3DD}">
      <dsp:nvSpPr>
        <dsp:cNvPr id="0" name=""/>
        <dsp:cNvSpPr/>
      </dsp:nvSpPr>
      <dsp:spPr>
        <a:xfrm>
          <a:off x="3471776" y="3369382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Both Chief and Assistant Chief have code experience </a:t>
          </a:r>
        </a:p>
      </dsp:txBody>
      <dsp:txXfrm>
        <a:off x="3618935" y="3516541"/>
        <a:ext cx="710544" cy="710544"/>
      </dsp:txXfrm>
    </dsp:sp>
    <dsp:sp modelId="{3D8C6F00-8F45-4F40-AC18-579BEE2160F6}">
      <dsp:nvSpPr>
        <dsp:cNvPr id="0" name=""/>
        <dsp:cNvSpPr/>
      </dsp:nvSpPr>
      <dsp:spPr>
        <a:xfrm rot="9450000">
          <a:off x="3149620" y="3988321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3226922" y="4040773"/>
        <a:ext cx="187508" cy="203484"/>
      </dsp:txXfrm>
    </dsp:sp>
    <dsp:sp modelId="{A0C3E3DA-7EB6-4C2C-BE4C-E01A21219F9B}">
      <dsp:nvSpPr>
        <dsp:cNvPr id="0" name=""/>
        <dsp:cNvSpPr/>
      </dsp:nvSpPr>
      <dsp:spPr>
        <a:xfrm>
          <a:off x="2076462" y="3947340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Late 1990’s,  expanded to include 3 firefighters</a:t>
          </a:r>
        </a:p>
      </dsp:txBody>
      <dsp:txXfrm>
        <a:off x="2223621" y="4094499"/>
        <a:ext cx="710544" cy="710544"/>
      </dsp:txXfrm>
    </dsp:sp>
    <dsp:sp modelId="{440E173B-9206-4901-B116-A12A60206B01}">
      <dsp:nvSpPr>
        <dsp:cNvPr id="0" name=""/>
        <dsp:cNvSpPr/>
      </dsp:nvSpPr>
      <dsp:spPr>
        <a:xfrm rot="12150000">
          <a:off x="1754306" y="3994123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1831608" y="4077327"/>
        <a:ext cx="187508" cy="203484"/>
      </dsp:txXfrm>
    </dsp:sp>
    <dsp:sp modelId="{BA689ACE-E72D-4CB5-9FC6-6A204A57CE1C}">
      <dsp:nvSpPr>
        <dsp:cNvPr id="0" name=""/>
        <dsp:cNvSpPr/>
      </dsp:nvSpPr>
      <dsp:spPr>
        <a:xfrm>
          <a:off x="681149" y="3369382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Mid 2000’s Lieutenant added to codes</a:t>
          </a:r>
        </a:p>
      </dsp:txBody>
      <dsp:txXfrm>
        <a:off x="828308" y="3516541"/>
        <a:ext cx="710544" cy="710544"/>
      </dsp:txXfrm>
    </dsp:sp>
    <dsp:sp modelId="{A26F54FC-F902-47F9-B262-32B7A4FC4E6B}">
      <dsp:nvSpPr>
        <dsp:cNvPr id="0" name=""/>
        <dsp:cNvSpPr/>
      </dsp:nvSpPr>
      <dsp:spPr>
        <a:xfrm rot="14850000">
          <a:off x="763567" y="3011590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819124" y="3116540"/>
        <a:ext cx="187508" cy="203484"/>
      </dsp:txXfrm>
    </dsp:sp>
    <dsp:sp modelId="{6BE3AA6F-E8DC-4736-B8C5-8B841C2379F8}">
      <dsp:nvSpPr>
        <dsp:cNvPr id="0" name=""/>
        <dsp:cNvSpPr/>
      </dsp:nvSpPr>
      <dsp:spPr>
        <a:xfrm>
          <a:off x="103191" y="1974068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2020 Chief retires</a:t>
          </a:r>
        </a:p>
      </dsp:txBody>
      <dsp:txXfrm>
        <a:off x="250350" y="2121227"/>
        <a:ext cx="710544" cy="710544"/>
      </dsp:txXfrm>
    </dsp:sp>
    <dsp:sp modelId="{9D189923-8B05-443A-A07C-475102830FEE}">
      <dsp:nvSpPr>
        <dsp:cNvPr id="0" name=""/>
        <dsp:cNvSpPr/>
      </dsp:nvSpPr>
      <dsp:spPr>
        <a:xfrm rot="17550000">
          <a:off x="757765" y="1616276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82569" y="1721226"/>
        <a:ext cx="187508" cy="203484"/>
      </dsp:txXfrm>
    </dsp:sp>
    <dsp:sp modelId="{404186F2-0687-491A-A0FE-DDD46EBAFA29}">
      <dsp:nvSpPr>
        <dsp:cNvPr id="0" name=""/>
        <dsp:cNvSpPr/>
      </dsp:nvSpPr>
      <dsp:spPr>
        <a:xfrm>
          <a:off x="681149" y="578755"/>
          <a:ext cx="1004862" cy="100486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2024 new Fire Marshal</a:t>
          </a:r>
        </a:p>
      </dsp:txBody>
      <dsp:txXfrm>
        <a:off x="828308" y="725914"/>
        <a:ext cx="710544" cy="710544"/>
      </dsp:txXfrm>
    </dsp:sp>
    <dsp:sp modelId="{C0784675-919A-4751-B6D2-FAA0DF2E0F31}">
      <dsp:nvSpPr>
        <dsp:cNvPr id="0" name=""/>
        <dsp:cNvSpPr/>
      </dsp:nvSpPr>
      <dsp:spPr>
        <a:xfrm rot="20250000">
          <a:off x="1740298" y="625538"/>
          <a:ext cx="267869" cy="339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743357" y="708742"/>
        <a:ext cx="187508" cy="203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1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4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2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1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D84B89-83B1-AA44-B9BE-C68A3A34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EFBA0E-0AC6-8416-53C4-AE673DAF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7500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3B9D9F-2555-4B2E-AD17-056B6659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4" y="812056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solidFill>
            <a:srgbClr val="000000">
              <a:alpha val="499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9DDF2-39B0-E9A8-9E33-A8221B48C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89" y="1826096"/>
            <a:ext cx="3149221" cy="214945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IFD Fire Prevention Bureau</a:t>
            </a:r>
          </a:p>
        </p:txBody>
      </p:sp>
    </p:spTree>
    <p:extLst>
      <p:ext uri="{BB962C8B-B14F-4D97-AF65-F5344CB8AC3E}">
        <p14:creationId xmlns:p14="http://schemas.microsoft.com/office/powerpoint/2010/main" val="29644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FFDF-9DDB-8DE0-8AED-52AFE2B6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Staff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A2222-B065-139E-521C-3A4055CE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Assistant Chief</a:t>
            </a:r>
          </a:p>
          <a:p>
            <a:r>
              <a:rPr lang="en-US" dirty="0"/>
              <a:t>3 Firefighters</a:t>
            </a:r>
          </a:p>
          <a:p>
            <a:r>
              <a:rPr lang="en-US" dirty="0"/>
              <a:t>1 new Firefighter replacement a year</a:t>
            </a:r>
          </a:p>
        </p:txBody>
      </p:sp>
    </p:spTree>
    <p:extLst>
      <p:ext uri="{BB962C8B-B14F-4D97-AF65-F5344CB8AC3E}">
        <p14:creationId xmlns:p14="http://schemas.microsoft.com/office/powerpoint/2010/main" val="407083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71D2-E374-D7EC-8F9A-E51CCDFF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871C-C834-ECCC-4A20-7CF4FB709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Inspections</a:t>
            </a:r>
          </a:p>
          <a:p>
            <a:r>
              <a:rPr lang="en-US" dirty="0"/>
              <a:t>Fire Protection Testing</a:t>
            </a:r>
          </a:p>
          <a:p>
            <a:r>
              <a:rPr lang="en-US" dirty="0"/>
              <a:t>Public Education</a:t>
            </a:r>
          </a:p>
          <a:p>
            <a:r>
              <a:rPr lang="en-US" dirty="0"/>
              <a:t>Hydrant testing</a:t>
            </a:r>
          </a:p>
          <a:p>
            <a:r>
              <a:rPr lang="en-US" dirty="0"/>
              <a:t>Emergency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8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A0D9-F04E-B72A-0DB5-CA014F2A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Fire Marshal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7F44-7776-CA82-4162-7786A7612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all fire protection review and testing in the City of Ithaca</a:t>
            </a:r>
          </a:p>
          <a:p>
            <a:r>
              <a:rPr lang="en-US" dirty="0"/>
              <a:t>Consultant only for the Town of Ithaca</a:t>
            </a:r>
          </a:p>
          <a:p>
            <a:r>
              <a:rPr lang="en-US" dirty="0"/>
              <a:t>Supervise Fire prevention bureau</a:t>
            </a:r>
          </a:p>
          <a:p>
            <a:r>
              <a:rPr lang="en-US" dirty="0"/>
              <a:t>Cover Chief for major incidents</a:t>
            </a:r>
          </a:p>
        </p:txBody>
      </p:sp>
    </p:spTree>
    <p:extLst>
      <p:ext uri="{BB962C8B-B14F-4D97-AF65-F5344CB8AC3E}">
        <p14:creationId xmlns:p14="http://schemas.microsoft.com/office/powerpoint/2010/main" val="126753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5305C3-9940-4541-9DEE-9AE9C3EA6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E71EE8-0B30-4222-9B93-921A1530B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7" y="805231"/>
            <a:ext cx="3876810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A577E7F-985C-4F15-99FB-3ABFA635A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8060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76993-6D4D-4617-00B5-B98102E7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275" y="1926236"/>
            <a:ext cx="3177915" cy="29830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History</a:t>
            </a:r>
            <a:br>
              <a:rPr lang="en-US" dirty="0"/>
            </a:b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Fire</a:t>
            </a:r>
            <a:br>
              <a:rPr lang="en-US" dirty="0"/>
            </a:br>
            <a:r>
              <a:rPr lang="en-US" dirty="0"/>
              <a:t>Prevention</a:t>
            </a:r>
            <a:br>
              <a:rPr lang="en-US" dirty="0"/>
            </a:br>
            <a:r>
              <a:rPr lang="en-US" dirty="0"/>
              <a:t>   Bureau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02DDF7-BC29-BC7E-3178-BE071909A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240641"/>
              </p:ext>
            </p:extLst>
          </p:nvPr>
        </p:nvGraphicFramePr>
        <p:xfrm>
          <a:off x="878151" y="952501"/>
          <a:ext cx="515778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76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8DF1-F488-B1C3-E115-6585F1B9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Cornell/IFD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9215-EFC1-ACBF-93F3-56478D3A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Fire Marshal’s office coordinates all testing </a:t>
            </a:r>
          </a:p>
          <a:p>
            <a:r>
              <a:rPr lang="en-US" dirty="0"/>
              <a:t>Most testing must be witnessed by IFD Fire Marshal</a:t>
            </a:r>
          </a:p>
          <a:p>
            <a:r>
              <a:rPr lang="en-US" dirty="0"/>
              <a:t>THERE IS ONLY ONE FIRE MARSHAL </a:t>
            </a:r>
          </a:p>
          <a:p>
            <a:r>
              <a:rPr lang="en-US" dirty="0"/>
              <a:t>All scheduling is first come, first serve basis</a:t>
            </a:r>
          </a:p>
          <a:p>
            <a:r>
              <a:rPr lang="en-US" dirty="0"/>
              <a:t>Any exception to testing or scheduling is done through University Fire Marshal’s Office</a:t>
            </a:r>
          </a:p>
          <a:p>
            <a:r>
              <a:rPr lang="en-US" dirty="0"/>
              <a:t>Any design changes come from the University Fire Marshal’s office and or Cornell Facilities engineers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783D31-B128-4AEB-867D-9B51766C0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2F8F71-2255-4DF5-8FFB-2A6F7AADC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4" y="841778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28C49F-56A5-41E0-97B2-1AC457310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7" y="759617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F8067-0155-690C-4AD9-8F8851EA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4" y="1921668"/>
            <a:ext cx="3028950" cy="33861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Content Placeholder 4" descr="A burnt metal oven with a tray&#10;&#10;Description automatically generated with medium confidence">
            <a:extLst>
              <a:ext uri="{FF2B5EF4-FFF2-40B4-BE49-F238E27FC236}">
                <a16:creationId xmlns:a16="http://schemas.microsoft.com/office/drawing/2014/main" id="{C6E65307-C3A0-3AF3-B162-206F93FA1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9312"/>
            <a:ext cx="5143500" cy="3843176"/>
          </a:xfrm>
        </p:spPr>
      </p:pic>
    </p:spTree>
    <p:extLst>
      <p:ext uri="{BB962C8B-B14F-4D97-AF65-F5344CB8AC3E}">
        <p14:creationId xmlns:p14="http://schemas.microsoft.com/office/powerpoint/2010/main" val="2941890157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RegularSeed_2SEEDS">
      <a:dk1>
        <a:srgbClr val="000000"/>
      </a:dk1>
      <a:lt1>
        <a:srgbClr val="FFFFFF"/>
      </a:lt1>
      <a:dk2>
        <a:srgbClr val="412624"/>
      </a:dk2>
      <a:lt2>
        <a:srgbClr val="E8E4E2"/>
      </a:lt2>
      <a:accent1>
        <a:srgbClr val="3B80B1"/>
      </a:accent1>
      <a:accent2>
        <a:srgbClr val="46B2B2"/>
      </a:accent2>
      <a:accent3>
        <a:srgbClr val="4D61C3"/>
      </a:accent3>
      <a:accent4>
        <a:srgbClr val="B13B3C"/>
      </a:accent4>
      <a:accent5>
        <a:srgbClr val="C37C4D"/>
      </a:accent5>
      <a:accent6>
        <a:srgbClr val="B19C3B"/>
      </a:accent6>
      <a:hlink>
        <a:srgbClr val="BA713E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183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Goudy Old Style</vt:lpstr>
      <vt:lpstr>MarrakeshVTI</vt:lpstr>
      <vt:lpstr>IFD Fire Prevention Bureau</vt:lpstr>
      <vt:lpstr>Staff </vt:lpstr>
      <vt:lpstr>Responsibilities</vt:lpstr>
      <vt:lpstr>Fire Marshal </vt:lpstr>
      <vt:lpstr>History of  Fire Prevention    Bureau </vt:lpstr>
      <vt:lpstr>The Cornell/IFD Relationship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Hamilton</dc:creator>
  <cp:lastModifiedBy>Taylor Sitko</cp:lastModifiedBy>
  <cp:revision>1</cp:revision>
  <dcterms:created xsi:type="dcterms:W3CDTF">2024-09-13T18:25:16Z</dcterms:created>
  <dcterms:modified xsi:type="dcterms:W3CDTF">2024-09-19T12:10:40Z</dcterms:modified>
</cp:coreProperties>
</file>