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8"/>
  </p:notesMasterIdLst>
  <p:sldIdLst>
    <p:sldId id="258" r:id="rId4"/>
    <p:sldId id="391" r:id="rId5"/>
    <p:sldId id="738" r:id="rId6"/>
    <p:sldId id="739" r:id="rId7"/>
    <p:sldId id="737" r:id="rId8"/>
    <p:sldId id="741" r:id="rId9"/>
    <p:sldId id="395" r:id="rId10"/>
    <p:sldId id="435" r:id="rId11"/>
    <p:sldId id="437" r:id="rId12"/>
    <p:sldId id="747" r:id="rId13"/>
    <p:sldId id="746" r:id="rId14"/>
    <p:sldId id="748" r:id="rId15"/>
    <p:sldId id="749" r:id="rId16"/>
    <p:sldId id="751" r:id="rId17"/>
    <p:sldId id="757" r:id="rId18"/>
    <p:sldId id="758" r:id="rId19"/>
    <p:sldId id="752" r:id="rId20"/>
    <p:sldId id="753" r:id="rId21"/>
    <p:sldId id="754" r:id="rId22"/>
    <p:sldId id="755" r:id="rId23"/>
    <p:sldId id="759" r:id="rId24"/>
    <p:sldId id="756" r:id="rId25"/>
    <p:sldId id="760" r:id="rId26"/>
    <p:sldId id="269"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32B44-D82E-024D-9286-BFE72640BE19}" v="223" dt="2024-09-17T15:50:45.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87" autoAdjust="0"/>
    <p:restoredTop sz="85462"/>
  </p:normalViewPr>
  <p:slideViewPr>
    <p:cSldViewPr>
      <p:cViewPr varScale="1">
        <p:scale>
          <a:sx n="101" d="100"/>
          <a:sy n="101" d="100"/>
        </p:scale>
        <p:origin x="156" y="108"/>
      </p:cViewPr>
      <p:guideLst>
        <p:guide orient="horz" pos="162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HVAC</c:v>
                </c:pt>
                <c:pt idx="1">
                  <c:v>Fire Protection</c:v>
                </c:pt>
                <c:pt idx="2">
                  <c:v>Energy</c:v>
                </c:pt>
                <c:pt idx="3">
                  <c:v>IT</c:v>
                </c:pt>
                <c:pt idx="4">
                  <c:v>Furnishings</c:v>
                </c:pt>
              </c:strCache>
            </c:strRef>
          </c:cat>
          <c:val>
            <c:numRef>
              <c:f>Sheet1!$B$2:$B$6</c:f>
              <c:numCache>
                <c:formatCode>General</c:formatCode>
                <c:ptCount val="5"/>
                <c:pt idx="0">
                  <c:v>50</c:v>
                </c:pt>
                <c:pt idx="1">
                  <c:v>55</c:v>
                </c:pt>
                <c:pt idx="2">
                  <c:v>55</c:v>
                </c:pt>
                <c:pt idx="3">
                  <c:v>50</c:v>
                </c:pt>
                <c:pt idx="4">
                  <c:v>50</c:v>
                </c:pt>
              </c:numCache>
            </c:numRef>
          </c:val>
          <c:extLst>
            <c:ext xmlns:c16="http://schemas.microsoft.com/office/drawing/2014/chart" uri="{C3380CC4-5D6E-409C-BE32-E72D297353CC}">
              <c16:uniqueId val="{00000000-1200-E64C-83DC-C83D1B518640}"/>
            </c:ext>
          </c:extLst>
        </c:ser>
        <c:dLbls>
          <c:showLegendKey val="0"/>
          <c:showVal val="0"/>
          <c:showCatName val="0"/>
          <c:showSerName val="0"/>
          <c:showPercent val="0"/>
          <c:showBubbleSize val="0"/>
        </c:dLbls>
        <c:gapWidth val="219"/>
        <c:overlap val="-27"/>
        <c:axId val="1436639488"/>
        <c:axId val="1004397616"/>
      </c:barChart>
      <c:catAx>
        <c:axId val="143663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4397616"/>
        <c:crosses val="autoZero"/>
        <c:auto val="1"/>
        <c:lblAlgn val="ctr"/>
        <c:lblOffset val="100"/>
        <c:noMultiLvlLbl val="0"/>
      </c:catAx>
      <c:valAx>
        <c:axId val="1004397616"/>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3663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image" Target="../media/image28.jpeg"/><Relationship Id="rId6" Type="http://schemas.openxmlformats.org/officeDocument/2006/relationships/image" Target="../media/image22.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18.jpeg"/><Relationship Id="rId4" Type="http://schemas.openxmlformats.org/officeDocument/2006/relationships/image" Target="../media/image21.jpeg"/><Relationship Id="rId9"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933AD-2C99-F244-A1DE-30020822824A}" type="doc">
      <dgm:prSet loTypeId="urn:microsoft.com/office/officeart/2008/layout/HexagonCluster" loCatId="" qsTypeId="urn:microsoft.com/office/officeart/2005/8/quickstyle/simple1" qsCatId="simple" csTypeId="urn:microsoft.com/office/officeart/2005/8/colors/accent6_5" csCatId="accent6" phldr="1"/>
      <dgm:spPr/>
      <dgm:t>
        <a:bodyPr/>
        <a:lstStyle/>
        <a:p>
          <a:endParaRPr lang="en-US"/>
        </a:p>
      </dgm:t>
    </dgm:pt>
    <dgm:pt modelId="{3E338FED-CF50-5642-8817-478379E73AA8}">
      <dgm:prSet phldrT="[Text]" custT="1"/>
      <dgm:spPr/>
      <dgm:t>
        <a:bodyPr/>
        <a:lstStyle/>
        <a:p>
          <a:pPr>
            <a:lnSpc>
              <a:spcPct val="150000"/>
            </a:lnSpc>
          </a:pPr>
          <a:r>
            <a:rPr lang="en-US" sz="1200" b="1" dirty="0">
              <a:latin typeface="+mj-lt"/>
            </a:rPr>
            <a:t>100,000 Sprinklers</a:t>
          </a:r>
        </a:p>
      </dgm:t>
    </dgm:pt>
    <dgm:pt modelId="{E095DF20-DF5D-B942-8311-B17551CF57E8}" type="parTrans" cxnId="{7394406F-A9BD-744D-B410-DB5C2EAF1279}">
      <dgm:prSet/>
      <dgm:spPr/>
      <dgm:t>
        <a:bodyPr/>
        <a:lstStyle/>
        <a:p>
          <a:pPr>
            <a:lnSpc>
              <a:spcPct val="150000"/>
            </a:lnSpc>
          </a:pPr>
          <a:endParaRPr lang="en-US" sz="1200" b="1">
            <a:latin typeface="+mj-lt"/>
          </a:endParaRPr>
        </a:p>
      </dgm:t>
    </dgm:pt>
    <dgm:pt modelId="{508BE4AF-601A-1F4B-A96A-541842726B10}" type="sibTrans" cxnId="{7394406F-A9BD-744D-B410-DB5C2EAF1279}">
      <dgm:prSet/>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4F30C1EA-162B-3B46-8538-4BD18C3474BA}">
      <dgm:prSet phldrT="[Text]" custT="1"/>
      <dgm:spPr/>
      <dgm:t>
        <a:bodyPr/>
        <a:lstStyle/>
        <a:p>
          <a:pPr>
            <a:lnSpc>
              <a:spcPct val="150000"/>
            </a:lnSpc>
          </a:pPr>
          <a:r>
            <a:rPr lang="en-US" sz="1200" b="1" dirty="0">
              <a:latin typeface="+mj-lt"/>
            </a:rPr>
            <a:t>225 Sprinkler Systems</a:t>
          </a:r>
        </a:p>
      </dgm:t>
    </dgm:pt>
    <dgm:pt modelId="{6785C42B-7331-FB42-B8D8-BEEA73CC74CF}" type="parTrans" cxnId="{2506CF37-2AB1-3B4D-A2DE-DD7F3446F9F5}">
      <dgm:prSet/>
      <dgm:spPr/>
      <dgm:t>
        <a:bodyPr/>
        <a:lstStyle/>
        <a:p>
          <a:pPr>
            <a:lnSpc>
              <a:spcPct val="150000"/>
            </a:lnSpc>
          </a:pPr>
          <a:endParaRPr lang="en-US" sz="1200" b="1">
            <a:latin typeface="+mj-lt"/>
          </a:endParaRPr>
        </a:p>
      </dgm:t>
    </dgm:pt>
    <dgm:pt modelId="{52BFD426-FC91-DB4A-BD15-739B96A90B55}" type="sibTrans" cxnId="{2506CF37-2AB1-3B4D-A2DE-DD7F3446F9F5}">
      <dgm:prSet/>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8E22125F-953E-C348-9717-D45592C19429}">
      <dgm:prSet phldrT="[Text]" custT="1"/>
      <dgm:spPr/>
      <dgm:t>
        <a:bodyPr/>
        <a:lstStyle/>
        <a:p>
          <a:pPr>
            <a:lnSpc>
              <a:spcPct val="150000"/>
            </a:lnSpc>
          </a:pPr>
          <a:r>
            <a:rPr lang="en-US" sz="1200" b="1" dirty="0">
              <a:latin typeface="+mj-lt"/>
            </a:rPr>
            <a:t>60 Miles of Sidewalks</a:t>
          </a:r>
        </a:p>
      </dgm:t>
    </dgm:pt>
    <dgm:pt modelId="{E48ED01E-8CDA-9A49-B2EC-7BEC4AB2906D}" type="parTrans" cxnId="{AB6158C4-612F-E74F-B4A9-A27F4DEB3759}">
      <dgm:prSet/>
      <dgm:spPr/>
      <dgm:t>
        <a:bodyPr/>
        <a:lstStyle/>
        <a:p>
          <a:pPr>
            <a:lnSpc>
              <a:spcPct val="150000"/>
            </a:lnSpc>
          </a:pPr>
          <a:endParaRPr lang="en-US" sz="1200" b="1">
            <a:latin typeface="+mj-lt"/>
          </a:endParaRPr>
        </a:p>
      </dgm:t>
    </dgm:pt>
    <dgm:pt modelId="{C4643DF4-6418-A043-A5A6-F46A441975F2}" type="sibTrans" cxnId="{AB6158C4-612F-E74F-B4A9-A27F4DEB3759}">
      <dgm:prSet/>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096E40BD-270E-F94B-BE01-41E35404D7DC}">
      <dgm:prSet phldrT="[Text]" custT="1"/>
      <dgm:spPr/>
      <dgm:t>
        <a:bodyPr/>
        <a:lstStyle/>
        <a:p>
          <a:pPr>
            <a:lnSpc>
              <a:spcPct val="150000"/>
            </a:lnSpc>
          </a:pPr>
          <a:r>
            <a:rPr lang="en-US" sz="1200" b="1" dirty="0">
              <a:latin typeface="+mj-lt"/>
            </a:rPr>
            <a:t>100 Acres of Parking Lots</a:t>
          </a:r>
        </a:p>
      </dgm:t>
    </dgm:pt>
    <dgm:pt modelId="{C4D0AEBE-FC5B-4F41-8A01-2232D69E67DA}" type="parTrans" cxnId="{7C40F22C-FD4B-C24C-8E7D-D8C652885F27}">
      <dgm:prSet/>
      <dgm:spPr/>
      <dgm:t>
        <a:bodyPr/>
        <a:lstStyle/>
        <a:p>
          <a:pPr>
            <a:lnSpc>
              <a:spcPct val="150000"/>
            </a:lnSpc>
          </a:pPr>
          <a:endParaRPr lang="en-US" sz="1200" b="1">
            <a:latin typeface="+mj-lt"/>
          </a:endParaRPr>
        </a:p>
      </dgm:t>
    </dgm:pt>
    <dgm:pt modelId="{63736D0B-6561-5D40-B72C-65123D00696D}" type="sibTrans" cxnId="{7C40F22C-FD4B-C24C-8E7D-D8C652885F27}">
      <dgm:prSet/>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C27A4955-1D8A-4E4E-94B9-D80F7D524A38}">
      <dgm:prSet phldrT="[Text]" custT="1"/>
      <dgm:spPr/>
      <dgm:t>
        <a:bodyPr/>
        <a:lstStyle/>
        <a:p>
          <a:pPr>
            <a:lnSpc>
              <a:spcPct val="150000"/>
            </a:lnSpc>
          </a:pPr>
          <a:r>
            <a:rPr lang="en-US" sz="1200" b="1" dirty="0">
              <a:latin typeface="+mj-lt"/>
            </a:rPr>
            <a:t>10 Miles of Roads</a:t>
          </a:r>
        </a:p>
      </dgm:t>
    </dgm:pt>
    <dgm:pt modelId="{69D21443-E0A5-4845-A623-42421AF43FCD}" type="parTrans" cxnId="{C0D31E46-280F-684B-A31A-2BD18DC8A869}">
      <dgm:prSet/>
      <dgm:spPr/>
      <dgm:t>
        <a:bodyPr/>
        <a:lstStyle/>
        <a:p>
          <a:pPr>
            <a:lnSpc>
              <a:spcPct val="150000"/>
            </a:lnSpc>
          </a:pPr>
          <a:endParaRPr lang="en-US" sz="1200" b="1">
            <a:latin typeface="+mj-lt"/>
          </a:endParaRPr>
        </a:p>
      </dgm:t>
    </dgm:pt>
    <dgm:pt modelId="{952DBA32-B97D-004C-B8D3-281644AB8693}" type="sibTrans" cxnId="{C0D31E46-280F-684B-A31A-2BD18DC8A869}">
      <dgm:prSet/>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AAB3A400-4341-A848-AA0E-2455384F7063}">
      <dgm:prSet phldrT="[Text]" custT="1"/>
      <dgm:spPr/>
      <dgm:t>
        <a:bodyPr/>
        <a:lstStyle/>
        <a:p>
          <a:pPr>
            <a:lnSpc>
              <a:spcPct val="150000"/>
            </a:lnSpc>
          </a:pPr>
          <a:r>
            <a:rPr lang="en-US" sz="1200" b="1" dirty="0">
              <a:latin typeface="+mj-lt"/>
            </a:rPr>
            <a:t>280 Elevators</a:t>
          </a:r>
        </a:p>
      </dgm:t>
    </dgm:pt>
    <dgm:pt modelId="{972F2822-4448-744A-99B7-072F69219068}" type="parTrans" cxnId="{6569D1FD-6FB6-1644-BF96-EBF6939DA00C}">
      <dgm:prSet/>
      <dgm:spPr/>
      <dgm:t>
        <a:bodyPr/>
        <a:lstStyle/>
        <a:p>
          <a:pPr>
            <a:lnSpc>
              <a:spcPct val="150000"/>
            </a:lnSpc>
          </a:pPr>
          <a:endParaRPr lang="en-US" sz="1200" b="1">
            <a:latin typeface="+mj-lt"/>
          </a:endParaRPr>
        </a:p>
      </dgm:t>
    </dgm:pt>
    <dgm:pt modelId="{CAA3B326-A03F-FF48-B1E4-74FA99F79D85}" type="sibTrans" cxnId="{6569D1FD-6FB6-1644-BF96-EBF6939DA00C}">
      <dgm:prSet/>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5F8A9681-B0BC-4244-B55F-DC1A7134E6C8}">
      <dgm:prSet phldrT="[Text]" custT="1"/>
      <dgm:spPr/>
      <dgm:t>
        <a:bodyPr/>
        <a:lstStyle/>
        <a:p>
          <a:pPr>
            <a:lnSpc>
              <a:spcPct val="150000"/>
            </a:lnSpc>
          </a:pPr>
          <a:r>
            <a:rPr lang="en-US" sz="1200" b="1" dirty="0">
              <a:latin typeface="+mj-lt"/>
            </a:rPr>
            <a:t>33 LEED Certified Buildings</a:t>
          </a:r>
        </a:p>
      </dgm:t>
    </dgm:pt>
    <dgm:pt modelId="{28927FB3-CEAE-3741-AD56-18CE6EB5B0FB}" type="parTrans" cxnId="{377AF59A-1217-0744-93BE-B3AF2AC899E5}">
      <dgm:prSet/>
      <dgm:spPr/>
      <dgm:t>
        <a:bodyPr/>
        <a:lstStyle/>
        <a:p>
          <a:pPr>
            <a:lnSpc>
              <a:spcPct val="150000"/>
            </a:lnSpc>
          </a:pPr>
          <a:endParaRPr lang="en-US" sz="1200" b="1">
            <a:latin typeface="+mj-lt"/>
          </a:endParaRPr>
        </a:p>
      </dgm:t>
    </dgm:pt>
    <dgm:pt modelId="{158620E9-3A7B-F342-AC30-ED9D38EAAFB4}" type="sibTrans" cxnId="{377AF59A-1217-0744-93BE-B3AF2AC899E5}">
      <dgm:prSet/>
      <dgm:spPr>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B43F49B2-DE9C-BF4F-8CC0-C2E122CB806B}">
      <dgm:prSet phldrT="[Text]" custT="1"/>
      <dgm:spPr/>
      <dgm:t>
        <a:bodyPr/>
        <a:lstStyle/>
        <a:p>
          <a:pPr>
            <a:lnSpc>
              <a:spcPct val="150000"/>
            </a:lnSpc>
          </a:pPr>
          <a:r>
            <a:rPr lang="en-US" sz="1200" b="1" dirty="0">
              <a:latin typeface="+mj-lt"/>
            </a:rPr>
            <a:t>243,000 Ft of Steam Pipe</a:t>
          </a:r>
        </a:p>
      </dgm:t>
    </dgm:pt>
    <dgm:pt modelId="{BB9A4E5B-8664-1842-B31A-00E24471A635}" type="parTrans" cxnId="{27A17927-2016-C842-950C-9936F5656F74}">
      <dgm:prSet/>
      <dgm:spPr/>
      <dgm:t>
        <a:bodyPr/>
        <a:lstStyle/>
        <a:p>
          <a:pPr>
            <a:lnSpc>
              <a:spcPct val="150000"/>
            </a:lnSpc>
          </a:pPr>
          <a:endParaRPr lang="en-US" sz="1200" b="1">
            <a:latin typeface="+mj-lt"/>
          </a:endParaRPr>
        </a:p>
      </dgm:t>
    </dgm:pt>
    <dgm:pt modelId="{FA9A0F46-48A4-BC4D-BABE-7C7A98DB4436}" type="sibTrans" cxnId="{27A17927-2016-C842-950C-9936F5656F74}">
      <dgm:prSet/>
      <dgm:spPr>
        <a:blipFill>
          <a:blip xmlns:r="http://schemas.openxmlformats.org/officeDocument/2006/relationships" r:embed="rId8"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D3EC880D-21CE-2542-87A9-8B3F7A3A7504}">
      <dgm:prSet phldrT="[Text]" custT="1"/>
      <dgm:spPr/>
      <dgm:t>
        <a:bodyPr/>
        <a:lstStyle/>
        <a:p>
          <a:pPr>
            <a:lnSpc>
              <a:spcPct val="150000"/>
            </a:lnSpc>
          </a:pPr>
          <a:r>
            <a:rPr lang="en-US" sz="1200" b="1" dirty="0">
              <a:latin typeface="+mj-lt"/>
            </a:rPr>
            <a:t>6,900 Under-ground Structures</a:t>
          </a:r>
        </a:p>
      </dgm:t>
    </dgm:pt>
    <dgm:pt modelId="{3FF3475F-54A3-E942-B264-05A1774410FA}" type="parTrans" cxnId="{5AE18978-72F1-E645-985A-BC06ACBEFF4E}">
      <dgm:prSet/>
      <dgm:spPr/>
      <dgm:t>
        <a:bodyPr/>
        <a:lstStyle/>
        <a:p>
          <a:pPr>
            <a:lnSpc>
              <a:spcPct val="150000"/>
            </a:lnSpc>
          </a:pPr>
          <a:endParaRPr lang="en-US" sz="1200" b="1">
            <a:latin typeface="+mj-lt"/>
          </a:endParaRPr>
        </a:p>
      </dgm:t>
    </dgm:pt>
    <dgm:pt modelId="{AAC23B4E-22BF-9B4F-A956-0BDBA4410F89}" type="sibTrans" cxnId="{5AE18978-72F1-E645-985A-BC06ACBEFF4E}">
      <dgm:prSet/>
      <dgm:spPr>
        <a:blipFill>
          <a:blip xmlns:r="http://schemas.openxmlformats.org/officeDocument/2006/relationships" r:embed="rId9"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DD0C1B2A-5DD5-4547-BE4A-054A54F6192E}">
      <dgm:prSet phldrT="[Text]" custT="1"/>
      <dgm:spPr/>
      <dgm:t>
        <a:bodyPr/>
        <a:lstStyle/>
        <a:p>
          <a:pPr>
            <a:lnSpc>
              <a:spcPct val="150000"/>
            </a:lnSpc>
          </a:pPr>
          <a:r>
            <a:rPr lang="en-US" sz="1200" b="1" dirty="0">
              <a:latin typeface="+mj-lt"/>
            </a:rPr>
            <a:t>145,000 Ft of Chilled Water Piping</a:t>
          </a:r>
        </a:p>
      </dgm:t>
    </dgm:pt>
    <dgm:pt modelId="{18666EA0-3438-9D45-A0D4-B345C48F3DCF}" type="parTrans" cxnId="{DE59E306-36AC-D14D-8995-AD154A0B2B98}">
      <dgm:prSet/>
      <dgm:spPr/>
      <dgm:t>
        <a:bodyPr/>
        <a:lstStyle/>
        <a:p>
          <a:pPr>
            <a:lnSpc>
              <a:spcPct val="150000"/>
            </a:lnSpc>
          </a:pPr>
          <a:endParaRPr lang="en-US" sz="1200" b="1">
            <a:latin typeface="+mj-lt"/>
          </a:endParaRPr>
        </a:p>
      </dgm:t>
    </dgm:pt>
    <dgm:pt modelId="{B3CE464C-5787-EB4B-9865-C0551534656E}" type="sibTrans" cxnId="{DE59E306-36AC-D14D-8995-AD154A0B2B98}">
      <dgm:prSet/>
      <dgm:spPr>
        <a:blipFill>
          <a:blip xmlns:r="http://schemas.openxmlformats.org/officeDocument/2006/relationships" r:embed="rId10"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26AD8AF0-78E5-874F-AA40-395503602416}">
      <dgm:prSet phldrT="[Text]" custT="1"/>
      <dgm:spPr/>
      <dgm:t>
        <a:bodyPr/>
        <a:lstStyle/>
        <a:p>
          <a:pPr>
            <a:lnSpc>
              <a:spcPct val="150000"/>
            </a:lnSpc>
          </a:pPr>
          <a:r>
            <a:rPr lang="en-US" sz="1200" b="1" dirty="0">
              <a:latin typeface="+mj-lt"/>
            </a:rPr>
            <a:t>22 Bridges</a:t>
          </a:r>
        </a:p>
      </dgm:t>
    </dgm:pt>
    <dgm:pt modelId="{638338C3-6064-0C4F-A2AB-DCE4C0FDF2A9}" type="parTrans" cxnId="{7BBB8303-3A21-E941-BF8B-D01A27C28AAC}">
      <dgm:prSet/>
      <dgm:spPr/>
      <dgm:t>
        <a:bodyPr/>
        <a:lstStyle/>
        <a:p>
          <a:pPr>
            <a:lnSpc>
              <a:spcPct val="150000"/>
            </a:lnSpc>
          </a:pPr>
          <a:endParaRPr lang="en-US" sz="1200" b="1">
            <a:latin typeface="+mj-lt"/>
          </a:endParaRPr>
        </a:p>
      </dgm:t>
    </dgm:pt>
    <dgm:pt modelId="{F7C00D8F-5AAB-0F41-8748-34EBCC425AC9}" type="sibTrans" cxnId="{7BBB8303-3A21-E941-BF8B-D01A27C28AAC}">
      <dgm:prSet/>
      <dgm:spPr>
        <a:blipFill>
          <a:blip xmlns:r="http://schemas.openxmlformats.org/officeDocument/2006/relationships" r:embed="rId11"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DD96878D-BB3B-204E-9834-75119C0A9D68}">
      <dgm:prSet phldrT="[Text]" custT="1"/>
      <dgm:spPr/>
      <dgm:t>
        <a:bodyPr/>
        <a:lstStyle/>
        <a:p>
          <a:pPr>
            <a:lnSpc>
              <a:spcPct val="150000"/>
            </a:lnSpc>
          </a:pPr>
          <a:r>
            <a:rPr lang="en-US" sz="1200" b="1" dirty="0">
              <a:latin typeface="+mj-lt"/>
            </a:rPr>
            <a:t>2,000,000 SF of Lab Facilities</a:t>
          </a:r>
        </a:p>
      </dgm:t>
    </dgm:pt>
    <dgm:pt modelId="{30E6E094-BA76-D949-B1BA-EC96E16B75CB}" type="parTrans" cxnId="{D47288D4-FB83-7147-A6AE-488CD8F06597}">
      <dgm:prSet/>
      <dgm:spPr/>
      <dgm:t>
        <a:bodyPr/>
        <a:lstStyle/>
        <a:p>
          <a:pPr>
            <a:lnSpc>
              <a:spcPct val="150000"/>
            </a:lnSpc>
          </a:pPr>
          <a:endParaRPr lang="en-US" sz="1200" b="1">
            <a:latin typeface="+mj-lt"/>
          </a:endParaRPr>
        </a:p>
      </dgm:t>
    </dgm:pt>
    <dgm:pt modelId="{1FCCDCCA-97E4-564A-8B74-BF0195CBC7D7}" type="sibTrans" cxnId="{D47288D4-FB83-7147-A6AE-488CD8F06597}">
      <dgm:prSet/>
      <dgm:spPr>
        <a:blipFill>
          <a:blip xmlns:r="http://schemas.openxmlformats.org/officeDocument/2006/relationships" r:embed="rId12" cstate="print">
            <a:extLst>
              <a:ext uri="{28A0092B-C50C-407E-A947-70E740481C1C}">
                <a14:useLocalDpi xmlns:a14="http://schemas.microsoft.com/office/drawing/2010/main"/>
              </a:ext>
            </a:extLst>
          </a:blip>
          <a:srcRect/>
          <a:stretch>
            <a:fillRect/>
          </a:stretch>
        </a:blipFill>
      </dgm:spPr>
      <dgm:t>
        <a:bodyPr/>
        <a:lstStyle/>
        <a:p>
          <a:pPr>
            <a:lnSpc>
              <a:spcPct val="150000"/>
            </a:lnSpc>
          </a:pPr>
          <a:endParaRPr lang="en-US" sz="1200" b="1">
            <a:latin typeface="+mj-lt"/>
          </a:endParaRPr>
        </a:p>
      </dgm:t>
    </dgm:pt>
    <dgm:pt modelId="{B6496DEE-83E1-1043-8A37-90E4D33D192F}" type="pres">
      <dgm:prSet presAssocID="{4C5933AD-2C99-F244-A1DE-30020822824A}" presName="Name0" presStyleCnt="0">
        <dgm:presLayoutVars>
          <dgm:chMax val="21"/>
          <dgm:chPref val="21"/>
        </dgm:presLayoutVars>
      </dgm:prSet>
      <dgm:spPr/>
    </dgm:pt>
    <dgm:pt modelId="{404B0460-27C1-B54B-A8BF-15B3CE6A80EA}" type="pres">
      <dgm:prSet presAssocID="{DD96878D-BB3B-204E-9834-75119C0A9D68}" presName="text1" presStyleCnt="0"/>
      <dgm:spPr/>
    </dgm:pt>
    <dgm:pt modelId="{822D3AB1-9FAD-7241-930F-A329EE000108}" type="pres">
      <dgm:prSet presAssocID="{DD96878D-BB3B-204E-9834-75119C0A9D68}" presName="textRepeatNode" presStyleLbl="alignNode1" presStyleIdx="0" presStyleCnt="12">
        <dgm:presLayoutVars>
          <dgm:chMax val="0"/>
          <dgm:chPref val="0"/>
          <dgm:bulletEnabled val="1"/>
        </dgm:presLayoutVars>
      </dgm:prSet>
      <dgm:spPr/>
    </dgm:pt>
    <dgm:pt modelId="{C3E0A417-1A51-C943-8CE8-BCD995E3D748}" type="pres">
      <dgm:prSet presAssocID="{DD96878D-BB3B-204E-9834-75119C0A9D68}" presName="textaccent1" presStyleCnt="0"/>
      <dgm:spPr/>
    </dgm:pt>
    <dgm:pt modelId="{52FC9F21-DDA4-2440-A5E9-C1A4E2D4CB0C}" type="pres">
      <dgm:prSet presAssocID="{DD96878D-BB3B-204E-9834-75119C0A9D68}" presName="accentRepeatNode" presStyleLbl="solidAlignAcc1" presStyleIdx="0" presStyleCnt="24"/>
      <dgm:spPr/>
    </dgm:pt>
    <dgm:pt modelId="{B3E2488D-A21A-5349-A290-0EB791692375}" type="pres">
      <dgm:prSet presAssocID="{1FCCDCCA-97E4-564A-8B74-BF0195CBC7D7}" presName="image1" presStyleCnt="0"/>
      <dgm:spPr/>
    </dgm:pt>
    <dgm:pt modelId="{A9AB97A9-2D0A-2249-A94B-500113D2A443}" type="pres">
      <dgm:prSet presAssocID="{1FCCDCCA-97E4-564A-8B74-BF0195CBC7D7}" presName="imageRepeatNode" presStyleLbl="alignAcc1" presStyleIdx="0" presStyleCnt="12"/>
      <dgm:spPr/>
    </dgm:pt>
    <dgm:pt modelId="{DA3FF7A5-8CBC-B14D-8BBC-088C70C27AC4}" type="pres">
      <dgm:prSet presAssocID="{1FCCDCCA-97E4-564A-8B74-BF0195CBC7D7}" presName="imageaccent1" presStyleCnt="0"/>
      <dgm:spPr/>
    </dgm:pt>
    <dgm:pt modelId="{F86698E3-6C69-CE4A-A7C8-293FE58432D5}" type="pres">
      <dgm:prSet presAssocID="{1FCCDCCA-97E4-564A-8B74-BF0195CBC7D7}" presName="accentRepeatNode" presStyleLbl="solidAlignAcc1" presStyleIdx="1" presStyleCnt="24"/>
      <dgm:spPr/>
    </dgm:pt>
    <dgm:pt modelId="{D657F10C-A33D-FC46-BA36-587DF89A9781}" type="pres">
      <dgm:prSet presAssocID="{3E338FED-CF50-5642-8817-478379E73AA8}" presName="text2" presStyleCnt="0"/>
      <dgm:spPr/>
    </dgm:pt>
    <dgm:pt modelId="{6CA202E9-BAE4-FB47-B94E-CB5C3C2CDCF1}" type="pres">
      <dgm:prSet presAssocID="{3E338FED-CF50-5642-8817-478379E73AA8}" presName="textRepeatNode" presStyleLbl="alignNode1" presStyleIdx="1" presStyleCnt="12">
        <dgm:presLayoutVars>
          <dgm:chMax val="0"/>
          <dgm:chPref val="0"/>
          <dgm:bulletEnabled val="1"/>
        </dgm:presLayoutVars>
      </dgm:prSet>
      <dgm:spPr/>
    </dgm:pt>
    <dgm:pt modelId="{49863B10-834F-3344-BAA8-83601D5A4EA0}" type="pres">
      <dgm:prSet presAssocID="{3E338FED-CF50-5642-8817-478379E73AA8}" presName="textaccent2" presStyleCnt="0"/>
      <dgm:spPr/>
    </dgm:pt>
    <dgm:pt modelId="{3CBCEB69-C272-274A-89BE-BDC94CB3E1AA}" type="pres">
      <dgm:prSet presAssocID="{3E338FED-CF50-5642-8817-478379E73AA8}" presName="accentRepeatNode" presStyleLbl="solidAlignAcc1" presStyleIdx="2" presStyleCnt="24"/>
      <dgm:spPr/>
    </dgm:pt>
    <dgm:pt modelId="{9EFFF604-0612-1147-B1AF-94196693D283}" type="pres">
      <dgm:prSet presAssocID="{508BE4AF-601A-1F4B-A96A-541842726B10}" presName="image2" presStyleCnt="0"/>
      <dgm:spPr/>
    </dgm:pt>
    <dgm:pt modelId="{3E2A8400-8649-4B45-A770-3D4BAA472299}" type="pres">
      <dgm:prSet presAssocID="{508BE4AF-601A-1F4B-A96A-541842726B10}" presName="imageRepeatNode" presStyleLbl="alignAcc1" presStyleIdx="1" presStyleCnt="12"/>
      <dgm:spPr/>
    </dgm:pt>
    <dgm:pt modelId="{E11C8C0F-07F8-0C49-9E22-1F463834BED2}" type="pres">
      <dgm:prSet presAssocID="{508BE4AF-601A-1F4B-A96A-541842726B10}" presName="imageaccent2" presStyleCnt="0"/>
      <dgm:spPr/>
    </dgm:pt>
    <dgm:pt modelId="{0436FC84-3A25-5948-BC4C-40359F024A52}" type="pres">
      <dgm:prSet presAssocID="{508BE4AF-601A-1F4B-A96A-541842726B10}" presName="accentRepeatNode" presStyleLbl="solidAlignAcc1" presStyleIdx="3" presStyleCnt="24"/>
      <dgm:spPr/>
    </dgm:pt>
    <dgm:pt modelId="{9EA1C658-892F-9843-9883-D0DA35F1C8DE}" type="pres">
      <dgm:prSet presAssocID="{8E22125F-953E-C348-9717-D45592C19429}" presName="text3" presStyleCnt="0"/>
      <dgm:spPr/>
    </dgm:pt>
    <dgm:pt modelId="{EF147572-8AF9-134E-84A0-4CE369954813}" type="pres">
      <dgm:prSet presAssocID="{8E22125F-953E-C348-9717-D45592C19429}" presName="textRepeatNode" presStyleLbl="alignNode1" presStyleIdx="2" presStyleCnt="12">
        <dgm:presLayoutVars>
          <dgm:chMax val="0"/>
          <dgm:chPref val="0"/>
          <dgm:bulletEnabled val="1"/>
        </dgm:presLayoutVars>
      </dgm:prSet>
      <dgm:spPr/>
    </dgm:pt>
    <dgm:pt modelId="{9E1B99D9-4CDA-5E4C-B244-63AF722319F4}" type="pres">
      <dgm:prSet presAssocID="{8E22125F-953E-C348-9717-D45592C19429}" presName="textaccent3" presStyleCnt="0"/>
      <dgm:spPr/>
    </dgm:pt>
    <dgm:pt modelId="{A5EB2FC3-4CB2-8A47-AD1A-D148F106D2C1}" type="pres">
      <dgm:prSet presAssocID="{8E22125F-953E-C348-9717-D45592C19429}" presName="accentRepeatNode" presStyleLbl="solidAlignAcc1" presStyleIdx="4" presStyleCnt="24"/>
      <dgm:spPr/>
    </dgm:pt>
    <dgm:pt modelId="{A030FA03-0CEF-CA46-80AE-C56733632A82}" type="pres">
      <dgm:prSet presAssocID="{C4643DF4-6418-A043-A5A6-F46A441975F2}" presName="image3" presStyleCnt="0"/>
      <dgm:spPr/>
    </dgm:pt>
    <dgm:pt modelId="{C85E410A-1F20-B941-AB57-80EB7DEBC947}" type="pres">
      <dgm:prSet presAssocID="{C4643DF4-6418-A043-A5A6-F46A441975F2}" presName="imageRepeatNode" presStyleLbl="alignAcc1" presStyleIdx="2" presStyleCnt="12"/>
      <dgm:spPr/>
    </dgm:pt>
    <dgm:pt modelId="{498A501D-FA5A-4C47-A2CB-E273287BA2E1}" type="pres">
      <dgm:prSet presAssocID="{C4643DF4-6418-A043-A5A6-F46A441975F2}" presName="imageaccent3" presStyleCnt="0"/>
      <dgm:spPr/>
    </dgm:pt>
    <dgm:pt modelId="{EBFEFAC6-9EAD-D646-AA27-0D65D4606277}" type="pres">
      <dgm:prSet presAssocID="{C4643DF4-6418-A043-A5A6-F46A441975F2}" presName="accentRepeatNode" presStyleLbl="solidAlignAcc1" presStyleIdx="5" presStyleCnt="24"/>
      <dgm:spPr/>
    </dgm:pt>
    <dgm:pt modelId="{EA0D37E1-5F5C-734B-9253-9B8BA820A75F}" type="pres">
      <dgm:prSet presAssocID="{C27A4955-1D8A-4E4E-94B9-D80F7D524A38}" presName="text4" presStyleCnt="0"/>
      <dgm:spPr/>
    </dgm:pt>
    <dgm:pt modelId="{9AB1C7AE-EC63-6544-B020-4A033486BEF2}" type="pres">
      <dgm:prSet presAssocID="{C27A4955-1D8A-4E4E-94B9-D80F7D524A38}" presName="textRepeatNode" presStyleLbl="alignNode1" presStyleIdx="3" presStyleCnt="12">
        <dgm:presLayoutVars>
          <dgm:chMax val="0"/>
          <dgm:chPref val="0"/>
          <dgm:bulletEnabled val="1"/>
        </dgm:presLayoutVars>
      </dgm:prSet>
      <dgm:spPr/>
    </dgm:pt>
    <dgm:pt modelId="{07F63FE8-4D22-AD4C-B032-D7EB4FD58BBD}" type="pres">
      <dgm:prSet presAssocID="{C27A4955-1D8A-4E4E-94B9-D80F7D524A38}" presName="textaccent4" presStyleCnt="0"/>
      <dgm:spPr/>
    </dgm:pt>
    <dgm:pt modelId="{99A13843-9D25-5642-B5B6-FCF17429BA0E}" type="pres">
      <dgm:prSet presAssocID="{C27A4955-1D8A-4E4E-94B9-D80F7D524A38}" presName="accentRepeatNode" presStyleLbl="solidAlignAcc1" presStyleIdx="6" presStyleCnt="24"/>
      <dgm:spPr/>
    </dgm:pt>
    <dgm:pt modelId="{7C1FBD3B-B0C9-BA41-84CF-D1CEB9D89528}" type="pres">
      <dgm:prSet presAssocID="{952DBA32-B97D-004C-B8D3-281644AB8693}" presName="image4" presStyleCnt="0"/>
      <dgm:spPr/>
    </dgm:pt>
    <dgm:pt modelId="{90C1960B-571D-284A-9C0E-76AA67F7728E}" type="pres">
      <dgm:prSet presAssocID="{952DBA32-B97D-004C-B8D3-281644AB8693}" presName="imageRepeatNode" presStyleLbl="alignAcc1" presStyleIdx="3" presStyleCnt="12"/>
      <dgm:spPr/>
    </dgm:pt>
    <dgm:pt modelId="{5164C87D-52BF-084B-B6AE-7AFF9B877C3C}" type="pres">
      <dgm:prSet presAssocID="{952DBA32-B97D-004C-B8D3-281644AB8693}" presName="imageaccent4" presStyleCnt="0"/>
      <dgm:spPr/>
    </dgm:pt>
    <dgm:pt modelId="{3F353C59-9212-604E-9FE1-00E24C2013BD}" type="pres">
      <dgm:prSet presAssocID="{952DBA32-B97D-004C-B8D3-281644AB8693}" presName="accentRepeatNode" presStyleLbl="solidAlignAcc1" presStyleIdx="7" presStyleCnt="24"/>
      <dgm:spPr/>
    </dgm:pt>
    <dgm:pt modelId="{88F177A3-8258-9449-98D1-8F122148C845}" type="pres">
      <dgm:prSet presAssocID="{096E40BD-270E-F94B-BE01-41E35404D7DC}" presName="text5" presStyleCnt="0"/>
      <dgm:spPr/>
    </dgm:pt>
    <dgm:pt modelId="{427C669C-7BC7-EB43-A49F-30FB193FF552}" type="pres">
      <dgm:prSet presAssocID="{096E40BD-270E-F94B-BE01-41E35404D7DC}" presName="textRepeatNode" presStyleLbl="alignNode1" presStyleIdx="4" presStyleCnt="12">
        <dgm:presLayoutVars>
          <dgm:chMax val="0"/>
          <dgm:chPref val="0"/>
          <dgm:bulletEnabled val="1"/>
        </dgm:presLayoutVars>
      </dgm:prSet>
      <dgm:spPr/>
    </dgm:pt>
    <dgm:pt modelId="{7F1BD957-190C-1D45-B5B3-5F27A2E1B801}" type="pres">
      <dgm:prSet presAssocID="{096E40BD-270E-F94B-BE01-41E35404D7DC}" presName="textaccent5" presStyleCnt="0"/>
      <dgm:spPr/>
    </dgm:pt>
    <dgm:pt modelId="{5E48EDCC-D157-D94F-9FE1-B03091B2DA65}" type="pres">
      <dgm:prSet presAssocID="{096E40BD-270E-F94B-BE01-41E35404D7DC}" presName="accentRepeatNode" presStyleLbl="solidAlignAcc1" presStyleIdx="8" presStyleCnt="24"/>
      <dgm:spPr/>
    </dgm:pt>
    <dgm:pt modelId="{AC20956C-D362-794B-90C9-EE0AB6758B8F}" type="pres">
      <dgm:prSet presAssocID="{63736D0B-6561-5D40-B72C-65123D00696D}" presName="image5" presStyleCnt="0"/>
      <dgm:spPr/>
    </dgm:pt>
    <dgm:pt modelId="{E3112393-0AD2-DE41-A075-756B244B7337}" type="pres">
      <dgm:prSet presAssocID="{63736D0B-6561-5D40-B72C-65123D00696D}" presName="imageRepeatNode" presStyleLbl="alignAcc1" presStyleIdx="4" presStyleCnt="12"/>
      <dgm:spPr/>
    </dgm:pt>
    <dgm:pt modelId="{0AFBA512-AA83-9447-B252-360138076EA5}" type="pres">
      <dgm:prSet presAssocID="{63736D0B-6561-5D40-B72C-65123D00696D}" presName="imageaccent5" presStyleCnt="0"/>
      <dgm:spPr/>
    </dgm:pt>
    <dgm:pt modelId="{90FD4C65-6E40-0F4A-86F9-586742428D34}" type="pres">
      <dgm:prSet presAssocID="{63736D0B-6561-5D40-B72C-65123D00696D}" presName="accentRepeatNode" presStyleLbl="solidAlignAcc1" presStyleIdx="9" presStyleCnt="24"/>
      <dgm:spPr/>
    </dgm:pt>
    <dgm:pt modelId="{3FD62264-23FF-DF47-A9EA-436EE7BEC8DC}" type="pres">
      <dgm:prSet presAssocID="{AAB3A400-4341-A848-AA0E-2455384F7063}" presName="text6" presStyleCnt="0"/>
      <dgm:spPr/>
    </dgm:pt>
    <dgm:pt modelId="{71D67BCF-4CC0-D24B-A90C-FB7ED5B9B487}" type="pres">
      <dgm:prSet presAssocID="{AAB3A400-4341-A848-AA0E-2455384F7063}" presName="textRepeatNode" presStyleLbl="alignNode1" presStyleIdx="5" presStyleCnt="12">
        <dgm:presLayoutVars>
          <dgm:chMax val="0"/>
          <dgm:chPref val="0"/>
          <dgm:bulletEnabled val="1"/>
        </dgm:presLayoutVars>
      </dgm:prSet>
      <dgm:spPr/>
    </dgm:pt>
    <dgm:pt modelId="{7C309620-4198-EC40-981B-2B2345D4B0CC}" type="pres">
      <dgm:prSet presAssocID="{AAB3A400-4341-A848-AA0E-2455384F7063}" presName="textaccent6" presStyleCnt="0"/>
      <dgm:spPr/>
    </dgm:pt>
    <dgm:pt modelId="{F55F2232-B96A-6B49-93B4-2B7EC20FA082}" type="pres">
      <dgm:prSet presAssocID="{AAB3A400-4341-A848-AA0E-2455384F7063}" presName="accentRepeatNode" presStyleLbl="solidAlignAcc1" presStyleIdx="10" presStyleCnt="24"/>
      <dgm:spPr/>
    </dgm:pt>
    <dgm:pt modelId="{9B5AD006-674B-064B-9189-3A441B33FD8C}" type="pres">
      <dgm:prSet presAssocID="{CAA3B326-A03F-FF48-B1E4-74FA99F79D85}" presName="image6" presStyleCnt="0"/>
      <dgm:spPr/>
    </dgm:pt>
    <dgm:pt modelId="{ED5E8E41-8FBA-4A47-81FD-0ADF636F8318}" type="pres">
      <dgm:prSet presAssocID="{CAA3B326-A03F-FF48-B1E4-74FA99F79D85}" presName="imageRepeatNode" presStyleLbl="alignAcc1" presStyleIdx="5" presStyleCnt="12"/>
      <dgm:spPr/>
    </dgm:pt>
    <dgm:pt modelId="{B1780A60-BA84-824E-B220-02911648155A}" type="pres">
      <dgm:prSet presAssocID="{CAA3B326-A03F-FF48-B1E4-74FA99F79D85}" presName="imageaccent6" presStyleCnt="0"/>
      <dgm:spPr/>
    </dgm:pt>
    <dgm:pt modelId="{DE6486C8-3670-EE44-9D96-4D4CB2BD23EB}" type="pres">
      <dgm:prSet presAssocID="{CAA3B326-A03F-FF48-B1E4-74FA99F79D85}" presName="accentRepeatNode" presStyleLbl="solidAlignAcc1" presStyleIdx="11" presStyleCnt="24"/>
      <dgm:spPr/>
    </dgm:pt>
    <dgm:pt modelId="{7968D2A6-88AF-6F4A-90BF-00A897182FD6}" type="pres">
      <dgm:prSet presAssocID="{5F8A9681-B0BC-4244-B55F-DC1A7134E6C8}" presName="text7" presStyleCnt="0"/>
      <dgm:spPr/>
    </dgm:pt>
    <dgm:pt modelId="{9DC69FBF-9FAF-ED40-9502-ECEE297E8FA3}" type="pres">
      <dgm:prSet presAssocID="{5F8A9681-B0BC-4244-B55F-DC1A7134E6C8}" presName="textRepeatNode" presStyleLbl="alignNode1" presStyleIdx="6" presStyleCnt="12">
        <dgm:presLayoutVars>
          <dgm:chMax val="0"/>
          <dgm:chPref val="0"/>
          <dgm:bulletEnabled val="1"/>
        </dgm:presLayoutVars>
      </dgm:prSet>
      <dgm:spPr/>
    </dgm:pt>
    <dgm:pt modelId="{6A05FA1E-071F-1545-9109-F71925A0B279}" type="pres">
      <dgm:prSet presAssocID="{5F8A9681-B0BC-4244-B55F-DC1A7134E6C8}" presName="textaccent7" presStyleCnt="0"/>
      <dgm:spPr/>
    </dgm:pt>
    <dgm:pt modelId="{F81C4F8B-78F3-8643-8F76-9C443DC8E918}" type="pres">
      <dgm:prSet presAssocID="{5F8A9681-B0BC-4244-B55F-DC1A7134E6C8}" presName="accentRepeatNode" presStyleLbl="solidAlignAcc1" presStyleIdx="12" presStyleCnt="24"/>
      <dgm:spPr/>
    </dgm:pt>
    <dgm:pt modelId="{BFF0025B-566E-8041-812F-1A79F8621A7E}" type="pres">
      <dgm:prSet presAssocID="{158620E9-3A7B-F342-AC30-ED9D38EAAFB4}" presName="image7" presStyleCnt="0"/>
      <dgm:spPr/>
    </dgm:pt>
    <dgm:pt modelId="{8F39BF02-C06C-5943-98A3-4F90EB1BD0D2}" type="pres">
      <dgm:prSet presAssocID="{158620E9-3A7B-F342-AC30-ED9D38EAAFB4}" presName="imageRepeatNode" presStyleLbl="alignAcc1" presStyleIdx="6" presStyleCnt="12"/>
      <dgm:spPr/>
    </dgm:pt>
    <dgm:pt modelId="{EE67D576-F6F7-3741-870F-34E73BF4D147}" type="pres">
      <dgm:prSet presAssocID="{158620E9-3A7B-F342-AC30-ED9D38EAAFB4}" presName="imageaccent7" presStyleCnt="0"/>
      <dgm:spPr/>
    </dgm:pt>
    <dgm:pt modelId="{9D585F94-DDE0-5F4D-90C2-AE7C7C6DD4A4}" type="pres">
      <dgm:prSet presAssocID="{158620E9-3A7B-F342-AC30-ED9D38EAAFB4}" presName="accentRepeatNode" presStyleLbl="solidAlignAcc1" presStyleIdx="13" presStyleCnt="24"/>
      <dgm:spPr/>
    </dgm:pt>
    <dgm:pt modelId="{6B145F2C-A64B-9846-A4CD-B22305C949D6}" type="pres">
      <dgm:prSet presAssocID="{B43F49B2-DE9C-BF4F-8CC0-C2E122CB806B}" presName="text8" presStyleCnt="0"/>
      <dgm:spPr/>
    </dgm:pt>
    <dgm:pt modelId="{23D06453-439A-8049-9F02-5267B0D168CA}" type="pres">
      <dgm:prSet presAssocID="{B43F49B2-DE9C-BF4F-8CC0-C2E122CB806B}" presName="textRepeatNode" presStyleLbl="alignNode1" presStyleIdx="7" presStyleCnt="12">
        <dgm:presLayoutVars>
          <dgm:chMax val="0"/>
          <dgm:chPref val="0"/>
          <dgm:bulletEnabled val="1"/>
        </dgm:presLayoutVars>
      </dgm:prSet>
      <dgm:spPr/>
    </dgm:pt>
    <dgm:pt modelId="{169C9600-61CD-CD40-93CE-A95B45BE61F1}" type="pres">
      <dgm:prSet presAssocID="{B43F49B2-DE9C-BF4F-8CC0-C2E122CB806B}" presName="textaccent8" presStyleCnt="0"/>
      <dgm:spPr/>
    </dgm:pt>
    <dgm:pt modelId="{EB39FCEB-9434-D441-B984-6664607FE885}" type="pres">
      <dgm:prSet presAssocID="{B43F49B2-DE9C-BF4F-8CC0-C2E122CB806B}" presName="accentRepeatNode" presStyleLbl="solidAlignAcc1" presStyleIdx="14" presStyleCnt="24"/>
      <dgm:spPr/>
    </dgm:pt>
    <dgm:pt modelId="{0EB49E0F-6C2B-E945-9CBA-41C464951BC9}" type="pres">
      <dgm:prSet presAssocID="{FA9A0F46-48A4-BC4D-BABE-7C7A98DB4436}" presName="image8" presStyleCnt="0"/>
      <dgm:spPr/>
    </dgm:pt>
    <dgm:pt modelId="{3001BC58-029B-1446-83B8-8B121CEFB955}" type="pres">
      <dgm:prSet presAssocID="{FA9A0F46-48A4-BC4D-BABE-7C7A98DB4436}" presName="imageRepeatNode" presStyleLbl="alignAcc1" presStyleIdx="7" presStyleCnt="12"/>
      <dgm:spPr/>
    </dgm:pt>
    <dgm:pt modelId="{206453A3-F5C4-4842-BB52-8347C853C1A7}" type="pres">
      <dgm:prSet presAssocID="{FA9A0F46-48A4-BC4D-BABE-7C7A98DB4436}" presName="imageaccent8" presStyleCnt="0"/>
      <dgm:spPr/>
    </dgm:pt>
    <dgm:pt modelId="{9410C04E-E187-1A4F-A7DE-43269AD7FAB6}" type="pres">
      <dgm:prSet presAssocID="{FA9A0F46-48A4-BC4D-BABE-7C7A98DB4436}" presName="accentRepeatNode" presStyleLbl="solidAlignAcc1" presStyleIdx="15" presStyleCnt="24"/>
      <dgm:spPr/>
    </dgm:pt>
    <dgm:pt modelId="{51909103-05D0-9C41-9F43-D973D7C26F6D}" type="pres">
      <dgm:prSet presAssocID="{D3EC880D-21CE-2542-87A9-8B3F7A3A7504}" presName="text9" presStyleCnt="0"/>
      <dgm:spPr/>
    </dgm:pt>
    <dgm:pt modelId="{7CB0F906-E7C9-F544-84E3-775735BD4CD7}" type="pres">
      <dgm:prSet presAssocID="{D3EC880D-21CE-2542-87A9-8B3F7A3A7504}" presName="textRepeatNode" presStyleLbl="alignNode1" presStyleIdx="8" presStyleCnt="12">
        <dgm:presLayoutVars>
          <dgm:chMax val="0"/>
          <dgm:chPref val="0"/>
          <dgm:bulletEnabled val="1"/>
        </dgm:presLayoutVars>
      </dgm:prSet>
      <dgm:spPr/>
    </dgm:pt>
    <dgm:pt modelId="{5D8AB595-659E-EA4C-9A23-24763127F1DD}" type="pres">
      <dgm:prSet presAssocID="{D3EC880D-21CE-2542-87A9-8B3F7A3A7504}" presName="textaccent9" presStyleCnt="0"/>
      <dgm:spPr/>
    </dgm:pt>
    <dgm:pt modelId="{77120615-E5B2-AF4E-BEBF-D07E28C8BC3E}" type="pres">
      <dgm:prSet presAssocID="{D3EC880D-21CE-2542-87A9-8B3F7A3A7504}" presName="accentRepeatNode" presStyleLbl="solidAlignAcc1" presStyleIdx="16" presStyleCnt="24"/>
      <dgm:spPr/>
    </dgm:pt>
    <dgm:pt modelId="{036E0A26-6D7E-4747-947B-D0149CA87691}" type="pres">
      <dgm:prSet presAssocID="{AAC23B4E-22BF-9B4F-A956-0BDBA4410F89}" presName="image9" presStyleCnt="0"/>
      <dgm:spPr/>
    </dgm:pt>
    <dgm:pt modelId="{7F95A034-FD62-2F4B-A5FD-5E635A86F0EF}" type="pres">
      <dgm:prSet presAssocID="{AAC23B4E-22BF-9B4F-A956-0BDBA4410F89}" presName="imageRepeatNode" presStyleLbl="alignAcc1" presStyleIdx="8" presStyleCnt="12"/>
      <dgm:spPr/>
    </dgm:pt>
    <dgm:pt modelId="{3164B1B5-7E3F-764B-8AF5-73366D38FBDB}" type="pres">
      <dgm:prSet presAssocID="{AAC23B4E-22BF-9B4F-A956-0BDBA4410F89}" presName="imageaccent9" presStyleCnt="0"/>
      <dgm:spPr/>
    </dgm:pt>
    <dgm:pt modelId="{BC0FAB5C-27A2-D947-9250-007294CE9916}" type="pres">
      <dgm:prSet presAssocID="{AAC23B4E-22BF-9B4F-A956-0BDBA4410F89}" presName="accentRepeatNode" presStyleLbl="solidAlignAcc1" presStyleIdx="17" presStyleCnt="24"/>
      <dgm:spPr/>
    </dgm:pt>
    <dgm:pt modelId="{904FBC00-08B3-8242-A957-7CBBDF925E2D}" type="pres">
      <dgm:prSet presAssocID="{4F30C1EA-162B-3B46-8538-4BD18C3474BA}" presName="text10" presStyleCnt="0"/>
      <dgm:spPr/>
    </dgm:pt>
    <dgm:pt modelId="{0F336AA7-5E10-E048-B7FB-77DF7626AC13}" type="pres">
      <dgm:prSet presAssocID="{4F30C1EA-162B-3B46-8538-4BD18C3474BA}" presName="textRepeatNode" presStyleLbl="alignNode1" presStyleIdx="9" presStyleCnt="12">
        <dgm:presLayoutVars>
          <dgm:chMax val="0"/>
          <dgm:chPref val="0"/>
          <dgm:bulletEnabled val="1"/>
        </dgm:presLayoutVars>
      </dgm:prSet>
      <dgm:spPr/>
    </dgm:pt>
    <dgm:pt modelId="{48B42296-A7C8-3C48-B80A-6C227C29CAEF}" type="pres">
      <dgm:prSet presAssocID="{4F30C1EA-162B-3B46-8538-4BD18C3474BA}" presName="textaccent10" presStyleCnt="0"/>
      <dgm:spPr/>
    </dgm:pt>
    <dgm:pt modelId="{D42524D6-0718-7B4E-B314-9EFBBE990E8B}" type="pres">
      <dgm:prSet presAssocID="{4F30C1EA-162B-3B46-8538-4BD18C3474BA}" presName="accentRepeatNode" presStyleLbl="solidAlignAcc1" presStyleIdx="18" presStyleCnt="24"/>
      <dgm:spPr/>
    </dgm:pt>
    <dgm:pt modelId="{DE22E53A-BC75-C844-BD7B-C2FADE0B5DDA}" type="pres">
      <dgm:prSet presAssocID="{52BFD426-FC91-DB4A-BD15-739B96A90B55}" presName="image10" presStyleCnt="0"/>
      <dgm:spPr/>
    </dgm:pt>
    <dgm:pt modelId="{A86CD4B8-3E13-1545-A8CA-5DBD6303A61A}" type="pres">
      <dgm:prSet presAssocID="{52BFD426-FC91-DB4A-BD15-739B96A90B55}" presName="imageRepeatNode" presStyleLbl="alignAcc1" presStyleIdx="9" presStyleCnt="12"/>
      <dgm:spPr/>
    </dgm:pt>
    <dgm:pt modelId="{F88D995A-D7DF-1F42-A60C-6460C00A67C0}" type="pres">
      <dgm:prSet presAssocID="{52BFD426-FC91-DB4A-BD15-739B96A90B55}" presName="imageaccent10" presStyleCnt="0"/>
      <dgm:spPr/>
    </dgm:pt>
    <dgm:pt modelId="{17F8730F-380B-5B4A-A576-1335644CBD74}" type="pres">
      <dgm:prSet presAssocID="{52BFD426-FC91-DB4A-BD15-739B96A90B55}" presName="accentRepeatNode" presStyleLbl="solidAlignAcc1" presStyleIdx="19" presStyleCnt="24"/>
      <dgm:spPr/>
    </dgm:pt>
    <dgm:pt modelId="{E0D97279-5CA9-AA4B-9134-BA6566DA9585}" type="pres">
      <dgm:prSet presAssocID="{DD0C1B2A-5DD5-4547-BE4A-054A54F6192E}" presName="text11" presStyleCnt="0"/>
      <dgm:spPr/>
    </dgm:pt>
    <dgm:pt modelId="{5EB7271B-3E15-C34F-96B2-3D4F7B4F62BC}" type="pres">
      <dgm:prSet presAssocID="{DD0C1B2A-5DD5-4547-BE4A-054A54F6192E}" presName="textRepeatNode" presStyleLbl="alignNode1" presStyleIdx="10" presStyleCnt="12">
        <dgm:presLayoutVars>
          <dgm:chMax val="0"/>
          <dgm:chPref val="0"/>
          <dgm:bulletEnabled val="1"/>
        </dgm:presLayoutVars>
      </dgm:prSet>
      <dgm:spPr/>
    </dgm:pt>
    <dgm:pt modelId="{CE4CD176-9384-CA41-BE15-A5DA0437A60D}" type="pres">
      <dgm:prSet presAssocID="{DD0C1B2A-5DD5-4547-BE4A-054A54F6192E}" presName="textaccent11" presStyleCnt="0"/>
      <dgm:spPr/>
    </dgm:pt>
    <dgm:pt modelId="{66DDCDF1-0890-5841-96BB-8CFABCFBDF77}" type="pres">
      <dgm:prSet presAssocID="{DD0C1B2A-5DD5-4547-BE4A-054A54F6192E}" presName="accentRepeatNode" presStyleLbl="solidAlignAcc1" presStyleIdx="20" presStyleCnt="24"/>
      <dgm:spPr/>
    </dgm:pt>
    <dgm:pt modelId="{4A220E98-F3D7-BE41-AA7F-482C1F1320BC}" type="pres">
      <dgm:prSet presAssocID="{B3CE464C-5787-EB4B-9865-C0551534656E}" presName="image11" presStyleCnt="0"/>
      <dgm:spPr/>
    </dgm:pt>
    <dgm:pt modelId="{F1513247-F7BB-EF4B-9C29-321F0FECCC91}" type="pres">
      <dgm:prSet presAssocID="{B3CE464C-5787-EB4B-9865-C0551534656E}" presName="imageRepeatNode" presStyleLbl="alignAcc1" presStyleIdx="10" presStyleCnt="12"/>
      <dgm:spPr/>
    </dgm:pt>
    <dgm:pt modelId="{6B67EA95-7351-014B-8E49-3F1944DEDF51}" type="pres">
      <dgm:prSet presAssocID="{B3CE464C-5787-EB4B-9865-C0551534656E}" presName="imageaccent11" presStyleCnt="0"/>
      <dgm:spPr/>
    </dgm:pt>
    <dgm:pt modelId="{53EEAF25-FA82-F346-8A29-EC99078CC731}" type="pres">
      <dgm:prSet presAssocID="{B3CE464C-5787-EB4B-9865-C0551534656E}" presName="accentRepeatNode" presStyleLbl="solidAlignAcc1" presStyleIdx="21" presStyleCnt="24"/>
      <dgm:spPr/>
    </dgm:pt>
    <dgm:pt modelId="{E3D0E298-EED5-5A43-8D67-5F229E7C0FCB}" type="pres">
      <dgm:prSet presAssocID="{26AD8AF0-78E5-874F-AA40-395503602416}" presName="text12" presStyleCnt="0"/>
      <dgm:spPr/>
    </dgm:pt>
    <dgm:pt modelId="{8C5A1C99-4EC7-5F41-B55B-6D6606F450EB}" type="pres">
      <dgm:prSet presAssocID="{26AD8AF0-78E5-874F-AA40-395503602416}" presName="textRepeatNode" presStyleLbl="alignNode1" presStyleIdx="11" presStyleCnt="12">
        <dgm:presLayoutVars>
          <dgm:chMax val="0"/>
          <dgm:chPref val="0"/>
          <dgm:bulletEnabled val="1"/>
        </dgm:presLayoutVars>
      </dgm:prSet>
      <dgm:spPr/>
    </dgm:pt>
    <dgm:pt modelId="{C7B4CEEE-76C6-4243-B4BD-FCAEA02D7DB7}" type="pres">
      <dgm:prSet presAssocID="{26AD8AF0-78E5-874F-AA40-395503602416}" presName="textaccent12" presStyleCnt="0"/>
      <dgm:spPr/>
    </dgm:pt>
    <dgm:pt modelId="{3D2A3C51-DCC9-6049-84F9-23243C8BA9E4}" type="pres">
      <dgm:prSet presAssocID="{26AD8AF0-78E5-874F-AA40-395503602416}" presName="accentRepeatNode" presStyleLbl="solidAlignAcc1" presStyleIdx="22" presStyleCnt="24"/>
      <dgm:spPr/>
    </dgm:pt>
    <dgm:pt modelId="{F72966BE-9BFC-4C48-A4DF-16A2579B089B}" type="pres">
      <dgm:prSet presAssocID="{F7C00D8F-5AAB-0F41-8748-34EBCC425AC9}" presName="image12" presStyleCnt="0"/>
      <dgm:spPr/>
    </dgm:pt>
    <dgm:pt modelId="{6DFB3A30-745F-2F4F-90BC-32A3AED868E6}" type="pres">
      <dgm:prSet presAssocID="{F7C00D8F-5AAB-0F41-8748-34EBCC425AC9}" presName="imageRepeatNode" presStyleLbl="alignAcc1" presStyleIdx="11" presStyleCnt="12"/>
      <dgm:spPr/>
    </dgm:pt>
    <dgm:pt modelId="{5C6FBA0D-9C9E-814C-B3D4-812A2B87F928}" type="pres">
      <dgm:prSet presAssocID="{F7C00D8F-5AAB-0F41-8748-34EBCC425AC9}" presName="imageaccent12" presStyleCnt="0"/>
      <dgm:spPr/>
    </dgm:pt>
    <dgm:pt modelId="{72FD0386-4E29-A74B-9E10-EB6AE2A4D1DB}" type="pres">
      <dgm:prSet presAssocID="{F7C00D8F-5AAB-0F41-8748-34EBCC425AC9}" presName="accentRepeatNode" presStyleLbl="solidAlignAcc1" presStyleIdx="23" presStyleCnt="24"/>
      <dgm:spPr/>
    </dgm:pt>
  </dgm:ptLst>
  <dgm:cxnLst>
    <dgm:cxn modelId="{7BBB8303-3A21-E941-BF8B-D01A27C28AAC}" srcId="{4C5933AD-2C99-F244-A1DE-30020822824A}" destId="{26AD8AF0-78E5-874F-AA40-395503602416}" srcOrd="11" destOrd="0" parTransId="{638338C3-6064-0C4F-A2AB-DCE4C0FDF2A9}" sibTransId="{F7C00D8F-5AAB-0F41-8748-34EBCC425AC9}"/>
    <dgm:cxn modelId="{DE59E306-36AC-D14D-8995-AD154A0B2B98}" srcId="{4C5933AD-2C99-F244-A1DE-30020822824A}" destId="{DD0C1B2A-5DD5-4547-BE4A-054A54F6192E}" srcOrd="10" destOrd="0" parTransId="{18666EA0-3438-9D45-A0D4-B345C48F3DCF}" sibTransId="{B3CE464C-5787-EB4B-9865-C0551534656E}"/>
    <dgm:cxn modelId="{386ED707-9BD0-4942-90B4-8D7CF35C9FD2}" type="presOf" srcId="{CAA3B326-A03F-FF48-B1E4-74FA99F79D85}" destId="{ED5E8E41-8FBA-4A47-81FD-0ADF636F8318}" srcOrd="0" destOrd="0" presId="urn:microsoft.com/office/officeart/2008/layout/HexagonCluster"/>
    <dgm:cxn modelId="{03CACB09-8DF0-684C-81DC-8682EACD7754}" type="presOf" srcId="{AAC23B4E-22BF-9B4F-A956-0BDBA4410F89}" destId="{7F95A034-FD62-2F4B-A5FD-5E635A86F0EF}" srcOrd="0" destOrd="0" presId="urn:microsoft.com/office/officeart/2008/layout/HexagonCluster"/>
    <dgm:cxn modelId="{F6A27010-7AC7-FD44-844E-7116DF8B9127}" type="presOf" srcId="{3E338FED-CF50-5642-8817-478379E73AA8}" destId="{6CA202E9-BAE4-FB47-B94E-CB5C3C2CDCF1}" srcOrd="0" destOrd="0" presId="urn:microsoft.com/office/officeart/2008/layout/HexagonCluster"/>
    <dgm:cxn modelId="{5F429D15-5335-8141-9AE6-016DC17458C1}" type="presOf" srcId="{26AD8AF0-78E5-874F-AA40-395503602416}" destId="{8C5A1C99-4EC7-5F41-B55B-6D6606F450EB}" srcOrd="0" destOrd="0" presId="urn:microsoft.com/office/officeart/2008/layout/HexagonCluster"/>
    <dgm:cxn modelId="{27A17927-2016-C842-950C-9936F5656F74}" srcId="{4C5933AD-2C99-F244-A1DE-30020822824A}" destId="{B43F49B2-DE9C-BF4F-8CC0-C2E122CB806B}" srcOrd="7" destOrd="0" parTransId="{BB9A4E5B-8664-1842-B31A-00E24471A635}" sibTransId="{FA9A0F46-48A4-BC4D-BABE-7C7A98DB4436}"/>
    <dgm:cxn modelId="{CD5DE227-0FBD-1844-BEA4-ED12FF89933C}" type="presOf" srcId="{952DBA32-B97D-004C-B8D3-281644AB8693}" destId="{90C1960B-571D-284A-9C0E-76AA67F7728E}" srcOrd="0" destOrd="0" presId="urn:microsoft.com/office/officeart/2008/layout/HexagonCluster"/>
    <dgm:cxn modelId="{7C40F22C-FD4B-C24C-8E7D-D8C652885F27}" srcId="{4C5933AD-2C99-F244-A1DE-30020822824A}" destId="{096E40BD-270E-F94B-BE01-41E35404D7DC}" srcOrd="4" destOrd="0" parTransId="{C4D0AEBE-FC5B-4F41-8A01-2232D69E67DA}" sibTransId="{63736D0B-6561-5D40-B72C-65123D00696D}"/>
    <dgm:cxn modelId="{DA3A2D32-2D50-9346-BFB4-EF61CC77A969}" type="presOf" srcId="{4C5933AD-2C99-F244-A1DE-30020822824A}" destId="{B6496DEE-83E1-1043-8A37-90E4D33D192F}" srcOrd="0" destOrd="0" presId="urn:microsoft.com/office/officeart/2008/layout/HexagonCluster"/>
    <dgm:cxn modelId="{21106433-238E-254A-A86E-3DA1660743A3}" type="presOf" srcId="{4F30C1EA-162B-3B46-8538-4BD18C3474BA}" destId="{0F336AA7-5E10-E048-B7FB-77DF7626AC13}" srcOrd="0" destOrd="0" presId="urn:microsoft.com/office/officeart/2008/layout/HexagonCluster"/>
    <dgm:cxn modelId="{93A06134-A1B8-564E-9506-68D1537FC963}" type="presOf" srcId="{5F8A9681-B0BC-4244-B55F-DC1A7134E6C8}" destId="{9DC69FBF-9FAF-ED40-9502-ECEE297E8FA3}" srcOrd="0" destOrd="0" presId="urn:microsoft.com/office/officeart/2008/layout/HexagonCluster"/>
    <dgm:cxn modelId="{2506CF37-2AB1-3B4D-A2DE-DD7F3446F9F5}" srcId="{4C5933AD-2C99-F244-A1DE-30020822824A}" destId="{4F30C1EA-162B-3B46-8538-4BD18C3474BA}" srcOrd="9" destOrd="0" parTransId="{6785C42B-7331-FB42-B8D8-BEEA73CC74CF}" sibTransId="{52BFD426-FC91-DB4A-BD15-739B96A90B55}"/>
    <dgm:cxn modelId="{D7D40045-F3F4-F84F-98C8-051F86ABE55D}" type="presOf" srcId="{508BE4AF-601A-1F4B-A96A-541842726B10}" destId="{3E2A8400-8649-4B45-A770-3D4BAA472299}" srcOrd="0" destOrd="0" presId="urn:microsoft.com/office/officeart/2008/layout/HexagonCluster"/>
    <dgm:cxn modelId="{C0D31E46-280F-684B-A31A-2BD18DC8A869}" srcId="{4C5933AD-2C99-F244-A1DE-30020822824A}" destId="{C27A4955-1D8A-4E4E-94B9-D80F7D524A38}" srcOrd="3" destOrd="0" parTransId="{69D21443-E0A5-4845-A623-42421AF43FCD}" sibTransId="{952DBA32-B97D-004C-B8D3-281644AB8693}"/>
    <dgm:cxn modelId="{03A85849-160F-D54C-AFA9-CAF59E10673C}" type="presOf" srcId="{AAB3A400-4341-A848-AA0E-2455384F7063}" destId="{71D67BCF-4CC0-D24B-A90C-FB7ED5B9B487}" srcOrd="0" destOrd="0" presId="urn:microsoft.com/office/officeart/2008/layout/HexagonCluster"/>
    <dgm:cxn modelId="{7394406F-A9BD-744D-B410-DB5C2EAF1279}" srcId="{4C5933AD-2C99-F244-A1DE-30020822824A}" destId="{3E338FED-CF50-5642-8817-478379E73AA8}" srcOrd="1" destOrd="0" parTransId="{E095DF20-DF5D-B942-8311-B17551CF57E8}" sibTransId="{508BE4AF-601A-1F4B-A96A-541842726B10}"/>
    <dgm:cxn modelId="{28E8F472-018E-AF4B-BE5D-A66A8E12089F}" type="presOf" srcId="{F7C00D8F-5AAB-0F41-8748-34EBCC425AC9}" destId="{6DFB3A30-745F-2F4F-90BC-32A3AED868E6}" srcOrd="0" destOrd="0" presId="urn:microsoft.com/office/officeart/2008/layout/HexagonCluster"/>
    <dgm:cxn modelId="{D4EB5F57-8600-3A4F-9516-A2C0560813BF}" type="presOf" srcId="{D3EC880D-21CE-2542-87A9-8B3F7A3A7504}" destId="{7CB0F906-E7C9-F544-84E3-775735BD4CD7}" srcOrd="0" destOrd="0" presId="urn:microsoft.com/office/officeart/2008/layout/HexagonCluster"/>
    <dgm:cxn modelId="{5AE18978-72F1-E645-985A-BC06ACBEFF4E}" srcId="{4C5933AD-2C99-F244-A1DE-30020822824A}" destId="{D3EC880D-21CE-2542-87A9-8B3F7A3A7504}" srcOrd="8" destOrd="0" parTransId="{3FF3475F-54A3-E942-B264-05A1774410FA}" sibTransId="{AAC23B4E-22BF-9B4F-A956-0BDBA4410F89}"/>
    <dgm:cxn modelId="{54489B92-D822-4D4B-A12A-E39FD79574B5}" type="presOf" srcId="{B43F49B2-DE9C-BF4F-8CC0-C2E122CB806B}" destId="{23D06453-439A-8049-9F02-5267B0D168CA}" srcOrd="0" destOrd="0" presId="urn:microsoft.com/office/officeart/2008/layout/HexagonCluster"/>
    <dgm:cxn modelId="{377AF59A-1217-0744-93BE-B3AF2AC899E5}" srcId="{4C5933AD-2C99-F244-A1DE-30020822824A}" destId="{5F8A9681-B0BC-4244-B55F-DC1A7134E6C8}" srcOrd="6" destOrd="0" parTransId="{28927FB3-CEAE-3741-AD56-18CE6EB5B0FB}" sibTransId="{158620E9-3A7B-F342-AC30-ED9D38EAAFB4}"/>
    <dgm:cxn modelId="{C288DFA4-4AA5-D14A-89F1-9F47CB031552}" type="presOf" srcId="{63736D0B-6561-5D40-B72C-65123D00696D}" destId="{E3112393-0AD2-DE41-A075-756B244B7337}" srcOrd="0" destOrd="0" presId="urn:microsoft.com/office/officeart/2008/layout/HexagonCluster"/>
    <dgm:cxn modelId="{C89827AD-9276-E641-A987-B40254BE8251}" type="presOf" srcId="{C27A4955-1D8A-4E4E-94B9-D80F7D524A38}" destId="{9AB1C7AE-EC63-6544-B020-4A033486BEF2}" srcOrd="0" destOrd="0" presId="urn:microsoft.com/office/officeart/2008/layout/HexagonCluster"/>
    <dgm:cxn modelId="{4FE793B1-4AF6-5548-B34E-3B739A70EE6B}" type="presOf" srcId="{8E22125F-953E-C348-9717-D45592C19429}" destId="{EF147572-8AF9-134E-84A0-4CE369954813}" srcOrd="0" destOrd="0" presId="urn:microsoft.com/office/officeart/2008/layout/HexagonCluster"/>
    <dgm:cxn modelId="{85C7C3B5-086B-1247-B4E4-E7A9D3FA3F60}" type="presOf" srcId="{52BFD426-FC91-DB4A-BD15-739B96A90B55}" destId="{A86CD4B8-3E13-1545-A8CA-5DBD6303A61A}" srcOrd="0" destOrd="0" presId="urn:microsoft.com/office/officeart/2008/layout/HexagonCluster"/>
    <dgm:cxn modelId="{AB6158C4-612F-E74F-B4A9-A27F4DEB3759}" srcId="{4C5933AD-2C99-F244-A1DE-30020822824A}" destId="{8E22125F-953E-C348-9717-D45592C19429}" srcOrd="2" destOrd="0" parTransId="{E48ED01E-8CDA-9A49-B2EC-7BEC4AB2906D}" sibTransId="{C4643DF4-6418-A043-A5A6-F46A441975F2}"/>
    <dgm:cxn modelId="{7EC542C7-8579-F145-A1BF-F7244642E920}" type="presOf" srcId="{1FCCDCCA-97E4-564A-8B74-BF0195CBC7D7}" destId="{A9AB97A9-2D0A-2249-A94B-500113D2A443}" srcOrd="0" destOrd="0" presId="urn:microsoft.com/office/officeart/2008/layout/HexagonCluster"/>
    <dgm:cxn modelId="{65ECD1C7-F7FC-1E48-BD71-BA5BE85C0F50}" type="presOf" srcId="{158620E9-3A7B-F342-AC30-ED9D38EAAFB4}" destId="{8F39BF02-C06C-5943-98A3-4F90EB1BD0D2}" srcOrd="0" destOrd="0" presId="urn:microsoft.com/office/officeart/2008/layout/HexagonCluster"/>
    <dgm:cxn modelId="{B48B26CB-D906-9248-88B4-D0A49476D220}" type="presOf" srcId="{DD0C1B2A-5DD5-4547-BE4A-054A54F6192E}" destId="{5EB7271B-3E15-C34F-96B2-3D4F7B4F62BC}" srcOrd="0" destOrd="0" presId="urn:microsoft.com/office/officeart/2008/layout/HexagonCluster"/>
    <dgm:cxn modelId="{593D0DCC-5B4D-6649-A5AA-E0D51A208717}" type="presOf" srcId="{C4643DF4-6418-A043-A5A6-F46A441975F2}" destId="{C85E410A-1F20-B941-AB57-80EB7DEBC947}" srcOrd="0" destOrd="0" presId="urn:microsoft.com/office/officeart/2008/layout/HexagonCluster"/>
    <dgm:cxn modelId="{D47288D4-FB83-7147-A6AE-488CD8F06597}" srcId="{4C5933AD-2C99-F244-A1DE-30020822824A}" destId="{DD96878D-BB3B-204E-9834-75119C0A9D68}" srcOrd="0" destOrd="0" parTransId="{30E6E094-BA76-D949-B1BA-EC96E16B75CB}" sibTransId="{1FCCDCCA-97E4-564A-8B74-BF0195CBC7D7}"/>
    <dgm:cxn modelId="{F66FB2D7-1BE0-0741-8475-E83008BEEE07}" type="presOf" srcId="{DD96878D-BB3B-204E-9834-75119C0A9D68}" destId="{822D3AB1-9FAD-7241-930F-A329EE000108}" srcOrd="0" destOrd="0" presId="urn:microsoft.com/office/officeart/2008/layout/HexagonCluster"/>
    <dgm:cxn modelId="{5E50D8D8-5D64-0A46-894F-258F451029A0}" type="presOf" srcId="{096E40BD-270E-F94B-BE01-41E35404D7DC}" destId="{427C669C-7BC7-EB43-A49F-30FB193FF552}" srcOrd="0" destOrd="0" presId="urn:microsoft.com/office/officeart/2008/layout/HexagonCluster"/>
    <dgm:cxn modelId="{3BA0EDE5-621E-A44F-A962-B02971705D64}" type="presOf" srcId="{B3CE464C-5787-EB4B-9865-C0551534656E}" destId="{F1513247-F7BB-EF4B-9C29-321F0FECCC91}" srcOrd="0" destOrd="0" presId="urn:microsoft.com/office/officeart/2008/layout/HexagonCluster"/>
    <dgm:cxn modelId="{DDB331F7-5B6A-F24E-BE63-BC819CF08835}" type="presOf" srcId="{FA9A0F46-48A4-BC4D-BABE-7C7A98DB4436}" destId="{3001BC58-029B-1446-83B8-8B121CEFB955}" srcOrd="0" destOrd="0" presId="urn:microsoft.com/office/officeart/2008/layout/HexagonCluster"/>
    <dgm:cxn modelId="{6569D1FD-6FB6-1644-BF96-EBF6939DA00C}" srcId="{4C5933AD-2C99-F244-A1DE-30020822824A}" destId="{AAB3A400-4341-A848-AA0E-2455384F7063}" srcOrd="5" destOrd="0" parTransId="{972F2822-4448-744A-99B7-072F69219068}" sibTransId="{CAA3B326-A03F-FF48-B1E4-74FA99F79D85}"/>
    <dgm:cxn modelId="{014C8472-9DA2-9346-9B88-7551D7A40A4D}" type="presParOf" srcId="{B6496DEE-83E1-1043-8A37-90E4D33D192F}" destId="{404B0460-27C1-B54B-A8BF-15B3CE6A80EA}" srcOrd="0" destOrd="0" presId="urn:microsoft.com/office/officeart/2008/layout/HexagonCluster"/>
    <dgm:cxn modelId="{F4E50DE8-AA90-D348-BA86-8003462B1B1D}" type="presParOf" srcId="{404B0460-27C1-B54B-A8BF-15B3CE6A80EA}" destId="{822D3AB1-9FAD-7241-930F-A329EE000108}" srcOrd="0" destOrd="0" presId="urn:microsoft.com/office/officeart/2008/layout/HexagonCluster"/>
    <dgm:cxn modelId="{BA8C3309-BF8A-E847-B404-D9428DE5FB03}" type="presParOf" srcId="{B6496DEE-83E1-1043-8A37-90E4D33D192F}" destId="{C3E0A417-1A51-C943-8CE8-BCD995E3D748}" srcOrd="1" destOrd="0" presId="urn:microsoft.com/office/officeart/2008/layout/HexagonCluster"/>
    <dgm:cxn modelId="{7DE5095D-18EA-8548-B153-AD75F50A87D2}" type="presParOf" srcId="{C3E0A417-1A51-C943-8CE8-BCD995E3D748}" destId="{52FC9F21-DDA4-2440-A5E9-C1A4E2D4CB0C}" srcOrd="0" destOrd="0" presId="urn:microsoft.com/office/officeart/2008/layout/HexagonCluster"/>
    <dgm:cxn modelId="{F9199CBE-0309-8442-A81B-61A30A52004F}" type="presParOf" srcId="{B6496DEE-83E1-1043-8A37-90E4D33D192F}" destId="{B3E2488D-A21A-5349-A290-0EB791692375}" srcOrd="2" destOrd="0" presId="urn:microsoft.com/office/officeart/2008/layout/HexagonCluster"/>
    <dgm:cxn modelId="{567D8CE1-9018-964A-A71C-8789F773BE23}" type="presParOf" srcId="{B3E2488D-A21A-5349-A290-0EB791692375}" destId="{A9AB97A9-2D0A-2249-A94B-500113D2A443}" srcOrd="0" destOrd="0" presId="urn:microsoft.com/office/officeart/2008/layout/HexagonCluster"/>
    <dgm:cxn modelId="{9385A504-44F6-CC4C-BE51-5DE7940B6EE2}" type="presParOf" srcId="{B6496DEE-83E1-1043-8A37-90E4D33D192F}" destId="{DA3FF7A5-8CBC-B14D-8BBC-088C70C27AC4}" srcOrd="3" destOrd="0" presId="urn:microsoft.com/office/officeart/2008/layout/HexagonCluster"/>
    <dgm:cxn modelId="{422E0097-090C-C141-8672-DF5EC7A9F896}" type="presParOf" srcId="{DA3FF7A5-8CBC-B14D-8BBC-088C70C27AC4}" destId="{F86698E3-6C69-CE4A-A7C8-293FE58432D5}" srcOrd="0" destOrd="0" presId="urn:microsoft.com/office/officeart/2008/layout/HexagonCluster"/>
    <dgm:cxn modelId="{23829E66-3639-504F-B331-8376F5E21CDF}" type="presParOf" srcId="{B6496DEE-83E1-1043-8A37-90E4D33D192F}" destId="{D657F10C-A33D-FC46-BA36-587DF89A9781}" srcOrd="4" destOrd="0" presId="urn:microsoft.com/office/officeart/2008/layout/HexagonCluster"/>
    <dgm:cxn modelId="{FE7EFF12-F69A-E948-BCDD-908881BB940D}" type="presParOf" srcId="{D657F10C-A33D-FC46-BA36-587DF89A9781}" destId="{6CA202E9-BAE4-FB47-B94E-CB5C3C2CDCF1}" srcOrd="0" destOrd="0" presId="urn:microsoft.com/office/officeart/2008/layout/HexagonCluster"/>
    <dgm:cxn modelId="{484384AF-8B82-6B42-BE5A-EDE04B119E20}" type="presParOf" srcId="{B6496DEE-83E1-1043-8A37-90E4D33D192F}" destId="{49863B10-834F-3344-BAA8-83601D5A4EA0}" srcOrd="5" destOrd="0" presId="urn:microsoft.com/office/officeart/2008/layout/HexagonCluster"/>
    <dgm:cxn modelId="{C347A0A0-1B61-AD46-8D18-4A119B244DD3}" type="presParOf" srcId="{49863B10-834F-3344-BAA8-83601D5A4EA0}" destId="{3CBCEB69-C272-274A-89BE-BDC94CB3E1AA}" srcOrd="0" destOrd="0" presId="urn:microsoft.com/office/officeart/2008/layout/HexagonCluster"/>
    <dgm:cxn modelId="{C1B08E7D-0354-944F-970F-E5D225968395}" type="presParOf" srcId="{B6496DEE-83E1-1043-8A37-90E4D33D192F}" destId="{9EFFF604-0612-1147-B1AF-94196693D283}" srcOrd="6" destOrd="0" presId="urn:microsoft.com/office/officeart/2008/layout/HexagonCluster"/>
    <dgm:cxn modelId="{4450531C-41F6-EC40-9569-015F30A8455A}" type="presParOf" srcId="{9EFFF604-0612-1147-B1AF-94196693D283}" destId="{3E2A8400-8649-4B45-A770-3D4BAA472299}" srcOrd="0" destOrd="0" presId="urn:microsoft.com/office/officeart/2008/layout/HexagonCluster"/>
    <dgm:cxn modelId="{7F17FE8D-4058-2F42-B9A7-B1C64A5ED68B}" type="presParOf" srcId="{B6496DEE-83E1-1043-8A37-90E4D33D192F}" destId="{E11C8C0F-07F8-0C49-9E22-1F463834BED2}" srcOrd="7" destOrd="0" presId="urn:microsoft.com/office/officeart/2008/layout/HexagonCluster"/>
    <dgm:cxn modelId="{357274DA-EFDB-FE4D-9C12-EFE6C6AE2DEF}" type="presParOf" srcId="{E11C8C0F-07F8-0C49-9E22-1F463834BED2}" destId="{0436FC84-3A25-5948-BC4C-40359F024A52}" srcOrd="0" destOrd="0" presId="urn:microsoft.com/office/officeart/2008/layout/HexagonCluster"/>
    <dgm:cxn modelId="{972DA4ED-F1FB-1146-9752-4B7037AE7072}" type="presParOf" srcId="{B6496DEE-83E1-1043-8A37-90E4D33D192F}" destId="{9EA1C658-892F-9843-9883-D0DA35F1C8DE}" srcOrd="8" destOrd="0" presId="urn:microsoft.com/office/officeart/2008/layout/HexagonCluster"/>
    <dgm:cxn modelId="{00533DDF-7276-644A-B1EC-8B9392485CED}" type="presParOf" srcId="{9EA1C658-892F-9843-9883-D0DA35F1C8DE}" destId="{EF147572-8AF9-134E-84A0-4CE369954813}" srcOrd="0" destOrd="0" presId="urn:microsoft.com/office/officeart/2008/layout/HexagonCluster"/>
    <dgm:cxn modelId="{F416FAF1-389C-6E42-8ABF-573FE8420658}" type="presParOf" srcId="{B6496DEE-83E1-1043-8A37-90E4D33D192F}" destId="{9E1B99D9-4CDA-5E4C-B244-63AF722319F4}" srcOrd="9" destOrd="0" presId="urn:microsoft.com/office/officeart/2008/layout/HexagonCluster"/>
    <dgm:cxn modelId="{187594B8-A96E-7149-A42C-3659641A734E}" type="presParOf" srcId="{9E1B99D9-4CDA-5E4C-B244-63AF722319F4}" destId="{A5EB2FC3-4CB2-8A47-AD1A-D148F106D2C1}" srcOrd="0" destOrd="0" presId="urn:microsoft.com/office/officeart/2008/layout/HexagonCluster"/>
    <dgm:cxn modelId="{9F61AD4F-67B4-E248-AADD-4B91737B6ABD}" type="presParOf" srcId="{B6496DEE-83E1-1043-8A37-90E4D33D192F}" destId="{A030FA03-0CEF-CA46-80AE-C56733632A82}" srcOrd="10" destOrd="0" presId="urn:microsoft.com/office/officeart/2008/layout/HexagonCluster"/>
    <dgm:cxn modelId="{73C95E7B-7441-8F45-A72F-8A4CFB656111}" type="presParOf" srcId="{A030FA03-0CEF-CA46-80AE-C56733632A82}" destId="{C85E410A-1F20-B941-AB57-80EB7DEBC947}" srcOrd="0" destOrd="0" presId="urn:microsoft.com/office/officeart/2008/layout/HexagonCluster"/>
    <dgm:cxn modelId="{1C43E5A3-F378-6F40-BB1A-05E1BD1BDE9F}" type="presParOf" srcId="{B6496DEE-83E1-1043-8A37-90E4D33D192F}" destId="{498A501D-FA5A-4C47-A2CB-E273287BA2E1}" srcOrd="11" destOrd="0" presId="urn:microsoft.com/office/officeart/2008/layout/HexagonCluster"/>
    <dgm:cxn modelId="{840D6D22-B791-1D44-B735-0F560654798B}" type="presParOf" srcId="{498A501D-FA5A-4C47-A2CB-E273287BA2E1}" destId="{EBFEFAC6-9EAD-D646-AA27-0D65D4606277}" srcOrd="0" destOrd="0" presId="urn:microsoft.com/office/officeart/2008/layout/HexagonCluster"/>
    <dgm:cxn modelId="{F441C73B-FC0C-C443-90AE-83C60099ACC1}" type="presParOf" srcId="{B6496DEE-83E1-1043-8A37-90E4D33D192F}" destId="{EA0D37E1-5F5C-734B-9253-9B8BA820A75F}" srcOrd="12" destOrd="0" presId="urn:microsoft.com/office/officeart/2008/layout/HexagonCluster"/>
    <dgm:cxn modelId="{087BE1FA-23EE-3B4D-AD13-4A459BF2D949}" type="presParOf" srcId="{EA0D37E1-5F5C-734B-9253-9B8BA820A75F}" destId="{9AB1C7AE-EC63-6544-B020-4A033486BEF2}" srcOrd="0" destOrd="0" presId="urn:microsoft.com/office/officeart/2008/layout/HexagonCluster"/>
    <dgm:cxn modelId="{EBDACE85-FFB2-2C42-ABD9-608269149030}" type="presParOf" srcId="{B6496DEE-83E1-1043-8A37-90E4D33D192F}" destId="{07F63FE8-4D22-AD4C-B032-D7EB4FD58BBD}" srcOrd="13" destOrd="0" presId="urn:microsoft.com/office/officeart/2008/layout/HexagonCluster"/>
    <dgm:cxn modelId="{F4C4089C-4E08-A544-948E-5841C342D3A5}" type="presParOf" srcId="{07F63FE8-4D22-AD4C-B032-D7EB4FD58BBD}" destId="{99A13843-9D25-5642-B5B6-FCF17429BA0E}" srcOrd="0" destOrd="0" presId="urn:microsoft.com/office/officeart/2008/layout/HexagonCluster"/>
    <dgm:cxn modelId="{447E9C2F-292B-2947-80BA-9878E571057E}" type="presParOf" srcId="{B6496DEE-83E1-1043-8A37-90E4D33D192F}" destId="{7C1FBD3B-B0C9-BA41-84CF-D1CEB9D89528}" srcOrd="14" destOrd="0" presId="urn:microsoft.com/office/officeart/2008/layout/HexagonCluster"/>
    <dgm:cxn modelId="{E5A1D875-4C71-7241-8F37-73F815B2E2A4}" type="presParOf" srcId="{7C1FBD3B-B0C9-BA41-84CF-D1CEB9D89528}" destId="{90C1960B-571D-284A-9C0E-76AA67F7728E}" srcOrd="0" destOrd="0" presId="urn:microsoft.com/office/officeart/2008/layout/HexagonCluster"/>
    <dgm:cxn modelId="{A6D334C9-7CD5-6F48-AAE7-EB9F94E46D0E}" type="presParOf" srcId="{B6496DEE-83E1-1043-8A37-90E4D33D192F}" destId="{5164C87D-52BF-084B-B6AE-7AFF9B877C3C}" srcOrd="15" destOrd="0" presId="urn:microsoft.com/office/officeart/2008/layout/HexagonCluster"/>
    <dgm:cxn modelId="{7D50033C-825A-8D41-A4B5-A2D868DCAA9D}" type="presParOf" srcId="{5164C87D-52BF-084B-B6AE-7AFF9B877C3C}" destId="{3F353C59-9212-604E-9FE1-00E24C2013BD}" srcOrd="0" destOrd="0" presId="urn:microsoft.com/office/officeart/2008/layout/HexagonCluster"/>
    <dgm:cxn modelId="{3518F1EB-7286-A845-B9AE-7782E54B494A}" type="presParOf" srcId="{B6496DEE-83E1-1043-8A37-90E4D33D192F}" destId="{88F177A3-8258-9449-98D1-8F122148C845}" srcOrd="16" destOrd="0" presId="urn:microsoft.com/office/officeart/2008/layout/HexagonCluster"/>
    <dgm:cxn modelId="{CC8F6CEE-000C-634C-B977-89B454D616E4}" type="presParOf" srcId="{88F177A3-8258-9449-98D1-8F122148C845}" destId="{427C669C-7BC7-EB43-A49F-30FB193FF552}" srcOrd="0" destOrd="0" presId="urn:microsoft.com/office/officeart/2008/layout/HexagonCluster"/>
    <dgm:cxn modelId="{3435112C-C6E6-A742-BB2F-58F3802069A3}" type="presParOf" srcId="{B6496DEE-83E1-1043-8A37-90E4D33D192F}" destId="{7F1BD957-190C-1D45-B5B3-5F27A2E1B801}" srcOrd="17" destOrd="0" presId="urn:microsoft.com/office/officeart/2008/layout/HexagonCluster"/>
    <dgm:cxn modelId="{84CDF7BB-13AA-9A4D-88DD-291FF0EF8B87}" type="presParOf" srcId="{7F1BD957-190C-1D45-B5B3-5F27A2E1B801}" destId="{5E48EDCC-D157-D94F-9FE1-B03091B2DA65}" srcOrd="0" destOrd="0" presId="urn:microsoft.com/office/officeart/2008/layout/HexagonCluster"/>
    <dgm:cxn modelId="{EFF49CC4-F68A-174F-9629-B2F8962C2E84}" type="presParOf" srcId="{B6496DEE-83E1-1043-8A37-90E4D33D192F}" destId="{AC20956C-D362-794B-90C9-EE0AB6758B8F}" srcOrd="18" destOrd="0" presId="urn:microsoft.com/office/officeart/2008/layout/HexagonCluster"/>
    <dgm:cxn modelId="{C0214B0A-4AF9-CA4F-93D4-5AEEA3C8233E}" type="presParOf" srcId="{AC20956C-D362-794B-90C9-EE0AB6758B8F}" destId="{E3112393-0AD2-DE41-A075-756B244B7337}" srcOrd="0" destOrd="0" presId="urn:microsoft.com/office/officeart/2008/layout/HexagonCluster"/>
    <dgm:cxn modelId="{C65C0BD4-9E18-1445-AFCB-CF5926316F5A}" type="presParOf" srcId="{B6496DEE-83E1-1043-8A37-90E4D33D192F}" destId="{0AFBA512-AA83-9447-B252-360138076EA5}" srcOrd="19" destOrd="0" presId="urn:microsoft.com/office/officeart/2008/layout/HexagonCluster"/>
    <dgm:cxn modelId="{777D3AF5-13CB-F44D-9B52-B5F87D0DB6A0}" type="presParOf" srcId="{0AFBA512-AA83-9447-B252-360138076EA5}" destId="{90FD4C65-6E40-0F4A-86F9-586742428D34}" srcOrd="0" destOrd="0" presId="urn:microsoft.com/office/officeart/2008/layout/HexagonCluster"/>
    <dgm:cxn modelId="{DE62982B-8E0B-6048-8CB7-0A2506A6FA36}" type="presParOf" srcId="{B6496DEE-83E1-1043-8A37-90E4D33D192F}" destId="{3FD62264-23FF-DF47-A9EA-436EE7BEC8DC}" srcOrd="20" destOrd="0" presId="urn:microsoft.com/office/officeart/2008/layout/HexagonCluster"/>
    <dgm:cxn modelId="{51B9B028-31F1-6948-A108-09B878C59617}" type="presParOf" srcId="{3FD62264-23FF-DF47-A9EA-436EE7BEC8DC}" destId="{71D67BCF-4CC0-D24B-A90C-FB7ED5B9B487}" srcOrd="0" destOrd="0" presId="urn:microsoft.com/office/officeart/2008/layout/HexagonCluster"/>
    <dgm:cxn modelId="{6E14B3EA-F8DE-1642-9495-212788B44E87}" type="presParOf" srcId="{B6496DEE-83E1-1043-8A37-90E4D33D192F}" destId="{7C309620-4198-EC40-981B-2B2345D4B0CC}" srcOrd="21" destOrd="0" presId="urn:microsoft.com/office/officeart/2008/layout/HexagonCluster"/>
    <dgm:cxn modelId="{6798F092-5D8D-3F4F-9D8A-5B38BAF3FBEE}" type="presParOf" srcId="{7C309620-4198-EC40-981B-2B2345D4B0CC}" destId="{F55F2232-B96A-6B49-93B4-2B7EC20FA082}" srcOrd="0" destOrd="0" presId="urn:microsoft.com/office/officeart/2008/layout/HexagonCluster"/>
    <dgm:cxn modelId="{D718DB6D-9015-9A44-B663-655FC57EF723}" type="presParOf" srcId="{B6496DEE-83E1-1043-8A37-90E4D33D192F}" destId="{9B5AD006-674B-064B-9189-3A441B33FD8C}" srcOrd="22" destOrd="0" presId="urn:microsoft.com/office/officeart/2008/layout/HexagonCluster"/>
    <dgm:cxn modelId="{9F822B34-874F-104D-BA6E-E07FE489AD1E}" type="presParOf" srcId="{9B5AD006-674B-064B-9189-3A441B33FD8C}" destId="{ED5E8E41-8FBA-4A47-81FD-0ADF636F8318}" srcOrd="0" destOrd="0" presId="urn:microsoft.com/office/officeart/2008/layout/HexagonCluster"/>
    <dgm:cxn modelId="{2D7453B8-7630-E94A-8A14-687FF734A8A0}" type="presParOf" srcId="{B6496DEE-83E1-1043-8A37-90E4D33D192F}" destId="{B1780A60-BA84-824E-B220-02911648155A}" srcOrd="23" destOrd="0" presId="urn:microsoft.com/office/officeart/2008/layout/HexagonCluster"/>
    <dgm:cxn modelId="{67FDC876-2A7E-D745-9D2B-87BD5FF6EDD1}" type="presParOf" srcId="{B1780A60-BA84-824E-B220-02911648155A}" destId="{DE6486C8-3670-EE44-9D96-4D4CB2BD23EB}" srcOrd="0" destOrd="0" presId="urn:microsoft.com/office/officeart/2008/layout/HexagonCluster"/>
    <dgm:cxn modelId="{60BFE1EB-69D9-EB4C-A122-EB1BD85876B9}" type="presParOf" srcId="{B6496DEE-83E1-1043-8A37-90E4D33D192F}" destId="{7968D2A6-88AF-6F4A-90BF-00A897182FD6}" srcOrd="24" destOrd="0" presId="urn:microsoft.com/office/officeart/2008/layout/HexagonCluster"/>
    <dgm:cxn modelId="{FDB65DBF-2E5E-FD43-A383-1DAE2385B115}" type="presParOf" srcId="{7968D2A6-88AF-6F4A-90BF-00A897182FD6}" destId="{9DC69FBF-9FAF-ED40-9502-ECEE297E8FA3}" srcOrd="0" destOrd="0" presId="urn:microsoft.com/office/officeart/2008/layout/HexagonCluster"/>
    <dgm:cxn modelId="{30369A92-5155-0448-AB6B-D09F29DF079D}" type="presParOf" srcId="{B6496DEE-83E1-1043-8A37-90E4D33D192F}" destId="{6A05FA1E-071F-1545-9109-F71925A0B279}" srcOrd="25" destOrd="0" presId="urn:microsoft.com/office/officeart/2008/layout/HexagonCluster"/>
    <dgm:cxn modelId="{1125F99E-6378-D44E-8093-6D80CB88FA7A}" type="presParOf" srcId="{6A05FA1E-071F-1545-9109-F71925A0B279}" destId="{F81C4F8B-78F3-8643-8F76-9C443DC8E918}" srcOrd="0" destOrd="0" presId="urn:microsoft.com/office/officeart/2008/layout/HexagonCluster"/>
    <dgm:cxn modelId="{6612E8FC-658F-FB4D-92B4-D2C8C5BE3DCA}" type="presParOf" srcId="{B6496DEE-83E1-1043-8A37-90E4D33D192F}" destId="{BFF0025B-566E-8041-812F-1A79F8621A7E}" srcOrd="26" destOrd="0" presId="urn:microsoft.com/office/officeart/2008/layout/HexagonCluster"/>
    <dgm:cxn modelId="{80D7BAAA-1EC5-6046-AA64-426545A8DE23}" type="presParOf" srcId="{BFF0025B-566E-8041-812F-1A79F8621A7E}" destId="{8F39BF02-C06C-5943-98A3-4F90EB1BD0D2}" srcOrd="0" destOrd="0" presId="urn:microsoft.com/office/officeart/2008/layout/HexagonCluster"/>
    <dgm:cxn modelId="{35014523-C3A5-504E-861B-6044356E40DA}" type="presParOf" srcId="{B6496DEE-83E1-1043-8A37-90E4D33D192F}" destId="{EE67D576-F6F7-3741-870F-34E73BF4D147}" srcOrd="27" destOrd="0" presId="urn:microsoft.com/office/officeart/2008/layout/HexagonCluster"/>
    <dgm:cxn modelId="{4038E343-44C3-F641-87CF-5BF0E12A509A}" type="presParOf" srcId="{EE67D576-F6F7-3741-870F-34E73BF4D147}" destId="{9D585F94-DDE0-5F4D-90C2-AE7C7C6DD4A4}" srcOrd="0" destOrd="0" presId="urn:microsoft.com/office/officeart/2008/layout/HexagonCluster"/>
    <dgm:cxn modelId="{9B57D94F-3BBA-9247-B4EC-1701A51A0B20}" type="presParOf" srcId="{B6496DEE-83E1-1043-8A37-90E4D33D192F}" destId="{6B145F2C-A64B-9846-A4CD-B22305C949D6}" srcOrd="28" destOrd="0" presId="urn:microsoft.com/office/officeart/2008/layout/HexagonCluster"/>
    <dgm:cxn modelId="{A65299BA-DDF9-E144-B271-DB92F707A9A3}" type="presParOf" srcId="{6B145F2C-A64B-9846-A4CD-B22305C949D6}" destId="{23D06453-439A-8049-9F02-5267B0D168CA}" srcOrd="0" destOrd="0" presId="urn:microsoft.com/office/officeart/2008/layout/HexagonCluster"/>
    <dgm:cxn modelId="{975680AC-D3CD-914D-AFC1-1B66E9F64136}" type="presParOf" srcId="{B6496DEE-83E1-1043-8A37-90E4D33D192F}" destId="{169C9600-61CD-CD40-93CE-A95B45BE61F1}" srcOrd="29" destOrd="0" presId="urn:microsoft.com/office/officeart/2008/layout/HexagonCluster"/>
    <dgm:cxn modelId="{A243308A-9986-B34B-9C79-72328EBC400D}" type="presParOf" srcId="{169C9600-61CD-CD40-93CE-A95B45BE61F1}" destId="{EB39FCEB-9434-D441-B984-6664607FE885}" srcOrd="0" destOrd="0" presId="urn:microsoft.com/office/officeart/2008/layout/HexagonCluster"/>
    <dgm:cxn modelId="{AC1B3112-BC2C-C74F-BB9E-A64B0001E01D}" type="presParOf" srcId="{B6496DEE-83E1-1043-8A37-90E4D33D192F}" destId="{0EB49E0F-6C2B-E945-9CBA-41C464951BC9}" srcOrd="30" destOrd="0" presId="urn:microsoft.com/office/officeart/2008/layout/HexagonCluster"/>
    <dgm:cxn modelId="{DD87C777-673A-7E45-9690-E18E1D464143}" type="presParOf" srcId="{0EB49E0F-6C2B-E945-9CBA-41C464951BC9}" destId="{3001BC58-029B-1446-83B8-8B121CEFB955}" srcOrd="0" destOrd="0" presId="urn:microsoft.com/office/officeart/2008/layout/HexagonCluster"/>
    <dgm:cxn modelId="{AC8D99BA-85B4-2E4B-AA83-9645E8B6115A}" type="presParOf" srcId="{B6496DEE-83E1-1043-8A37-90E4D33D192F}" destId="{206453A3-F5C4-4842-BB52-8347C853C1A7}" srcOrd="31" destOrd="0" presId="urn:microsoft.com/office/officeart/2008/layout/HexagonCluster"/>
    <dgm:cxn modelId="{CFA339E0-5FE2-164A-AC81-BA1EA0F4683D}" type="presParOf" srcId="{206453A3-F5C4-4842-BB52-8347C853C1A7}" destId="{9410C04E-E187-1A4F-A7DE-43269AD7FAB6}" srcOrd="0" destOrd="0" presId="urn:microsoft.com/office/officeart/2008/layout/HexagonCluster"/>
    <dgm:cxn modelId="{A45879A2-6555-4E4E-8249-916C92FF8827}" type="presParOf" srcId="{B6496DEE-83E1-1043-8A37-90E4D33D192F}" destId="{51909103-05D0-9C41-9F43-D973D7C26F6D}" srcOrd="32" destOrd="0" presId="urn:microsoft.com/office/officeart/2008/layout/HexagonCluster"/>
    <dgm:cxn modelId="{1C6F00EB-3EB3-5948-BDB9-8F80B72610C8}" type="presParOf" srcId="{51909103-05D0-9C41-9F43-D973D7C26F6D}" destId="{7CB0F906-E7C9-F544-84E3-775735BD4CD7}" srcOrd="0" destOrd="0" presId="urn:microsoft.com/office/officeart/2008/layout/HexagonCluster"/>
    <dgm:cxn modelId="{477324AA-4A56-AF41-9103-3764F53F066D}" type="presParOf" srcId="{B6496DEE-83E1-1043-8A37-90E4D33D192F}" destId="{5D8AB595-659E-EA4C-9A23-24763127F1DD}" srcOrd="33" destOrd="0" presId="urn:microsoft.com/office/officeart/2008/layout/HexagonCluster"/>
    <dgm:cxn modelId="{3310B69E-9BAE-5D4F-A2CA-F5399DF650A4}" type="presParOf" srcId="{5D8AB595-659E-EA4C-9A23-24763127F1DD}" destId="{77120615-E5B2-AF4E-BEBF-D07E28C8BC3E}" srcOrd="0" destOrd="0" presId="urn:microsoft.com/office/officeart/2008/layout/HexagonCluster"/>
    <dgm:cxn modelId="{26D3EC79-6D96-7149-A0C0-49D2E2CFA6C8}" type="presParOf" srcId="{B6496DEE-83E1-1043-8A37-90E4D33D192F}" destId="{036E0A26-6D7E-4747-947B-D0149CA87691}" srcOrd="34" destOrd="0" presId="urn:microsoft.com/office/officeart/2008/layout/HexagonCluster"/>
    <dgm:cxn modelId="{053F8469-BEA6-D341-9F9A-F3862796CFD3}" type="presParOf" srcId="{036E0A26-6D7E-4747-947B-D0149CA87691}" destId="{7F95A034-FD62-2F4B-A5FD-5E635A86F0EF}" srcOrd="0" destOrd="0" presId="urn:microsoft.com/office/officeart/2008/layout/HexagonCluster"/>
    <dgm:cxn modelId="{A1074686-D203-9747-929C-488A7877B470}" type="presParOf" srcId="{B6496DEE-83E1-1043-8A37-90E4D33D192F}" destId="{3164B1B5-7E3F-764B-8AF5-73366D38FBDB}" srcOrd="35" destOrd="0" presId="urn:microsoft.com/office/officeart/2008/layout/HexagonCluster"/>
    <dgm:cxn modelId="{AC1DB702-A348-EF45-9E91-68845C9F85B9}" type="presParOf" srcId="{3164B1B5-7E3F-764B-8AF5-73366D38FBDB}" destId="{BC0FAB5C-27A2-D947-9250-007294CE9916}" srcOrd="0" destOrd="0" presId="urn:microsoft.com/office/officeart/2008/layout/HexagonCluster"/>
    <dgm:cxn modelId="{103552CF-FDC4-6546-A460-BAC128D44BC0}" type="presParOf" srcId="{B6496DEE-83E1-1043-8A37-90E4D33D192F}" destId="{904FBC00-08B3-8242-A957-7CBBDF925E2D}" srcOrd="36" destOrd="0" presId="urn:microsoft.com/office/officeart/2008/layout/HexagonCluster"/>
    <dgm:cxn modelId="{66E080B1-FB9A-AC45-9A3F-ED8CBAE3CCA3}" type="presParOf" srcId="{904FBC00-08B3-8242-A957-7CBBDF925E2D}" destId="{0F336AA7-5E10-E048-B7FB-77DF7626AC13}" srcOrd="0" destOrd="0" presId="urn:microsoft.com/office/officeart/2008/layout/HexagonCluster"/>
    <dgm:cxn modelId="{254BE727-203C-9645-9C08-AFB0B148E59E}" type="presParOf" srcId="{B6496DEE-83E1-1043-8A37-90E4D33D192F}" destId="{48B42296-A7C8-3C48-B80A-6C227C29CAEF}" srcOrd="37" destOrd="0" presId="urn:microsoft.com/office/officeart/2008/layout/HexagonCluster"/>
    <dgm:cxn modelId="{84BF2D28-41BD-B142-8B15-1FBAC753D17E}" type="presParOf" srcId="{48B42296-A7C8-3C48-B80A-6C227C29CAEF}" destId="{D42524D6-0718-7B4E-B314-9EFBBE990E8B}" srcOrd="0" destOrd="0" presId="urn:microsoft.com/office/officeart/2008/layout/HexagonCluster"/>
    <dgm:cxn modelId="{CF447D4F-2C8A-D742-AC9D-DE9B7AA3B46C}" type="presParOf" srcId="{B6496DEE-83E1-1043-8A37-90E4D33D192F}" destId="{DE22E53A-BC75-C844-BD7B-C2FADE0B5DDA}" srcOrd="38" destOrd="0" presId="urn:microsoft.com/office/officeart/2008/layout/HexagonCluster"/>
    <dgm:cxn modelId="{E0AE35CE-368F-0B48-B985-38017C46EA4A}" type="presParOf" srcId="{DE22E53A-BC75-C844-BD7B-C2FADE0B5DDA}" destId="{A86CD4B8-3E13-1545-A8CA-5DBD6303A61A}" srcOrd="0" destOrd="0" presId="urn:microsoft.com/office/officeart/2008/layout/HexagonCluster"/>
    <dgm:cxn modelId="{4016D25A-DE67-4044-BA1D-7717419F2C57}" type="presParOf" srcId="{B6496DEE-83E1-1043-8A37-90E4D33D192F}" destId="{F88D995A-D7DF-1F42-A60C-6460C00A67C0}" srcOrd="39" destOrd="0" presId="urn:microsoft.com/office/officeart/2008/layout/HexagonCluster"/>
    <dgm:cxn modelId="{11390DA2-A5F1-C943-B594-C731EBF826CE}" type="presParOf" srcId="{F88D995A-D7DF-1F42-A60C-6460C00A67C0}" destId="{17F8730F-380B-5B4A-A576-1335644CBD74}" srcOrd="0" destOrd="0" presId="urn:microsoft.com/office/officeart/2008/layout/HexagonCluster"/>
    <dgm:cxn modelId="{E04F035B-D34F-6C44-902A-ADEE1FA8ECB8}" type="presParOf" srcId="{B6496DEE-83E1-1043-8A37-90E4D33D192F}" destId="{E0D97279-5CA9-AA4B-9134-BA6566DA9585}" srcOrd="40" destOrd="0" presId="urn:microsoft.com/office/officeart/2008/layout/HexagonCluster"/>
    <dgm:cxn modelId="{D7E70A92-3C43-344D-A0AD-EA216E136374}" type="presParOf" srcId="{E0D97279-5CA9-AA4B-9134-BA6566DA9585}" destId="{5EB7271B-3E15-C34F-96B2-3D4F7B4F62BC}" srcOrd="0" destOrd="0" presId="urn:microsoft.com/office/officeart/2008/layout/HexagonCluster"/>
    <dgm:cxn modelId="{B3DE310E-A58F-ED4D-93F2-1704F94CCEE4}" type="presParOf" srcId="{B6496DEE-83E1-1043-8A37-90E4D33D192F}" destId="{CE4CD176-9384-CA41-BE15-A5DA0437A60D}" srcOrd="41" destOrd="0" presId="urn:microsoft.com/office/officeart/2008/layout/HexagonCluster"/>
    <dgm:cxn modelId="{44FF9B9C-7BFF-D74C-B421-0C3A34A12B1E}" type="presParOf" srcId="{CE4CD176-9384-CA41-BE15-A5DA0437A60D}" destId="{66DDCDF1-0890-5841-96BB-8CFABCFBDF77}" srcOrd="0" destOrd="0" presId="urn:microsoft.com/office/officeart/2008/layout/HexagonCluster"/>
    <dgm:cxn modelId="{C631C59A-FD35-8E47-A965-14CA903F281B}" type="presParOf" srcId="{B6496DEE-83E1-1043-8A37-90E4D33D192F}" destId="{4A220E98-F3D7-BE41-AA7F-482C1F1320BC}" srcOrd="42" destOrd="0" presId="urn:microsoft.com/office/officeart/2008/layout/HexagonCluster"/>
    <dgm:cxn modelId="{080BCCF2-DEDF-F746-AD1D-4D471E1BD7C8}" type="presParOf" srcId="{4A220E98-F3D7-BE41-AA7F-482C1F1320BC}" destId="{F1513247-F7BB-EF4B-9C29-321F0FECCC91}" srcOrd="0" destOrd="0" presId="urn:microsoft.com/office/officeart/2008/layout/HexagonCluster"/>
    <dgm:cxn modelId="{90891AAF-5AD4-5A4D-8FFA-26663ED9C4C3}" type="presParOf" srcId="{B6496DEE-83E1-1043-8A37-90E4D33D192F}" destId="{6B67EA95-7351-014B-8E49-3F1944DEDF51}" srcOrd="43" destOrd="0" presId="urn:microsoft.com/office/officeart/2008/layout/HexagonCluster"/>
    <dgm:cxn modelId="{E2D7089B-9369-2B41-AFAA-376D10D10440}" type="presParOf" srcId="{6B67EA95-7351-014B-8E49-3F1944DEDF51}" destId="{53EEAF25-FA82-F346-8A29-EC99078CC731}" srcOrd="0" destOrd="0" presId="urn:microsoft.com/office/officeart/2008/layout/HexagonCluster"/>
    <dgm:cxn modelId="{A46B2EE5-0F4E-2B40-AAA1-04C674639F97}" type="presParOf" srcId="{B6496DEE-83E1-1043-8A37-90E4D33D192F}" destId="{E3D0E298-EED5-5A43-8D67-5F229E7C0FCB}" srcOrd="44" destOrd="0" presId="urn:microsoft.com/office/officeart/2008/layout/HexagonCluster"/>
    <dgm:cxn modelId="{4FAC4A42-089F-9445-A1FE-F461B1E42CED}" type="presParOf" srcId="{E3D0E298-EED5-5A43-8D67-5F229E7C0FCB}" destId="{8C5A1C99-4EC7-5F41-B55B-6D6606F450EB}" srcOrd="0" destOrd="0" presId="urn:microsoft.com/office/officeart/2008/layout/HexagonCluster"/>
    <dgm:cxn modelId="{1D6C6B05-79A1-7B4F-BAC1-B73F9DE0A67E}" type="presParOf" srcId="{B6496DEE-83E1-1043-8A37-90E4D33D192F}" destId="{C7B4CEEE-76C6-4243-B4BD-FCAEA02D7DB7}" srcOrd="45" destOrd="0" presId="urn:microsoft.com/office/officeart/2008/layout/HexagonCluster"/>
    <dgm:cxn modelId="{6B72F222-9A89-7E48-953E-9AEE722604E2}" type="presParOf" srcId="{C7B4CEEE-76C6-4243-B4BD-FCAEA02D7DB7}" destId="{3D2A3C51-DCC9-6049-84F9-23243C8BA9E4}" srcOrd="0" destOrd="0" presId="urn:microsoft.com/office/officeart/2008/layout/HexagonCluster"/>
    <dgm:cxn modelId="{01577CE6-9C4F-5C4F-9064-E36762F5AF3E}" type="presParOf" srcId="{B6496DEE-83E1-1043-8A37-90E4D33D192F}" destId="{F72966BE-9BFC-4C48-A4DF-16A2579B089B}" srcOrd="46" destOrd="0" presId="urn:microsoft.com/office/officeart/2008/layout/HexagonCluster"/>
    <dgm:cxn modelId="{C044789A-5B66-DC42-A46C-E0FFD9454537}" type="presParOf" srcId="{F72966BE-9BFC-4C48-A4DF-16A2579B089B}" destId="{6DFB3A30-745F-2F4F-90BC-32A3AED868E6}" srcOrd="0" destOrd="0" presId="urn:microsoft.com/office/officeart/2008/layout/HexagonCluster"/>
    <dgm:cxn modelId="{286DAB94-B3A2-864C-B31F-A394FE9132FA}" type="presParOf" srcId="{B6496DEE-83E1-1043-8A37-90E4D33D192F}" destId="{5C6FBA0D-9C9E-814C-B3D4-812A2B87F928}" srcOrd="47" destOrd="0" presId="urn:microsoft.com/office/officeart/2008/layout/HexagonCluster"/>
    <dgm:cxn modelId="{B21FE866-09F4-6B4D-9824-C61C3D2F877D}" type="presParOf" srcId="{5C6FBA0D-9C9E-814C-B3D4-812A2B87F928}" destId="{72FD0386-4E29-A74B-9E10-EB6AE2A4D1DB}"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278022-788D-4464-815C-094BAEEFF3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A987E3F-C745-466C-B2CB-2E30468C24DF}">
      <dgm:prSet/>
      <dgm:spPr/>
      <dgm:t>
        <a:bodyPr/>
        <a:lstStyle/>
        <a:p>
          <a:pPr>
            <a:lnSpc>
              <a:spcPct val="100000"/>
            </a:lnSpc>
          </a:pPr>
          <a:r>
            <a:rPr lang="en-US" b="1" dirty="0">
              <a:solidFill>
                <a:schemeClr val="bg1"/>
              </a:solidFill>
            </a:rPr>
            <a:t>Purpose of Design Standards:</a:t>
          </a:r>
        </a:p>
      </dgm:t>
    </dgm:pt>
    <dgm:pt modelId="{17A4CA36-9511-42CE-B56A-05A0D9746BAC}" type="parTrans" cxnId="{50CC45C6-F837-466E-B539-643CDB101291}">
      <dgm:prSet/>
      <dgm:spPr/>
      <dgm:t>
        <a:bodyPr/>
        <a:lstStyle/>
        <a:p>
          <a:endParaRPr lang="en-US"/>
        </a:p>
      </dgm:t>
    </dgm:pt>
    <dgm:pt modelId="{58C13642-3D4D-4DF2-B150-D988A9004301}" type="sibTrans" cxnId="{50CC45C6-F837-466E-B539-643CDB101291}">
      <dgm:prSet/>
      <dgm:spPr/>
      <dgm:t>
        <a:bodyPr/>
        <a:lstStyle/>
        <a:p>
          <a:endParaRPr lang="en-US"/>
        </a:p>
      </dgm:t>
    </dgm:pt>
    <dgm:pt modelId="{17D7786E-9437-4E47-9338-380E6A329F31}">
      <dgm:prSet/>
      <dgm:spPr/>
      <dgm:t>
        <a:bodyPr/>
        <a:lstStyle/>
        <a:p>
          <a:pPr>
            <a:lnSpc>
              <a:spcPct val="100000"/>
            </a:lnSpc>
          </a:pPr>
          <a:r>
            <a:rPr lang="en-US" dirty="0">
              <a:solidFill>
                <a:schemeClr val="bg1"/>
              </a:solidFill>
            </a:rPr>
            <a:t>Document Institutional Knowledge and Subject Matter Expertise</a:t>
          </a:r>
        </a:p>
      </dgm:t>
    </dgm:pt>
    <dgm:pt modelId="{B3D1F452-3272-436B-99FC-B4DA99247847}" type="parTrans" cxnId="{F5BE054A-31F0-44FB-9577-9DF52926AACE}">
      <dgm:prSet/>
      <dgm:spPr/>
      <dgm:t>
        <a:bodyPr/>
        <a:lstStyle/>
        <a:p>
          <a:endParaRPr lang="en-US"/>
        </a:p>
      </dgm:t>
    </dgm:pt>
    <dgm:pt modelId="{E96B6C3D-8857-4D37-92BC-A78D1D95B5A6}" type="sibTrans" cxnId="{F5BE054A-31F0-44FB-9577-9DF52926AACE}">
      <dgm:prSet/>
      <dgm:spPr/>
      <dgm:t>
        <a:bodyPr/>
        <a:lstStyle/>
        <a:p>
          <a:endParaRPr lang="en-US"/>
        </a:p>
      </dgm:t>
    </dgm:pt>
    <dgm:pt modelId="{AAD87AEE-5CB7-4F02-8A32-8FED81778DCA}">
      <dgm:prSet/>
      <dgm:spPr/>
      <dgm:t>
        <a:bodyPr/>
        <a:lstStyle/>
        <a:p>
          <a:pPr>
            <a:lnSpc>
              <a:spcPct val="100000"/>
            </a:lnSpc>
          </a:pPr>
          <a:r>
            <a:rPr lang="en-US" dirty="0">
              <a:solidFill>
                <a:schemeClr val="bg1"/>
              </a:solidFill>
            </a:rPr>
            <a:t>Document Lessons Learned and Avoid Repeating Mistakes</a:t>
          </a:r>
        </a:p>
      </dgm:t>
    </dgm:pt>
    <dgm:pt modelId="{86222E60-D9AD-4CE3-8021-316E07657BC0}" type="parTrans" cxnId="{915D7EBA-B62D-4255-847F-13E3D25DEF9C}">
      <dgm:prSet/>
      <dgm:spPr/>
      <dgm:t>
        <a:bodyPr/>
        <a:lstStyle/>
        <a:p>
          <a:endParaRPr lang="en-US"/>
        </a:p>
      </dgm:t>
    </dgm:pt>
    <dgm:pt modelId="{B9999F57-CC76-4350-8975-49B71BDF05F9}" type="sibTrans" cxnId="{915D7EBA-B62D-4255-847F-13E3D25DEF9C}">
      <dgm:prSet/>
      <dgm:spPr/>
      <dgm:t>
        <a:bodyPr/>
        <a:lstStyle/>
        <a:p>
          <a:endParaRPr lang="en-US"/>
        </a:p>
      </dgm:t>
    </dgm:pt>
    <dgm:pt modelId="{5011408D-412A-4B7A-B68A-567F9C3AE6A6}">
      <dgm:prSet/>
      <dgm:spPr/>
      <dgm:t>
        <a:bodyPr/>
        <a:lstStyle/>
        <a:p>
          <a:pPr>
            <a:lnSpc>
              <a:spcPct val="100000"/>
            </a:lnSpc>
          </a:pPr>
          <a:r>
            <a:rPr lang="en-US" dirty="0">
              <a:solidFill>
                <a:schemeClr val="bg1"/>
              </a:solidFill>
            </a:rPr>
            <a:t>To Deliver High-Quality, High-Performance &amp; Maintainable  Facilities</a:t>
          </a:r>
        </a:p>
      </dgm:t>
    </dgm:pt>
    <dgm:pt modelId="{23F90619-49A8-4305-A721-B05D9414F445}" type="sibTrans" cxnId="{543FA5D5-9990-4ED5-94EF-127BEA4FABFF}">
      <dgm:prSet/>
      <dgm:spPr/>
      <dgm:t>
        <a:bodyPr/>
        <a:lstStyle/>
        <a:p>
          <a:endParaRPr lang="en-US"/>
        </a:p>
      </dgm:t>
    </dgm:pt>
    <dgm:pt modelId="{014FEE02-0C7D-40C5-8A22-65C341C5A24E}" type="parTrans" cxnId="{543FA5D5-9990-4ED5-94EF-127BEA4FABFF}">
      <dgm:prSet/>
      <dgm:spPr/>
      <dgm:t>
        <a:bodyPr/>
        <a:lstStyle/>
        <a:p>
          <a:endParaRPr lang="en-US"/>
        </a:p>
      </dgm:t>
    </dgm:pt>
    <dgm:pt modelId="{F29ADCCC-1C79-43C3-A7BB-46F98162B07A}" type="pres">
      <dgm:prSet presAssocID="{77278022-788D-4464-815C-094BAEEFF3F8}" presName="root" presStyleCnt="0">
        <dgm:presLayoutVars>
          <dgm:dir/>
          <dgm:resizeHandles val="exact"/>
        </dgm:presLayoutVars>
      </dgm:prSet>
      <dgm:spPr/>
    </dgm:pt>
    <dgm:pt modelId="{A176A399-18CA-47D2-AAAA-BB41C1690771}" type="pres">
      <dgm:prSet presAssocID="{2A987E3F-C745-466C-B2CB-2E30468C24DF}" presName="compNode" presStyleCnt="0"/>
      <dgm:spPr/>
    </dgm:pt>
    <dgm:pt modelId="{203F1CD7-56C2-4023-BEEB-B8196D38283F}" type="pres">
      <dgm:prSet presAssocID="{2A987E3F-C745-466C-B2CB-2E30468C24DF}" presName="bgRect" presStyleLbl="bgShp" presStyleIdx="0" presStyleCnt="4"/>
      <dgm:spPr/>
    </dgm:pt>
    <dgm:pt modelId="{7198F42C-9B4E-4B56-9443-74B4728F37CB}" type="pres">
      <dgm:prSet presAssocID="{2A987E3F-C745-466C-B2CB-2E30468C24D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689C8782-EF21-4716-B58A-A291618475DA}" type="pres">
      <dgm:prSet presAssocID="{2A987E3F-C745-466C-B2CB-2E30468C24DF}" presName="spaceRect" presStyleCnt="0"/>
      <dgm:spPr/>
    </dgm:pt>
    <dgm:pt modelId="{083773E5-B1B7-4E4B-B054-1DEE7A92B6E8}" type="pres">
      <dgm:prSet presAssocID="{2A987E3F-C745-466C-B2CB-2E30468C24DF}" presName="parTx" presStyleLbl="revTx" presStyleIdx="0" presStyleCnt="4">
        <dgm:presLayoutVars>
          <dgm:chMax val="0"/>
          <dgm:chPref val="0"/>
        </dgm:presLayoutVars>
      </dgm:prSet>
      <dgm:spPr/>
    </dgm:pt>
    <dgm:pt modelId="{F8547826-3E8A-45D4-93CB-C106FD3A3FE7}" type="pres">
      <dgm:prSet presAssocID="{58C13642-3D4D-4DF2-B150-D988A9004301}" presName="sibTrans" presStyleCnt="0"/>
      <dgm:spPr/>
    </dgm:pt>
    <dgm:pt modelId="{98F5AB4E-B92D-45F7-8668-5DC6098C3CDD}" type="pres">
      <dgm:prSet presAssocID="{5011408D-412A-4B7A-B68A-567F9C3AE6A6}" presName="compNode" presStyleCnt="0"/>
      <dgm:spPr/>
    </dgm:pt>
    <dgm:pt modelId="{58C25CD8-4150-4E2A-A239-2C821C08F749}" type="pres">
      <dgm:prSet presAssocID="{5011408D-412A-4B7A-B68A-567F9C3AE6A6}" presName="bgRect" presStyleLbl="bgShp" presStyleIdx="1" presStyleCnt="4"/>
      <dgm:spPr/>
    </dgm:pt>
    <dgm:pt modelId="{03AB912A-643F-4BBF-A005-4BBEFE55B1CA}" type="pres">
      <dgm:prSet presAssocID="{5011408D-412A-4B7A-B68A-567F9C3AE6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dern architecture with solid fill"/>
        </a:ext>
      </dgm:extLst>
    </dgm:pt>
    <dgm:pt modelId="{19F43454-80ED-4EF7-BC34-09F5CC1B05F6}" type="pres">
      <dgm:prSet presAssocID="{5011408D-412A-4B7A-B68A-567F9C3AE6A6}" presName="spaceRect" presStyleCnt="0"/>
      <dgm:spPr/>
    </dgm:pt>
    <dgm:pt modelId="{617A75DF-2E0E-4028-89ED-D30C1CC38D04}" type="pres">
      <dgm:prSet presAssocID="{5011408D-412A-4B7A-B68A-567F9C3AE6A6}" presName="parTx" presStyleLbl="revTx" presStyleIdx="1" presStyleCnt="4">
        <dgm:presLayoutVars>
          <dgm:chMax val="0"/>
          <dgm:chPref val="0"/>
        </dgm:presLayoutVars>
      </dgm:prSet>
      <dgm:spPr/>
    </dgm:pt>
    <dgm:pt modelId="{30E2E6D6-A870-4055-ACF4-8198B94E4C6F}" type="pres">
      <dgm:prSet presAssocID="{23F90619-49A8-4305-A721-B05D9414F445}" presName="sibTrans" presStyleCnt="0"/>
      <dgm:spPr/>
    </dgm:pt>
    <dgm:pt modelId="{283146F5-581C-409C-A480-B942FCB9B356}" type="pres">
      <dgm:prSet presAssocID="{17D7786E-9437-4E47-9338-380E6A329F31}" presName="compNode" presStyleCnt="0"/>
      <dgm:spPr/>
    </dgm:pt>
    <dgm:pt modelId="{7A5D9DB9-4E39-4FC2-9197-FB1F37647A2C}" type="pres">
      <dgm:prSet presAssocID="{17D7786E-9437-4E47-9338-380E6A329F31}" presName="bgRect" presStyleLbl="bgShp" presStyleIdx="2" presStyleCnt="4"/>
      <dgm:spPr/>
    </dgm:pt>
    <dgm:pt modelId="{290B2885-321F-4E38-B805-D4741648C6D9}" type="pres">
      <dgm:prSet presAssocID="{17D7786E-9437-4E47-9338-380E6A329F3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F4631BCA-B591-488E-89E1-5F90DDCA36C5}" type="pres">
      <dgm:prSet presAssocID="{17D7786E-9437-4E47-9338-380E6A329F31}" presName="spaceRect" presStyleCnt="0"/>
      <dgm:spPr/>
    </dgm:pt>
    <dgm:pt modelId="{D5D77A42-E3DC-4F2B-8D0A-CF7519472F25}" type="pres">
      <dgm:prSet presAssocID="{17D7786E-9437-4E47-9338-380E6A329F31}" presName="parTx" presStyleLbl="revTx" presStyleIdx="2" presStyleCnt="4">
        <dgm:presLayoutVars>
          <dgm:chMax val="0"/>
          <dgm:chPref val="0"/>
        </dgm:presLayoutVars>
      </dgm:prSet>
      <dgm:spPr/>
    </dgm:pt>
    <dgm:pt modelId="{B017F61A-BF18-4B66-82F9-C870556D09C7}" type="pres">
      <dgm:prSet presAssocID="{E96B6C3D-8857-4D37-92BC-A78D1D95B5A6}" presName="sibTrans" presStyleCnt="0"/>
      <dgm:spPr/>
    </dgm:pt>
    <dgm:pt modelId="{62F49FC3-B697-4228-A779-21F91C9226F5}" type="pres">
      <dgm:prSet presAssocID="{AAD87AEE-5CB7-4F02-8A32-8FED81778DCA}" presName="compNode" presStyleCnt="0"/>
      <dgm:spPr/>
    </dgm:pt>
    <dgm:pt modelId="{F1FE97C5-4561-461F-A255-580178E676B2}" type="pres">
      <dgm:prSet presAssocID="{AAD87AEE-5CB7-4F02-8A32-8FED81778DCA}" presName="bgRect" presStyleLbl="bgShp" presStyleIdx="3" presStyleCnt="4" custLinFactNeighborX="19057" custLinFactNeighborY="56802"/>
      <dgm:spPr/>
    </dgm:pt>
    <dgm:pt modelId="{545FCC5D-9861-4EB3-8E84-6D943A01074E}" type="pres">
      <dgm:prSet presAssocID="{AAD87AEE-5CB7-4F02-8A32-8FED81778DC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opwatch"/>
        </a:ext>
      </dgm:extLst>
    </dgm:pt>
    <dgm:pt modelId="{ACAA90B8-518C-4DCC-B192-76268E211AFD}" type="pres">
      <dgm:prSet presAssocID="{AAD87AEE-5CB7-4F02-8A32-8FED81778DCA}" presName="spaceRect" presStyleCnt="0"/>
      <dgm:spPr/>
    </dgm:pt>
    <dgm:pt modelId="{420822F0-4E54-43BA-B4C8-81F1AC5E5C04}" type="pres">
      <dgm:prSet presAssocID="{AAD87AEE-5CB7-4F02-8A32-8FED81778DCA}" presName="parTx" presStyleLbl="revTx" presStyleIdx="3" presStyleCnt="4">
        <dgm:presLayoutVars>
          <dgm:chMax val="0"/>
          <dgm:chPref val="0"/>
        </dgm:presLayoutVars>
      </dgm:prSet>
      <dgm:spPr/>
    </dgm:pt>
  </dgm:ptLst>
  <dgm:cxnLst>
    <dgm:cxn modelId="{753D4536-CC24-420C-99B4-D37A559874B0}" type="presOf" srcId="{77278022-788D-4464-815C-094BAEEFF3F8}" destId="{F29ADCCC-1C79-43C3-A7BB-46F98162B07A}" srcOrd="0" destOrd="0" presId="urn:microsoft.com/office/officeart/2018/2/layout/IconVerticalSolidList"/>
    <dgm:cxn modelId="{D5E9B339-45E0-1C4B-B3A3-3AB8CC173A18}" type="presOf" srcId="{17D7786E-9437-4E47-9338-380E6A329F31}" destId="{D5D77A42-E3DC-4F2B-8D0A-CF7519472F25}" srcOrd="0" destOrd="0" presId="urn:microsoft.com/office/officeart/2018/2/layout/IconVerticalSolidList"/>
    <dgm:cxn modelId="{F5BE054A-31F0-44FB-9577-9DF52926AACE}" srcId="{77278022-788D-4464-815C-094BAEEFF3F8}" destId="{17D7786E-9437-4E47-9338-380E6A329F31}" srcOrd="2" destOrd="0" parTransId="{B3D1F452-3272-436B-99FC-B4DA99247847}" sibTransId="{E96B6C3D-8857-4D37-92BC-A78D1D95B5A6}"/>
    <dgm:cxn modelId="{ADAB1582-838E-B949-89B8-350752DA6410}" type="presOf" srcId="{2A987E3F-C745-466C-B2CB-2E30468C24DF}" destId="{083773E5-B1B7-4E4B-B054-1DEE7A92B6E8}" srcOrd="0" destOrd="0" presId="urn:microsoft.com/office/officeart/2018/2/layout/IconVerticalSolidList"/>
    <dgm:cxn modelId="{41C00E95-EA5D-EF4E-BAC0-C36321421D04}" type="presOf" srcId="{5011408D-412A-4B7A-B68A-567F9C3AE6A6}" destId="{617A75DF-2E0E-4028-89ED-D30C1CC38D04}" srcOrd="0" destOrd="0" presId="urn:microsoft.com/office/officeart/2018/2/layout/IconVerticalSolidList"/>
    <dgm:cxn modelId="{8A00DF9B-C8C4-1142-B217-27AA33081E75}" type="presOf" srcId="{AAD87AEE-5CB7-4F02-8A32-8FED81778DCA}" destId="{420822F0-4E54-43BA-B4C8-81F1AC5E5C04}" srcOrd="0" destOrd="0" presId="urn:microsoft.com/office/officeart/2018/2/layout/IconVerticalSolidList"/>
    <dgm:cxn modelId="{915D7EBA-B62D-4255-847F-13E3D25DEF9C}" srcId="{77278022-788D-4464-815C-094BAEEFF3F8}" destId="{AAD87AEE-5CB7-4F02-8A32-8FED81778DCA}" srcOrd="3" destOrd="0" parTransId="{86222E60-D9AD-4CE3-8021-316E07657BC0}" sibTransId="{B9999F57-CC76-4350-8975-49B71BDF05F9}"/>
    <dgm:cxn modelId="{50CC45C6-F837-466E-B539-643CDB101291}" srcId="{77278022-788D-4464-815C-094BAEEFF3F8}" destId="{2A987E3F-C745-466C-B2CB-2E30468C24DF}" srcOrd="0" destOrd="0" parTransId="{17A4CA36-9511-42CE-B56A-05A0D9746BAC}" sibTransId="{58C13642-3D4D-4DF2-B150-D988A9004301}"/>
    <dgm:cxn modelId="{543FA5D5-9990-4ED5-94EF-127BEA4FABFF}" srcId="{77278022-788D-4464-815C-094BAEEFF3F8}" destId="{5011408D-412A-4B7A-B68A-567F9C3AE6A6}" srcOrd="1" destOrd="0" parTransId="{014FEE02-0C7D-40C5-8A22-65C341C5A24E}" sibTransId="{23F90619-49A8-4305-A721-B05D9414F445}"/>
    <dgm:cxn modelId="{9CAE985C-9AF6-5E42-8530-66C2FEA7BCC4}" type="presParOf" srcId="{F29ADCCC-1C79-43C3-A7BB-46F98162B07A}" destId="{A176A399-18CA-47D2-AAAA-BB41C1690771}" srcOrd="0" destOrd="0" presId="urn:microsoft.com/office/officeart/2018/2/layout/IconVerticalSolidList"/>
    <dgm:cxn modelId="{CD96F988-593A-9B4B-8A3A-333DDB669FFB}" type="presParOf" srcId="{A176A399-18CA-47D2-AAAA-BB41C1690771}" destId="{203F1CD7-56C2-4023-BEEB-B8196D38283F}" srcOrd="0" destOrd="0" presId="urn:microsoft.com/office/officeart/2018/2/layout/IconVerticalSolidList"/>
    <dgm:cxn modelId="{843CDD69-8FE9-4647-BB3D-0A787C725C0B}" type="presParOf" srcId="{A176A399-18CA-47D2-AAAA-BB41C1690771}" destId="{7198F42C-9B4E-4B56-9443-74B4728F37CB}" srcOrd="1" destOrd="0" presId="urn:microsoft.com/office/officeart/2018/2/layout/IconVerticalSolidList"/>
    <dgm:cxn modelId="{ADB46D67-04D9-C041-B762-52E5DA603255}" type="presParOf" srcId="{A176A399-18CA-47D2-AAAA-BB41C1690771}" destId="{689C8782-EF21-4716-B58A-A291618475DA}" srcOrd="2" destOrd="0" presId="urn:microsoft.com/office/officeart/2018/2/layout/IconVerticalSolidList"/>
    <dgm:cxn modelId="{6088F226-28C1-A04C-B2E3-89542545108A}" type="presParOf" srcId="{A176A399-18CA-47D2-AAAA-BB41C1690771}" destId="{083773E5-B1B7-4E4B-B054-1DEE7A92B6E8}" srcOrd="3" destOrd="0" presId="urn:microsoft.com/office/officeart/2018/2/layout/IconVerticalSolidList"/>
    <dgm:cxn modelId="{2CB2BA30-39C9-2148-88EB-B5D25819AAE5}" type="presParOf" srcId="{F29ADCCC-1C79-43C3-A7BB-46F98162B07A}" destId="{F8547826-3E8A-45D4-93CB-C106FD3A3FE7}" srcOrd="1" destOrd="0" presId="urn:microsoft.com/office/officeart/2018/2/layout/IconVerticalSolidList"/>
    <dgm:cxn modelId="{C6B837A5-C84B-BD4E-9425-45352B714C04}" type="presParOf" srcId="{F29ADCCC-1C79-43C3-A7BB-46F98162B07A}" destId="{98F5AB4E-B92D-45F7-8668-5DC6098C3CDD}" srcOrd="2" destOrd="0" presId="urn:microsoft.com/office/officeart/2018/2/layout/IconVerticalSolidList"/>
    <dgm:cxn modelId="{0F1E812F-0DA3-9C45-AC84-E2E67716C1D0}" type="presParOf" srcId="{98F5AB4E-B92D-45F7-8668-5DC6098C3CDD}" destId="{58C25CD8-4150-4E2A-A239-2C821C08F749}" srcOrd="0" destOrd="0" presId="urn:microsoft.com/office/officeart/2018/2/layout/IconVerticalSolidList"/>
    <dgm:cxn modelId="{FDB63CDA-7AC2-8041-A0F0-2B83C38BF457}" type="presParOf" srcId="{98F5AB4E-B92D-45F7-8668-5DC6098C3CDD}" destId="{03AB912A-643F-4BBF-A005-4BBEFE55B1CA}" srcOrd="1" destOrd="0" presId="urn:microsoft.com/office/officeart/2018/2/layout/IconVerticalSolidList"/>
    <dgm:cxn modelId="{1CE36C90-C45F-8C49-AECA-327D2C881FFB}" type="presParOf" srcId="{98F5AB4E-B92D-45F7-8668-5DC6098C3CDD}" destId="{19F43454-80ED-4EF7-BC34-09F5CC1B05F6}" srcOrd="2" destOrd="0" presId="urn:microsoft.com/office/officeart/2018/2/layout/IconVerticalSolidList"/>
    <dgm:cxn modelId="{371B69E5-8664-BD4A-85B9-B032FFF5A0B1}" type="presParOf" srcId="{98F5AB4E-B92D-45F7-8668-5DC6098C3CDD}" destId="{617A75DF-2E0E-4028-89ED-D30C1CC38D04}" srcOrd="3" destOrd="0" presId="urn:microsoft.com/office/officeart/2018/2/layout/IconVerticalSolidList"/>
    <dgm:cxn modelId="{9C7562FC-BB4B-0942-9757-6DE85E25B980}" type="presParOf" srcId="{F29ADCCC-1C79-43C3-A7BB-46F98162B07A}" destId="{30E2E6D6-A870-4055-ACF4-8198B94E4C6F}" srcOrd="3" destOrd="0" presId="urn:microsoft.com/office/officeart/2018/2/layout/IconVerticalSolidList"/>
    <dgm:cxn modelId="{2167CA5F-649F-8F43-BEAB-24B8B5848A62}" type="presParOf" srcId="{F29ADCCC-1C79-43C3-A7BB-46F98162B07A}" destId="{283146F5-581C-409C-A480-B942FCB9B356}" srcOrd="4" destOrd="0" presId="urn:microsoft.com/office/officeart/2018/2/layout/IconVerticalSolidList"/>
    <dgm:cxn modelId="{1CA4A39B-1398-204E-8F47-2032EDB9932C}" type="presParOf" srcId="{283146F5-581C-409C-A480-B942FCB9B356}" destId="{7A5D9DB9-4E39-4FC2-9197-FB1F37647A2C}" srcOrd="0" destOrd="0" presId="urn:microsoft.com/office/officeart/2018/2/layout/IconVerticalSolidList"/>
    <dgm:cxn modelId="{46329D7F-A8A8-B64B-96A4-9DBE50448E30}" type="presParOf" srcId="{283146F5-581C-409C-A480-B942FCB9B356}" destId="{290B2885-321F-4E38-B805-D4741648C6D9}" srcOrd="1" destOrd="0" presId="urn:microsoft.com/office/officeart/2018/2/layout/IconVerticalSolidList"/>
    <dgm:cxn modelId="{CBF0E900-9C1F-B640-9990-1D7249F26395}" type="presParOf" srcId="{283146F5-581C-409C-A480-B942FCB9B356}" destId="{F4631BCA-B591-488E-89E1-5F90DDCA36C5}" srcOrd="2" destOrd="0" presId="urn:microsoft.com/office/officeart/2018/2/layout/IconVerticalSolidList"/>
    <dgm:cxn modelId="{40A8021F-CC1D-B840-987F-2116D5A1BB83}" type="presParOf" srcId="{283146F5-581C-409C-A480-B942FCB9B356}" destId="{D5D77A42-E3DC-4F2B-8D0A-CF7519472F25}" srcOrd="3" destOrd="0" presId="urn:microsoft.com/office/officeart/2018/2/layout/IconVerticalSolidList"/>
    <dgm:cxn modelId="{908E51FE-0AE3-8D48-90EE-C0AFB219C28B}" type="presParOf" srcId="{F29ADCCC-1C79-43C3-A7BB-46F98162B07A}" destId="{B017F61A-BF18-4B66-82F9-C870556D09C7}" srcOrd="5" destOrd="0" presId="urn:microsoft.com/office/officeart/2018/2/layout/IconVerticalSolidList"/>
    <dgm:cxn modelId="{DDD2483F-9301-0243-ABAF-C9095C03F228}" type="presParOf" srcId="{F29ADCCC-1C79-43C3-A7BB-46F98162B07A}" destId="{62F49FC3-B697-4228-A779-21F91C9226F5}" srcOrd="6" destOrd="0" presId="urn:microsoft.com/office/officeart/2018/2/layout/IconVerticalSolidList"/>
    <dgm:cxn modelId="{68C719B5-A9C0-5E44-A288-2F6F3DDCD74A}" type="presParOf" srcId="{62F49FC3-B697-4228-A779-21F91C9226F5}" destId="{F1FE97C5-4561-461F-A255-580178E676B2}" srcOrd="0" destOrd="0" presId="urn:microsoft.com/office/officeart/2018/2/layout/IconVerticalSolidList"/>
    <dgm:cxn modelId="{2C57A12B-CEB3-964D-A142-D81C3DA0D444}" type="presParOf" srcId="{62F49FC3-B697-4228-A779-21F91C9226F5}" destId="{545FCC5D-9861-4EB3-8E84-6D943A01074E}" srcOrd="1" destOrd="0" presId="urn:microsoft.com/office/officeart/2018/2/layout/IconVerticalSolidList"/>
    <dgm:cxn modelId="{A4250CDA-107C-C448-AD98-1B690CA32D3A}" type="presParOf" srcId="{62F49FC3-B697-4228-A779-21F91C9226F5}" destId="{ACAA90B8-518C-4DCC-B192-76268E211AFD}" srcOrd="2" destOrd="0" presId="urn:microsoft.com/office/officeart/2018/2/layout/IconVerticalSolidList"/>
    <dgm:cxn modelId="{32ECD99F-E85A-8A44-99AC-FAD58B0CF9F7}" type="presParOf" srcId="{62F49FC3-B697-4228-A779-21F91C9226F5}" destId="{420822F0-4E54-43BA-B4C8-81F1AC5E5C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9B4D1F-A70F-694A-823A-501A50510F98}" type="doc">
      <dgm:prSet loTypeId="urn:microsoft.com/office/officeart/2005/8/layout/cycle3" loCatId="" qsTypeId="urn:microsoft.com/office/officeart/2005/8/quickstyle/simple1" qsCatId="simple" csTypeId="urn:microsoft.com/office/officeart/2005/8/colors/accent1_2" csCatId="accent1" phldr="1"/>
      <dgm:spPr/>
      <dgm:t>
        <a:bodyPr/>
        <a:lstStyle/>
        <a:p>
          <a:endParaRPr lang="en-US"/>
        </a:p>
      </dgm:t>
    </dgm:pt>
    <dgm:pt modelId="{386A0C66-60AB-794C-9ADC-EF5231FECBF9}">
      <dgm:prSet phldrT="[Text]"/>
      <dgm:spPr/>
      <dgm:t>
        <a:bodyPr/>
        <a:lstStyle/>
        <a:p>
          <a:r>
            <a:rPr lang="en-US" dirty="0"/>
            <a:t>Design</a:t>
          </a:r>
        </a:p>
      </dgm:t>
    </dgm:pt>
    <dgm:pt modelId="{49C7DFC0-2040-8144-9240-10F4987962F2}" type="parTrans" cxnId="{FF13C912-7983-734D-B96A-67A526B40412}">
      <dgm:prSet/>
      <dgm:spPr/>
      <dgm:t>
        <a:bodyPr/>
        <a:lstStyle/>
        <a:p>
          <a:endParaRPr lang="en-US"/>
        </a:p>
      </dgm:t>
    </dgm:pt>
    <dgm:pt modelId="{FA52EC55-B042-9D4A-AF8B-A290DA523320}" type="sibTrans" cxnId="{FF13C912-7983-734D-B96A-67A526B40412}">
      <dgm:prSet/>
      <dgm:spPr/>
      <dgm:t>
        <a:bodyPr/>
        <a:lstStyle/>
        <a:p>
          <a:endParaRPr lang="en-US"/>
        </a:p>
      </dgm:t>
    </dgm:pt>
    <dgm:pt modelId="{E529E170-2D68-8F40-A5B1-8608E12EC4D8}">
      <dgm:prSet phldrT="[Text]"/>
      <dgm:spPr/>
      <dgm:t>
        <a:bodyPr/>
        <a:lstStyle/>
        <a:p>
          <a:r>
            <a:rPr lang="en-US" dirty="0"/>
            <a:t>Construct</a:t>
          </a:r>
        </a:p>
      </dgm:t>
    </dgm:pt>
    <dgm:pt modelId="{77957A54-77FD-0E4C-A2F5-AF2CDB0E2E4F}" type="parTrans" cxnId="{C59A3347-4417-D34E-A9F5-F264B3ADB135}">
      <dgm:prSet/>
      <dgm:spPr/>
      <dgm:t>
        <a:bodyPr/>
        <a:lstStyle/>
        <a:p>
          <a:endParaRPr lang="en-US"/>
        </a:p>
      </dgm:t>
    </dgm:pt>
    <dgm:pt modelId="{8A69D336-B10F-7640-BEB2-7DC917E0B372}" type="sibTrans" cxnId="{C59A3347-4417-D34E-A9F5-F264B3ADB135}">
      <dgm:prSet/>
      <dgm:spPr/>
      <dgm:t>
        <a:bodyPr/>
        <a:lstStyle/>
        <a:p>
          <a:endParaRPr lang="en-US"/>
        </a:p>
      </dgm:t>
    </dgm:pt>
    <dgm:pt modelId="{BC57DC29-FC12-1B48-BB35-777DF6B0BEB8}">
      <dgm:prSet phldrT="[Text]"/>
      <dgm:spPr/>
      <dgm:t>
        <a:bodyPr/>
        <a:lstStyle/>
        <a:p>
          <a:r>
            <a:rPr lang="en-US" dirty="0"/>
            <a:t>Operate</a:t>
          </a:r>
        </a:p>
      </dgm:t>
    </dgm:pt>
    <dgm:pt modelId="{D7F81474-813A-4443-9CCA-C6910594A274}" type="parTrans" cxnId="{A612B84B-F35D-F84C-9704-242361F2C70F}">
      <dgm:prSet/>
      <dgm:spPr/>
      <dgm:t>
        <a:bodyPr/>
        <a:lstStyle/>
        <a:p>
          <a:endParaRPr lang="en-US"/>
        </a:p>
      </dgm:t>
    </dgm:pt>
    <dgm:pt modelId="{A4B9590A-51EA-694C-8EA1-059412DD74B4}" type="sibTrans" cxnId="{A612B84B-F35D-F84C-9704-242361F2C70F}">
      <dgm:prSet/>
      <dgm:spPr/>
      <dgm:t>
        <a:bodyPr/>
        <a:lstStyle/>
        <a:p>
          <a:endParaRPr lang="en-US"/>
        </a:p>
      </dgm:t>
    </dgm:pt>
    <dgm:pt modelId="{F78E6601-A715-2242-8B5E-E148BCCE8719}">
      <dgm:prSet phldrT="[Text]"/>
      <dgm:spPr/>
      <dgm:t>
        <a:bodyPr/>
        <a:lstStyle/>
        <a:p>
          <a:r>
            <a:rPr lang="en-US" dirty="0"/>
            <a:t>Learn</a:t>
          </a:r>
        </a:p>
      </dgm:t>
    </dgm:pt>
    <dgm:pt modelId="{41C54723-7EFB-A149-AD9A-F39B401B4C7E}" type="parTrans" cxnId="{22BE1215-1C39-A949-9FC2-0C0C54C46ABB}">
      <dgm:prSet/>
      <dgm:spPr/>
      <dgm:t>
        <a:bodyPr/>
        <a:lstStyle/>
        <a:p>
          <a:endParaRPr lang="en-US"/>
        </a:p>
      </dgm:t>
    </dgm:pt>
    <dgm:pt modelId="{4AB42E8A-2313-104D-91D1-0E9DEFFDD4F8}" type="sibTrans" cxnId="{22BE1215-1C39-A949-9FC2-0C0C54C46ABB}">
      <dgm:prSet/>
      <dgm:spPr/>
      <dgm:t>
        <a:bodyPr/>
        <a:lstStyle/>
        <a:p>
          <a:endParaRPr lang="en-US"/>
        </a:p>
      </dgm:t>
    </dgm:pt>
    <dgm:pt modelId="{40B602A3-0F09-CC4D-8EB8-A8C863C528B2}">
      <dgm:prSet phldrT="[Text]"/>
      <dgm:spPr/>
      <dgm:t>
        <a:bodyPr/>
        <a:lstStyle/>
        <a:p>
          <a:r>
            <a:rPr lang="en-US" dirty="0"/>
            <a:t>Design Standards</a:t>
          </a:r>
        </a:p>
      </dgm:t>
    </dgm:pt>
    <dgm:pt modelId="{86E0DA20-56A0-7D4E-ABD6-C889C6A04391}" type="parTrans" cxnId="{B34479E3-113F-D444-88C4-15AED68AA9B5}">
      <dgm:prSet/>
      <dgm:spPr/>
      <dgm:t>
        <a:bodyPr/>
        <a:lstStyle/>
        <a:p>
          <a:endParaRPr lang="en-US"/>
        </a:p>
      </dgm:t>
    </dgm:pt>
    <dgm:pt modelId="{FEA90375-C018-AE4C-A899-0E09945EB815}" type="sibTrans" cxnId="{B34479E3-113F-D444-88C4-15AED68AA9B5}">
      <dgm:prSet custLinFactNeighborX="-740" custLinFactNeighborY="2013"/>
      <dgm:spPr/>
      <dgm:t>
        <a:bodyPr/>
        <a:lstStyle/>
        <a:p>
          <a:endParaRPr lang="en-US"/>
        </a:p>
      </dgm:t>
    </dgm:pt>
    <dgm:pt modelId="{75A38726-2868-C543-A01E-F3CA03D8F2C5}" type="pres">
      <dgm:prSet presAssocID="{2D9B4D1F-A70F-694A-823A-501A50510F98}" presName="Name0" presStyleCnt="0">
        <dgm:presLayoutVars>
          <dgm:dir/>
          <dgm:resizeHandles val="exact"/>
        </dgm:presLayoutVars>
      </dgm:prSet>
      <dgm:spPr/>
    </dgm:pt>
    <dgm:pt modelId="{C5896B5A-260B-8545-BEF1-4E163F2DFB2F}" type="pres">
      <dgm:prSet presAssocID="{2D9B4D1F-A70F-694A-823A-501A50510F98}" presName="cycle" presStyleCnt="0"/>
      <dgm:spPr/>
    </dgm:pt>
    <dgm:pt modelId="{1D25B16D-2B1F-344D-B0B7-6A1C6CD3EFFF}" type="pres">
      <dgm:prSet presAssocID="{386A0C66-60AB-794C-9ADC-EF5231FECBF9}" presName="nodeFirstNode" presStyleLbl="node1" presStyleIdx="0" presStyleCnt="5">
        <dgm:presLayoutVars>
          <dgm:bulletEnabled val="1"/>
        </dgm:presLayoutVars>
      </dgm:prSet>
      <dgm:spPr/>
    </dgm:pt>
    <dgm:pt modelId="{C678D477-7C64-7B4A-90F5-A0C8B5AE0E75}" type="pres">
      <dgm:prSet presAssocID="{FA52EC55-B042-9D4A-AF8B-A290DA523320}" presName="sibTransFirstNode" presStyleLbl="bgShp" presStyleIdx="0" presStyleCnt="1"/>
      <dgm:spPr/>
    </dgm:pt>
    <dgm:pt modelId="{634E3D99-9022-574E-AE45-2C408119F475}" type="pres">
      <dgm:prSet presAssocID="{E529E170-2D68-8F40-A5B1-8608E12EC4D8}" presName="nodeFollowingNodes" presStyleLbl="node1" presStyleIdx="1" presStyleCnt="5">
        <dgm:presLayoutVars>
          <dgm:bulletEnabled val="1"/>
        </dgm:presLayoutVars>
      </dgm:prSet>
      <dgm:spPr/>
    </dgm:pt>
    <dgm:pt modelId="{E83223E3-CE84-E546-8813-513F3123B667}" type="pres">
      <dgm:prSet presAssocID="{BC57DC29-FC12-1B48-BB35-777DF6B0BEB8}" presName="nodeFollowingNodes" presStyleLbl="node1" presStyleIdx="2" presStyleCnt="5">
        <dgm:presLayoutVars>
          <dgm:bulletEnabled val="1"/>
        </dgm:presLayoutVars>
      </dgm:prSet>
      <dgm:spPr/>
    </dgm:pt>
    <dgm:pt modelId="{9FA55648-D879-544D-9537-73A8BA33EAC5}" type="pres">
      <dgm:prSet presAssocID="{F78E6601-A715-2242-8B5E-E148BCCE8719}" presName="nodeFollowingNodes" presStyleLbl="node1" presStyleIdx="3" presStyleCnt="5">
        <dgm:presLayoutVars>
          <dgm:bulletEnabled val="1"/>
        </dgm:presLayoutVars>
      </dgm:prSet>
      <dgm:spPr/>
    </dgm:pt>
    <dgm:pt modelId="{43B737D3-05E9-B046-BF94-68B052152925}" type="pres">
      <dgm:prSet presAssocID="{40B602A3-0F09-CC4D-8EB8-A8C863C528B2}" presName="nodeFollowingNodes" presStyleLbl="node1" presStyleIdx="4" presStyleCnt="5">
        <dgm:presLayoutVars>
          <dgm:bulletEnabled val="1"/>
        </dgm:presLayoutVars>
      </dgm:prSet>
      <dgm:spPr/>
    </dgm:pt>
  </dgm:ptLst>
  <dgm:cxnLst>
    <dgm:cxn modelId="{FF13C912-7983-734D-B96A-67A526B40412}" srcId="{2D9B4D1F-A70F-694A-823A-501A50510F98}" destId="{386A0C66-60AB-794C-9ADC-EF5231FECBF9}" srcOrd="0" destOrd="0" parTransId="{49C7DFC0-2040-8144-9240-10F4987962F2}" sibTransId="{FA52EC55-B042-9D4A-AF8B-A290DA523320}"/>
    <dgm:cxn modelId="{22BE1215-1C39-A949-9FC2-0C0C54C46ABB}" srcId="{2D9B4D1F-A70F-694A-823A-501A50510F98}" destId="{F78E6601-A715-2242-8B5E-E148BCCE8719}" srcOrd="3" destOrd="0" parTransId="{41C54723-7EFB-A149-AD9A-F39B401B4C7E}" sibTransId="{4AB42E8A-2313-104D-91D1-0E9DEFFDD4F8}"/>
    <dgm:cxn modelId="{C59A3347-4417-D34E-A9F5-F264B3ADB135}" srcId="{2D9B4D1F-A70F-694A-823A-501A50510F98}" destId="{E529E170-2D68-8F40-A5B1-8608E12EC4D8}" srcOrd="1" destOrd="0" parTransId="{77957A54-77FD-0E4C-A2F5-AF2CDB0E2E4F}" sibTransId="{8A69D336-B10F-7640-BEB2-7DC917E0B372}"/>
    <dgm:cxn modelId="{A612B84B-F35D-F84C-9704-242361F2C70F}" srcId="{2D9B4D1F-A70F-694A-823A-501A50510F98}" destId="{BC57DC29-FC12-1B48-BB35-777DF6B0BEB8}" srcOrd="2" destOrd="0" parTransId="{D7F81474-813A-4443-9CCA-C6910594A274}" sibTransId="{A4B9590A-51EA-694C-8EA1-059412DD74B4}"/>
    <dgm:cxn modelId="{F3BB5753-28C5-634E-A9BC-0AB3F0619A33}" type="presOf" srcId="{BC57DC29-FC12-1B48-BB35-777DF6B0BEB8}" destId="{E83223E3-CE84-E546-8813-513F3123B667}" srcOrd="0" destOrd="0" presId="urn:microsoft.com/office/officeart/2005/8/layout/cycle3"/>
    <dgm:cxn modelId="{EC22CB55-22B2-D04A-B041-1729A72102BA}" type="presOf" srcId="{2D9B4D1F-A70F-694A-823A-501A50510F98}" destId="{75A38726-2868-C543-A01E-F3CA03D8F2C5}" srcOrd="0" destOrd="0" presId="urn:microsoft.com/office/officeart/2005/8/layout/cycle3"/>
    <dgm:cxn modelId="{88871684-30E3-3F4C-BF5D-911009407ED5}" type="presOf" srcId="{E529E170-2D68-8F40-A5B1-8608E12EC4D8}" destId="{634E3D99-9022-574E-AE45-2C408119F475}" srcOrd="0" destOrd="0" presId="urn:microsoft.com/office/officeart/2005/8/layout/cycle3"/>
    <dgm:cxn modelId="{2E6BBA9E-14F0-D243-99F3-814487864EF4}" type="presOf" srcId="{40B602A3-0F09-CC4D-8EB8-A8C863C528B2}" destId="{43B737D3-05E9-B046-BF94-68B052152925}" srcOrd="0" destOrd="0" presId="urn:microsoft.com/office/officeart/2005/8/layout/cycle3"/>
    <dgm:cxn modelId="{D037D5D3-F59C-954A-AE55-1E50696A9D31}" type="presOf" srcId="{F78E6601-A715-2242-8B5E-E148BCCE8719}" destId="{9FA55648-D879-544D-9537-73A8BA33EAC5}" srcOrd="0" destOrd="0" presId="urn:microsoft.com/office/officeart/2005/8/layout/cycle3"/>
    <dgm:cxn modelId="{F440C9D7-262A-A145-9129-C19C8AEB85F3}" type="presOf" srcId="{386A0C66-60AB-794C-9ADC-EF5231FECBF9}" destId="{1D25B16D-2B1F-344D-B0B7-6A1C6CD3EFFF}" srcOrd="0" destOrd="0" presId="urn:microsoft.com/office/officeart/2005/8/layout/cycle3"/>
    <dgm:cxn modelId="{35D7BADC-2727-8F45-9E71-E16F8A9CD5A6}" type="presOf" srcId="{FA52EC55-B042-9D4A-AF8B-A290DA523320}" destId="{C678D477-7C64-7B4A-90F5-A0C8B5AE0E75}" srcOrd="0" destOrd="0" presId="urn:microsoft.com/office/officeart/2005/8/layout/cycle3"/>
    <dgm:cxn modelId="{B34479E3-113F-D444-88C4-15AED68AA9B5}" srcId="{2D9B4D1F-A70F-694A-823A-501A50510F98}" destId="{40B602A3-0F09-CC4D-8EB8-A8C863C528B2}" srcOrd="4" destOrd="0" parTransId="{86E0DA20-56A0-7D4E-ABD6-C889C6A04391}" sibTransId="{FEA90375-C018-AE4C-A899-0E09945EB815}"/>
    <dgm:cxn modelId="{A7E91442-74BA-B949-B7FE-6E01A4E8F1D6}" type="presParOf" srcId="{75A38726-2868-C543-A01E-F3CA03D8F2C5}" destId="{C5896B5A-260B-8545-BEF1-4E163F2DFB2F}" srcOrd="0" destOrd="0" presId="urn:microsoft.com/office/officeart/2005/8/layout/cycle3"/>
    <dgm:cxn modelId="{A47EE08B-F31A-8A4D-8DD4-75546CEDA464}" type="presParOf" srcId="{C5896B5A-260B-8545-BEF1-4E163F2DFB2F}" destId="{1D25B16D-2B1F-344D-B0B7-6A1C6CD3EFFF}" srcOrd="0" destOrd="0" presId="urn:microsoft.com/office/officeart/2005/8/layout/cycle3"/>
    <dgm:cxn modelId="{367B34D1-7315-1F48-BBDF-8D9B95951941}" type="presParOf" srcId="{C5896B5A-260B-8545-BEF1-4E163F2DFB2F}" destId="{C678D477-7C64-7B4A-90F5-A0C8B5AE0E75}" srcOrd="1" destOrd="0" presId="urn:microsoft.com/office/officeart/2005/8/layout/cycle3"/>
    <dgm:cxn modelId="{EBBD67A9-4410-1442-8FE2-628684C69A5A}" type="presParOf" srcId="{C5896B5A-260B-8545-BEF1-4E163F2DFB2F}" destId="{634E3D99-9022-574E-AE45-2C408119F475}" srcOrd="2" destOrd="0" presId="urn:microsoft.com/office/officeart/2005/8/layout/cycle3"/>
    <dgm:cxn modelId="{4AAD3A99-A74E-1E42-A415-2E97301D8A8E}" type="presParOf" srcId="{C5896B5A-260B-8545-BEF1-4E163F2DFB2F}" destId="{E83223E3-CE84-E546-8813-513F3123B667}" srcOrd="3" destOrd="0" presId="urn:microsoft.com/office/officeart/2005/8/layout/cycle3"/>
    <dgm:cxn modelId="{FAF647CC-B7DA-2E4E-BE97-4B07281F2561}" type="presParOf" srcId="{C5896B5A-260B-8545-BEF1-4E163F2DFB2F}" destId="{9FA55648-D879-544D-9537-73A8BA33EAC5}" srcOrd="4" destOrd="0" presId="urn:microsoft.com/office/officeart/2005/8/layout/cycle3"/>
    <dgm:cxn modelId="{C427F37F-2863-E642-A105-D7398DB21E4E}" type="presParOf" srcId="{C5896B5A-260B-8545-BEF1-4E163F2DFB2F}" destId="{43B737D3-05E9-B046-BF94-68B05215292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9576FC-5964-8449-9C41-22B17FFDDE3C}"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9E9233E2-C082-B64B-9048-4E118510C5D3}">
      <dgm:prSet phldrT="[Text]"/>
      <dgm:spPr/>
      <dgm:t>
        <a:bodyPr/>
        <a:lstStyle/>
        <a:p>
          <a:r>
            <a:rPr lang="en-US" dirty="0"/>
            <a:t>Written Standards &amp; Guidelines</a:t>
          </a:r>
        </a:p>
      </dgm:t>
    </dgm:pt>
    <dgm:pt modelId="{6F915842-9EF3-A04E-A707-C1C6291E98C2}" type="parTrans" cxnId="{ACB07012-5093-8E40-B1ED-BD0FB7F3140F}">
      <dgm:prSet/>
      <dgm:spPr/>
      <dgm:t>
        <a:bodyPr/>
        <a:lstStyle/>
        <a:p>
          <a:endParaRPr lang="en-US"/>
        </a:p>
      </dgm:t>
    </dgm:pt>
    <dgm:pt modelId="{F8B841C8-EA28-524F-8125-3AB2C89AF68C}" type="sibTrans" cxnId="{ACB07012-5093-8E40-B1ED-BD0FB7F3140F}">
      <dgm:prSet/>
      <dgm:spPr/>
      <dgm:t>
        <a:bodyPr/>
        <a:lstStyle/>
        <a:p>
          <a:endParaRPr lang="en-US"/>
        </a:p>
      </dgm:t>
    </dgm:pt>
    <dgm:pt modelId="{EB3F2AFB-238C-0843-B16A-2D44FF1568E6}">
      <dgm:prSet phldrT="[Text]"/>
      <dgm:spPr/>
      <dgm:t>
        <a:bodyPr/>
        <a:lstStyle/>
        <a:p>
          <a:r>
            <a:rPr lang="en-US" dirty="0"/>
            <a:t>Standard Details</a:t>
          </a:r>
        </a:p>
      </dgm:t>
    </dgm:pt>
    <dgm:pt modelId="{2742FD63-8F6C-7348-91C9-6396C5B8BDE9}" type="parTrans" cxnId="{529927C3-E28A-BB4C-A875-30CC9AAAB1E8}">
      <dgm:prSet/>
      <dgm:spPr/>
      <dgm:t>
        <a:bodyPr/>
        <a:lstStyle/>
        <a:p>
          <a:endParaRPr lang="en-US"/>
        </a:p>
      </dgm:t>
    </dgm:pt>
    <dgm:pt modelId="{B5EB99F3-F24F-9247-80E4-9FE7DAE89608}" type="sibTrans" cxnId="{529927C3-E28A-BB4C-A875-30CC9AAAB1E8}">
      <dgm:prSet/>
      <dgm:spPr/>
      <dgm:t>
        <a:bodyPr/>
        <a:lstStyle/>
        <a:p>
          <a:endParaRPr lang="en-US"/>
        </a:p>
      </dgm:t>
    </dgm:pt>
    <dgm:pt modelId="{86150472-A407-214F-8E73-F5F960E7D666}" type="pres">
      <dgm:prSet presAssocID="{4A9576FC-5964-8449-9C41-22B17FFDDE3C}" presName="diagram" presStyleCnt="0">
        <dgm:presLayoutVars>
          <dgm:chPref val="1"/>
          <dgm:dir/>
          <dgm:animOne val="branch"/>
          <dgm:animLvl val="lvl"/>
          <dgm:resizeHandles val="exact"/>
        </dgm:presLayoutVars>
      </dgm:prSet>
      <dgm:spPr/>
    </dgm:pt>
    <dgm:pt modelId="{C50A9FC9-C8E8-A942-9B13-2127EE156FF8}" type="pres">
      <dgm:prSet presAssocID="{9E9233E2-C082-B64B-9048-4E118510C5D3}" presName="root1" presStyleCnt="0"/>
      <dgm:spPr/>
    </dgm:pt>
    <dgm:pt modelId="{69723173-4BB9-9C48-8021-28088C4B35EB}" type="pres">
      <dgm:prSet presAssocID="{9E9233E2-C082-B64B-9048-4E118510C5D3}" presName="LevelOneTextNode" presStyleLbl="node0" presStyleIdx="0" presStyleCnt="2">
        <dgm:presLayoutVars>
          <dgm:chPref val="3"/>
        </dgm:presLayoutVars>
      </dgm:prSet>
      <dgm:spPr/>
    </dgm:pt>
    <dgm:pt modelId="{41F08657-B9BE-C64B-8CF1-AD623188FBD8}" type="pres">
      <dgm:prSet presAssocID="{9E9233E2-C082-B64B-9048-4E118510C5D3}" presName="level2hierChild" presStyleCnt="0"/>
      <dgm:spPr/>
    </dgm:pt>
    <dgm:pt modelId="{01F615E0-C445-1441-ABB0-60BC4A6FA75B}" type="pres">
      <dgm:prSet presAssocID="{EB3F2AFB-238C-0843-B16A-2D44FF1568E6}" presName="root1" presStyleCnt="0"/>
      <dgm:spPr/>
    </dgm:pt>
    <dgm:pt modelId="{018AFBD8-E97D-A347-A2C0-74AD3C8C9C9E}" type="pres">
      <dgm:prSet presAssocID="{EB3F2AFB-238C-0843-B16A-2D44FF1568E6}" presName="LevelOneTextNode" presStyleLbl="node0" presStyleIdx="1" presStyleCnt="2">
        <dgm:presLayoutVars>
          <dgm:chPref val="3"/>
        </dgm:presLayoutVars>
      </dgm:prSet>
      <dgm:spPr/>
    </dgm:pt>
    <dgm:pt modelId="{27BF07C9-9A11-204F-B06E-A15ADF948F13}" type="pres">
      <dgm:prSet presAssocID="{EB3F2AFB-238C-0843-B16A-2D44FF1568E6}" presName="level2hierChild" presStyleCnt="0"/>
      <dgm:spPr/>
    </dgm:pt>
  </dgm:ptLst>
  <dgm:cxnLst>
    <dgm:cxn modelId="{ACB07012-5093-8E40-B1ED-BD0FB7F3140F}" srcId="{4A9576FC-5964-8449-9C41-22B17FFDDE3C}" destId="{9E9233E2-C082-B64B-9048-4E118510C5D3}" srcOrd="0" destOrd="0" parTransId="{6F915842-9EF3-A04E-A707-C1C6291E98C2}" sibTransId="{F8B841C8-EA28-524F-8125-3AB2C89AF68C}"/>
    <dgm:cxn modelId="{02F5301C-A103-0B48-8152-4FB365F01A4C}" type="presOf" srcId="{EB3F2AFB-238C-0843-B16A-2D44FF1568E6}" destId="{018AFBD8-E97D-A347-A2C0-74AD3C8C9C9E}" srcOrd="0" destOrd="0" presId="urn:microsoft.com/office/officeart/2005/8/layout/hierarchy2"/>
    <dgm:cxn modelId="{D1619935-D1C1-A541-A803-6F23958D2DC4}" type="presOf" srcId="{9E9233E2-C082-B64B-9048-4E118510C5D3}" destId="{69723173-4BB9-9C48-8021-28088C4B35EB}" srcOrd="0" destOrd="0" presId="urn:microsoft.com/office/officeart/2005/8/layout/hierarchy2"/>
    <dgm:cxn modelId="{529927C3-E28A-BB4C-A875-30CC9AAAB1E8}" srcId="{4A9576FC-5964-8449-9C41-22B17FFDDE3C}" destId="{EB3F2AFB-238C-0843-B16A-2D44FF1568E6}" srcOrd="1" destOrd="0" parTransId="{2742FD63-8F6C-7348-91C9-6396C5B8BDE9}" sibTransId="{B5EB99F3-F24F-9247-80E4-9FE7DAE89608}"/>
    <dgm:cxn modelId="{7266D5C6-70D2-374F-9136-BCBEAA36773C}" type="presOf" srcId="{4A9576FC-5964-8449-9C41-22B17FFDDE3C}" destId="{86150472-A407-214F-8E73-F5F960E7D666}" srcOrd="0" destOrd="0" presId="urn:microsoft.com/office/officeart/2005/8/layout/hierarchy2"/>
    <dgm:cxn modelId="{11A2DCBE-F107-D84F-B215-404946B0B2C5}" type="presParOf" srcId="{86150472-A407-214F-8E73-F5F960E7D666}" destId="{C50A9FC9-C8E8-A942-9B13-2127EE156FF8}" srcOrd="0" destOrd="0" presId="urn:microsoft.com/office/officeart/2005/8/layout/hierarchy2"/>
    <dgm:cxn modelId="{1D5FBEBA-6BB5-9C4C-94BF-1A2C85777744}" type="presParOf" srcId="{C50A9FC9-C8E8-A942-9B13-2127EE156FF8}" destId="{69723173-4BB9-9C48-8021-28088C4B35EB}" srcOrd="0" destOrd="0" presId="urn:microsoft.com/office/officeart/2005/8/layout/hierarchy2"/>
    <dgm:cxn modelId="{210B9D55-31C6-384E-AF27-38528ABD6CF0}" type="presParOf" srcId="{C50A9FC9-C8E8-A942-9B13-2127EE156FF8}" destId="{41F08657-B9BE-C64B-8CF1-AD623188FBD8}" srcOrd="1" destOrd="0" presId="urn:microsoft.com/office/officeart/2005/8/layout/hierarchy2"/>
    <dgm:cxn modelId="{C2270AB8-1401-1C43-889A-CB5BE0D097B0}" type="presParOf" srcId="{86150472-A407-214F-8E73-F5F960E7D666}" destId="{01F615E0-C445-1441-ABB0-60BC4A6FA75B}" srcOrd="1" destOrd="0" presId="urn:microsoft.com/office/officeart/2005/8/layout/hierarchy2"/>
    <dgm:cxn modelId="{71718E56-751F-E94A-9D9B-1FFBB555742E}" type="presParOf" srcId="{01F615E0-C445-1441-ABB0-60BC4A6FA75B}" destId="{018AFBD8-E97D-A347-A2C0-74AD3C8C9C9E}" srcOrd="0" destOrd="0" presId="urn:microsoft.com/office/officeart/2005/8/layout/hierarchy2"/>
    <dgm:cxn modelId="{D782B770-A957-6B4D-948D-426371A18246}" type="presParOf" srcId="{01F615E0-C445-1441-ABB0-60BC4A6FA75B}" destId="{27BF07C9-9A11-204F-B06E-A15ADF948F13}"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D3AB1-9FAD-7241-930F-A329EE000108}">
      <dsp:nvSpPr>
        <dsp:cNvPr id="0" name=""/>
        <dsp:cNvSpPr/>
      </dsp:nvSpPr>
      <dsp:spPr>
        <a:xfrm>
          <a:off x="1416017" y="1627639"/>
          <a:ext cx="1141296" cy="979739"/>
        </a:xfrm>
        <a:prstGeom prst="hexagon">
          <a:avLst>
            <a:gd name="adj" fmla="val 25000"/>
            <a:gd name="vf" fmla="val 115470"/>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2,000,000 SF of Lab Facilities</a:t>
          </a:r>
        </a:p>
      </dsp:txBody>
      <dsp:txXfrm>
        <a:off x="1592770" y="1779372"/>
        <a:ext cx="787790" cy="676273"/>
      </dsp:txXfrm>
    </dsp:sp>
    <dsp:sp modelId="{52FC9F21-DDA4-2440-A5E9-C1A4E2D4CB0C}">
      <dsp:nvSpPr>
        <dsp:cNvPr id="0" name=""/>
        <dsp:cNvSpPr/>
      </dsp:nvSpPr>
      <dsp:spPr>
        <a:xfrm>
          <a:off x="1443248" y="2065629"/>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B97A9-2D0A-2249-A94B-500113D2A443}">
      <dsp:nvSpPr>
        <dsp:cNvPr id="0" name=""/>
        <dsp:cNvSpPr/>
      </dsp:nvSpPr>
      <dsp:spPr>
        <a:xfrm>
          <a:off x="434101" y="1086368"/>
          <a:ext cx="1141296" cy="979739"/>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6698E3-6C69-CE4A-A7C8-293FE58432D5}">
      <dsp:nvSpPr>
        <dsp:cNvPr id="0" name=""/>
        <dsp:cNvSpPr/>
      </dsp:nvSpPr>
      <dsp:spPr>
        <a:xfrm>
          <a:off x="1215789" y="1935571"/>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A202E9-BAE4-FB47-B94E-CB5C3C2CDCF1}">
      <dsp:nvSpPr>
        <dsp:cNvPr id="0" name=""/>
        <dsp:cNvSpPr/>
      </dsp:nvSpPr>
      <dsp:spPr>
        <a:xfrm>
          <a:off x="2397932" y="1083021"/>
          <a:ext cx="1141296" cy="979739"/>
        </a:xfrm>
        <a:prstGeom prst="hexagon">
          <a:avLst>
            <a:gd name="adj" fmla="val 25000"/>
            <a:gd name="vf" fmla="val 115470"/>
          </a:avLst>
        </a:prstGeom>
        <a:solidFill>
          <a:schemeClr val="accent6">
            <a:alpha val="90000"/>
            <a:hueOff val="0"/>
            <a:satOff val="0"/>
            <a:lumOff val="0"/>
            <a:alphaOff val="-3636"/>
          </a:schemeClr>
        </a:solidFill>
        <a:ln w="25400" cap="flat" cmpd="sng" algn="ctr">
          <a:solidFill>
            <a:schemeClr val="accent6">
              <a:alpha val="90000"/>
              <a:hueOff val="0"/>
              <a:satOff val="0"/>
              <a:lumOff val="0"/>
              <a:alphaOff val="-3636"/>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100,000 Sprinklers</a:t>
          </a:r>
        </a:p>
      </dsp:txBody>
      <dsp:txXfrm>
        <a:off x="2574685" y="1234754"/>
        <a:ext cx="787790" cy="676273"/>
      </dsp:txXfrm>
    </dsp:sp>
    <dsp:sp modelId="{3CBCEB69-C272-274A-89BE-BDC94CB3E1AA}">
      <dsp:nvSpPr>
        <dsp:cNvPr id="0" name=""/>
        <dsp:cNvSpPr/>
      </dsp:nvSpPr>
      <dsp:spPr>
        <a:xfrm>
          <a:off x="3182823" y="1930789"/>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2A8400-8649-4B45-A770-3D4BAA472299}">
      <dsp:nvSpPr>
        <dsp:cNvPr id="0" name=""/>
        <dsp:cNvSpPr/>
      </dsp:nvSpPr>
      <dsp:spPr>
        <a:xfrm>
          <a:off x="3379046" y="1625727"/>
          <a:ext cx="1141296" cy="979739"/>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3636"/>
            </a:schemeClr>
          </a:solidFill>
          <a:prstDash val="solid"/>
        </a:ln>
        <a:effectLst/>
      </dsp:spPr>
      <dsp:style>
        <a:lnRef idx="2">
          <a:scrgbClr r="0" g="0" b="0"/>
        </a:lnRef>
        <a:fillRef idx="1">
          <a:scrgbClr r="0" g="0" b="0"/>
        </a:fillRef>
        <a:effectRef idx="0">
          <a:scrgbClr r="0" g="0" b="0"/>
        </a:effectRef>
        <a:fontRef idx="minor"/>
      </dsp:style>
    </dsp:sp>
    <dsp:sp modelId="{0436FC84-3A25-5948-BC4C-40359F024A52}">
      <dsp:nvSpPr>
        <dsp:cNvPr id="0" name=""/>
        <dsp:cNvSpPr/>
      </dsp:nvSpPr>
      <dsp:spPr>
        <a:xfrm>
          <a:off x="3407078" y="2061804"/>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47572-8AF9-134E-84A0-4CE369954813}">
      <dsp:nvSpPr>
        <dsp:cNvPr id="0" name=""/>
        <dsp:cNvSpPr/>
      </dsp:nvSpPr>
      <dsp:spPr>
        <a:xfrm>
          <a:off x="1416017" y="544618"/>
          <a:ext cx="1141296" cy="979739"/>
        </a:xfrm>
        <a:prstGeom prst="hexagon">
          <a:avLst>
            <a:gd name="adj" fmla="val 25000"/>
            <a:gd name="vf" fmla="val 115470"/>
          </a:avLst>
        </a:prstGeom>
        <a:solidFill>
          <a:schemeClr val="accent6">
            <a:alpha val="90000"/>
            <a:hueOff val="0"/>
            <a:satOff val="0"/>
            <a:lumOff val="0"/>
            <a:alphaOff val="-7273"/>
          </a:schemeClr>
        </a:solidFill>
        <a:ln w="25400" cap="flat" cmpd="sng" algn="ctr">
          <a:solidFill>
            <a:schemeClr val="accent6">
              <a:alpha val="90000"/>
              <a:hueOff val="0"/>
              <a:satOff val="0"/>
              <a:lumOff val="0"/>
              <a:alphaOff val="-7273"/>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60 Miles of Sidewalks</a:t>
          </a:r>
        </a:p>
      </dsp:txBody>
      <dsp:txXfrm>
        <a:off x="1592770" y="696351"/>
        <a:ext cx="787790" cy="676273"/>
      </dsp:txXfrm>
    </dsp:sp>
    <dsp:sp modelId="{A5EB2FC3-4CB2-8A47-AD1A-D148F106D2C1}">
      <dsp:nvSpPr>
        <dsp:cNvPr id="0" name=""/>
        <dsp:cNvSpPr/>
      </dsp:nvSpPr>
      <dsp:spPr>
        <a:xfrm>
          <a:off x="2192899" y="558006"/>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5E410A-1F20-B941-AB57-80EB7DEBC947}">
      <dsp:nvSpPr>
        <dsp:cNvPr id="0" name=""/>
        <dsp:cNvSpPr/>
      </dsp:nvSpPr>
      <dsp:spPr>
        <a:xfrm>
          <a:off x="2397932" y="0"/>
          <a:ext cx="1141296" cy="979739"/>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7273"/>
            </a:schemeClr>
          </a:solidFill>
          <a:prstDash val="solid"/>
        </a:ln>
        <a:effectLst/>
      </dsp:spPr>
      <dsp:style>
        <a:lnRef idx="2">
          <a:scrgbClr r="0" g="0" b="0"/>
        </a:lnRef>
        <a:fillRef idx="1">
          <a:scrgbClr r="0" g="0" b="0"/>
        </a:fillRef>
        <a:effectRef idx="0">
          <a:scrgbClr r="0" g="0" b="0"/>
        </a:effectRef>
        <a:fontRef idx="minor"/>
      </dsp:style>
    </dsp:sp>
    <dsp:sp modelId="{EBFEFAC6-9EAD-D646-AA27-0D65D4606277}">
      <dsp:nvSpPr>
        <dsp:cNvPr id="0" name=""/>
        <dsp:cNvSpPr/>
      </dsp:nvSpPr>
      <dsp:spPr>
        <a:xfrm>
          <a:off x="2429968" y="434164"/>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1C7AE-EC63-6544-B020-4A033486BEF2}">
      <dsp:nvSpPr>
        <dsp:cNvPr id="0" name=""/>
        <dsp:cNvSpPr/>
      </dsp:nvSpPr>
      <dsp:spPr>
        <a:xfrm>
          <a:off x="3379046" y="542705"/>
          <a:ext cx="1141296" cy="979739"/>
        </a:xfrm>
        <a:prstGeom prst="hexagon">
          <a:avLst>
            <a:gd name="adj" fmla="val 25000"/>
            <a:gd name="vf" fmla="val 115470"/>
          </a:avLst>
        </a:prstGeom>
        <a:solidFill>
          <a:schemeClr val="accent6">
            <a:alpha val="90000"/>
            <a:hueOff val="0"/>
            <a:satOff val="0"/>
            <a:lumOff val="0"/>
            <a:alphaOff val="-10909"/>
          </a:schemeClr>
        </a:solidFill>
        <a:ln w="25400" cap="flat" cmpd="sng" algn="ctr">
          <a:solidFill>
            <a:schemeClr val="accent6">
              <a:alpha val="90000"/>
              <a:hueOff val="0"/>
              <a:satOff val="0"/>
              <a:lumOff val="0"/>
              <a:alphaOff val="-10909"/>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10 Miles of Roads</a:t>
          </a:r>
        </a:p>
      </dsp:txBody>
      <dsp:txXfrm>
        <a:off x="3555799" y="694438"/>
        <a:ext cx="787790" cy="676273"/>
      </dsp:txXfrm>
    </dsp:sp>
    <dsp:sp modelId="{99A13843-9D25-5642-B5B6-FCF17429BA0E}">
      <dsp:nvSpPr>
        <dsp:cNvPr id="0" name=""/>
        <dsp:cNvSpPr/>
      </dsp:nvSpPr>
      <dsp:spPr>
        <a:xfrm>
          <a:off x="4366568" y="976392"/>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C1960B-571D-284A-9C0E-76AA67F7728E}">
      <dsp:nvSpPr>
        <dsp:cNvPr id="0" name=""/>
        <dsp:cNvSpPr/>
      </dsp:nvSpPr>
      <dsp:spPr>
        <a:xfrm>
          <a:off x="4360961" y="1093540"/>
          <a:ext cx="1141296" cy="979739"/>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10909"/>
            </a:schemeClr>
          </a:solidFill>
          <a:prstDash val="solid"/>
        </a:ln>
        <a:effectLst/>
      </dsp:spPr>
      <dsp:style>
        <a:lnRef idx="2">
          <a:scrgbClr r="0" g="0" b="0"/>
        </a:lnRef>
        <a:fillRef idx="1">
          <a:scrgbClr r="0" g="0" b="0"/>
        </a:fillRef>
        <a:effectRef idx="0">
          <a:scrgbClr r="0" g="0" b="0"/>
        </a:effectRef>
        <a:fontRef idx="minor"/>
      </dsp:style>
    </dsp:sp>
    <dsp:sp modelId="{3F353C59-9212-604E-9FE1-00E24C2013BD}">
      <dsp:nvSpPr>
        <dsp:cNvPr id="0" name=""/>
        <dsp:cNvSpPr/>
      </dsp:nvSpPr>
      <dsp:spPr>
        <a:xfrm>
          <a:off x="4583614" y="1110754"/>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7C669C-7BC7-EB43-A49F-30FB193FF552}">
      <dsp:nvSpPr>
        <dsp:cNvPr id="0" name=""/>
        <dsp:cNvSpPr/>
      </dsp:nvSpPr>
      <dsp:spPr>
        <a:xfrm>
          <a:off x="4360961" y="10519"/>
          <a:ext cx="1141296" cy="979739"/>
        </a:xfrm>
        <a:prstGeom prst="hexagon">
          <a:avLst>
            <a:gd name="adj" fmla="val 25000"/>
            <a:gd name="vf" fmla="val 115470"/>
          </a:avLst>
        </a:prstGeom>
        <a:solidFill>
          <a:schemeClr val="accent6">
            <a:alpha val="90000"/>
            <a:hueOff val="0"/>
            <a:satOff val="0"/>
            <a:lumOff val="0"/>
            <a:alphaOff val="-14545"/>
          </a:schemeClr>
        </a:solidFill>
        <a:ln w="25400" cap="flat" cmpd="sng" algn="ctr">
          <a:solidFill>
            <a:schemeClr val="accent6">
              <a:alpha val="90000"/>
              <a:hueOff val="0"/>
              <a:satOff val="0"/>
              <a:lumOff val="0"/>
              <a:alphaOff val="-14545"/>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100 Acres of Parking Lots</a:t>
          </a:r>
        </a:p>
      </dsp:txBody>
      <dsp:txXfrm>
        <a:off x="4537714" y="162252"/>
        <a:ext cx="787790" cy="676273"/>
      </dsp:txXfrm>
    </dsp:sp>
    <dsp:sp modelId="{5E48EDCC-D157-D94F-9FE1-B03091B2DA65}">
      <dsp:nvSpPr>
        <dsp:cNvPr id="0" name=""/>
        <dsp:cNvSpPr/>
      </dsp:nvSpPr>
      <dsp:spPr>
        <a:xfrm>
          <a:off x="5348483" y="449465"/>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112393-0AD2-DE41-A075-756B244B7337}">
      <dsp:nvSpPr>
        <dsp:cNvPr id="0" name=""/>
        <dsp:cNvSpPr/>
      </dsp:nvSpPr>
      <dsp:spPr>
        <a:xfrm>
          <a:off x="5342876" y="557050"/>
          <a:ext cx="1141296" cy="979739"/>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14545"/>
            </a:schemeClr>
          </a:solidFill>
          <a:prstDash val="solid"/>
        </a:ln>
        <a:effectLst/>
      </dsp:spPr>
      <dsp:style>
        <a:lnRef idx="2">
          <a:scrgbClr r="0" g="0" b="0"/>
        </a:lnRef>
        <a:fillRef idx="1">
          <a:scrgbClr r="0" g="0" b="0"/>
        </a:fillRef>
        <a:effectRef idx="0">
          <a:scrgbClr r="0" g="0" b="0"/>
        </a:effectRef>
        <a:fontRef idx="minor"/>
      </dsp:style>
    </dsp:sp>
    <dsp:sp modelId="{90FD4C65-6E40-0F4A-86F9-586742428D34}">
      <dsp:nvSpPr>
        <dsp:cNvPr id="0" name=""/>
        <dsp:cNvSpPr/>
      </dsp:nvSpPr>
      <dsp:spPr>
        <a:xfrm>
          <a:off x="5570335" y="578567"/>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D67BCF-4CC0-D24B-A90C-FB7ED5B9B487}">
      <dsp:nvSpPr>
        <dsp:cNvPr id="0" name=""/>
        <dsp:cNvSpPr/>
      </dsp:nvSpPr>
      <dsp:spPr>
        <a:xfrm>
          <a:off x="5342876" y="1638159"/>
          <a:ext cx="1141296" cy="979739"/>
        </a:xfrm>
        <a:prstGeom prst="hexagon">
          <a:avLst>
            <a:gd name="adj" fmla="val 25000"/>
            <a:gd name="vf" fmla="val 115470"/>
          </a:avLst>
        </a:prstGeom>
        <a:solidFill>
          <a:schemeClr val="accent6">
            <a:alpha val="90000"/>
            <a:hueOff val="0"/>
            <a:satOff val="0"/>
            <a:lumOff val="0"/>
            <a:alphaOff val="-18182"/>
          </a:schemeClr>
        </a:solidFill>
        <a:ln w="25400" cap="flat" cmpd="sng" algn="ctr">
          <a:solidFill>
            <a:schemeClr val="accent6">
              <a:alpha val="90000"/>
              <a:hueOff val="0"/>
              <a:satOff val="0"/>
              <a:lumOff val="0"/>
              <a:alphaOff val="-18182"/>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280 Elevators</a:t>
          </a:r>
        </a:p>
      </dsp:txBody>
      <dsp:txXfrm>
        <a:off x="5519629" y="1789892"/>
        <a:ext cx="787790" cy="676273"/>
      </dsp:txXfrm>
    </dsp:sp>
    <dsp:sp modelId="{F55F2232-B96A-6B49-93B4-2B7EC20FA082}">
      <dsp:nvSpPr>
        <dsp:cNvPr id="0" name=""/>
        <dsp:cNvSpPr/>
      </dsp:nvSpPr>
      <dsp:spPr>
        <a:xfrm>
          <a:off x="5568733" y="2496447"/>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5E8E41-8FBA-4A47-81FD-0ADF636F8318}">
      <dsp:nvSpPr>
        <dsp:cNvPr id="0" name=""/>
        <dsp:cNvSpPr/>
      </dsp:nvSpPr>
      <dsp:spPr>
        <a:xfrm>
          <a:off x="4360961" y="2174648"/>
          <a:ext cx="1141296" cy="979739"/>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18182"/>
            </a:schemeClr>
          </a:solidFill>
          <a:prstDash val="solid"/>
        </a:ln>
        <a:effectLst/>
      </dsp:spPr>
      <dsp:style>
        <a:lnRef idx="2">
          <a:scrgbClr r="0" g="0" b="0"/>
        </a:lnRef>
        <a:fillRef idx="1">
          <a:scrgbClr r="0" g="0" b="0"/>
        </a:fillRef>
        <a:effectRef idx="0">
          <a:scrgbClr r="0" g="0" b="0"/>
        </a:effectRef>
        <a:fontRef idx="minor"/>
      </dsp:style>
    </dsp:sp>
    <dsp:sp modelId="{DE6486C8-3670-EE44-9D96-4D4CB2BD23EB}">
      <dsp:nvSpPr>
        <dsp:cNvPr id="0" name=""/>
        <dsp:cNvSpPr/>
      </dsp:nvSpPr>
      <dsp:spPr>
        <a:xfrm>
          <a:off x="5357293" y="2604510"/>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69FBF-9FAF-ED40-9502-ECEE297E8FA3}">
      <dsp:nvSpPr>
        <dsp:cNvPr id="0" name=""/>
        <dsp:cNvSpPr/>
      </dsp:nvSpPr>
      <dsp:spPr>
        <a:xfrm>
          <a:off x="2397131" y="2168432"/>
          <a:ext cx="1141296" cy="979739"/>
        </a:xfrm>
        <a:prstGeom prst="hexagon">
          <a:avLst>
            <a:gd name="adj" fmla="val 25000"/>
            <a:gd name="vf" fmla="val 115470"/>
          </a:avLst>
        </a:prstGeom>
        <a:solidFill>
          <a:schemeClr val="accent6">
            <a:alpha val="90000"/>
            <a:hueOff val="0"/>
            <a:satOff val="0"/>
            <a:lumOff val="0"/>
            <a:alphaOff val="-21818"/>
          </a:schemeClr>
        </a:solidFill>
        <a:ln w="25400" cap="flat" cmpd="sng" algn="ctr">
          <a:solidFill>
            <a:schemeClr val="accent6">
              <a:alpha val="90000"/>
              <a:hueOff val="0"/>
              <a:satOff val="0"/>
              <a:lumOff val="0"/>
              <a:alphaOff val="-21818"/>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33 LEED Certified Buildings</a:t>
          </a:r>
        </a:p>
      </dsp:txBody>
      <dsp:txXfrm>
        <a:off x="2573884" y="2320165"/>
        <a:ext cx="787790" cy="676273"/>
      </dsp:txXfrm>
    </dsp:sp>
    <dsp:sp modelId="{F81C4F8B-78F3-8643-8F76-9C443DC8E918}">
      <dsp:nvSpPr>
        <dsp:cNvPr id="0" name=""/>
        <dsp:cNvSpPr/>
      </dsp:nvSpPr>
      <dsp:spPr>
        <a:xfrm>
          <a:off x="2429167" y="2602597"/>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39BF02-C06C-5943-98A3-4F90EB1BD0D2}">
      <dsp:nvSpPr>
        <dsp:cNvPr id="0" name=""/>
        <dsp:cNvSpPr/>
      </dsp:nvSpPr>
      <dsp:spPr>
        <a:xfrm>
          <a:off x="1415216" y="2713051"/>
          <a:ext cx="1141296" cy="979739"/>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21818"/>
            </a:schemeClr>
          </a:solidFill>
          <a:prstDash val="solid"/>
        </a:ln>
        <a:effectLst/>
      </dsp:spPr>
      <dsp:style>
        <a:lnRef idx="2">
          <a:scrgbClr r="0" g="0" b="0"/>
        </a:lnRef>
        <a:fillRef idx="1">
          <a:scrgbClr r="0" g="0" b="0"/>
        </a:fillRef>
        <a:effectRef idx="0">
          <a:scrgbClr r="0" g="0" b="0"/>
        </a:effectRef>
        <a:fontRef idx="minor"/>
      </dsp:style>
    </dsp:sp>
    <dsp:sp modelId="{9D585F94-DDE0-5F4D-90C2-AE7C7C6DD4A4}">
      <dsp:nvSpPr>
        <dsp:cNvPr id="0" name=""/>
        <dsp:cNvSpPr/>
      </dsp:nvSpPr>
      <dsp:spPr>
        <a:xfrm>
          <a:off x="2192098" y="2726917"/>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D06453-439A-8049-9F02-5267B0D168CA}">
      <dsp:nvSpPr>
        <dsp:cNvPr id="0" name=""/>
        <dsp:cNvSpPr/>
      </dsp:nvSpPr>
      <dsp:spPr>
        <a:xfrm>
          <a:off x="6319986" y="2187080"/>
          <a:ext cx="1141296" cy="979739"/>
        </a:xfrm>
        <a:prstGeom prst="hexagon">
          <a:avLst>
            <a:gd name="adj" fmla="val 25000"/>
            <a:gd name="vf" fmla="val 115470"/>
          </a:avLst>
        </a:prstGeom>
        <a:solidFill>
          <a:schemeClr val="accent6">
            <a:alpha val="90000"/>
            <a:hueOff val="0"/>
            <a:satOff val="0"/>
            <a:lumOff val="0"/>
            <a:alphaOff val="-25455"/>
          </a:schemeClr>
        </a:solidFill>
        <a:ln w="25400" cap="flat" cmpd="sng" algn="ctr">
          <a:solidFill>
            <a:schemeClr val="accent6">
              <a:alpha val="90000"/>
              <a:hueOff val="0"/>
              <a:satOff val="0"/>
              <a:lumOff val="0"/>
              <a:alphaOff val="-25455"/>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243,000 Ft of Steam Pipe</a:t>
          </a:r>
        </a:p>
      </dsp:txBody>
      <dsp:txXfrm>
        <a:off x="6496739" y="2338813"/>
        <a:ext cx="787790" cy="676273"/>
      </dsp:txXfrm>
    </dsp:sp>
    <dsp:sp modelId="{EB39FCEB-9434-D441-B984-6664607FE885}">
      <dsp:nvSpPr>
        <dsp:cNvPr id="0" name=""/>
        <dsp:cNvSpPr/>
      </dsp:nvSpPr>
      <dsp:spPr>
        <a:xfrm>
          <a:off x="6545843" y="3045369"/>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1BC58-029B-1446-83B8-8B121CEFB955}">
      <dsp:nvSpPr>
        <dsp:cNvPr id="0" name=""/>
        <dsp:cNvSpPr/>
      </dsp:nvSpPr>
      <dsp:spPr>
        <a:xfrm>
          <a:off x="5338071" y="2723570"/>
          <a:ext cx="1141296" cy="979739"/>
        </a:xfrm>
        <a:prstGeom prst="hexagon">
          <a:avLst>
            <a:gd name="adj" fmla="val 25000"/>
            <a:gd name="vf" fmla="val 115470"/>
          </a:avLst>
        </a:prstGeom>
        <a:blipFill>
          <a:blip xmlns:r="http://schemas.openxmlformats.org/officeDocument/2006/relationships" r:embed="rId8"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25455"/>
            </a:schemeClr>
          </a:solidFill>
          <a:prstDash val="solid"/>
        </a:ln>
        <a:effectLst/>
      </dsp:spPr>
      <dsp:style>
        <a:lnRef idx="2">
          <a:scrgbClr r="0" g="0" b="0"/>
        </a:lnRef>
        <a:fillRef idx="1">
          <a:scrgbClr r="0" g="0" b="0"/>
        </a:fillRef>
        <a:effectRef idx="0">
          <a:scrgbClr r="0" g="0" b="0"/>
        </a:effectRef>
        <a:fontRef idx="minor"/>
      </dsp:style>
    </dsp:sp>
    <dsp:sp modelId="{9410C04E-E187-1A4F-A7DE-43269AD7FAB6}">
      <dsp:nvSpPr>
        <dsp:cNvPr id="0" name=""/>
        <dsp:cNvSpPr/>
      </dsp:nvSpPr>
      <dsp:spPr>
        <a:xfrm>
          <a:off x="6334403" y="3153432"/>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B0F906-E7C9-F544-84E3-775735BD4CD7}">
      <dsp:nvSpPr>
        <dsp:cNvPr id="0" name=""/>
        <dsp:cNvSpPr/>
      </dsp:nvSpPr>
      <dsp:spPr>
        <a:xfrm>
          <a:off x="6323991" y="21038"/>
          <a:ext cx="1141296" cy="979739"/>
        </a:xfrm>
        <a:prstGeom prst="hexagon">
          <a:avLst>
            <a:gd name="adj" fmla="val 25000"/>
            <a:gd name="vf" fmla="val 115470"/>
          </a:avLst>
        </a:prstGeom>
        <a:solidFill>
          <a:schemeClr val="accent6">
            <a:alpha val="90000"/>
            <a:hueOff val="0"/>
            <a:satOff val="0"/>
            <a:lumOff val="0"/>
            <a:alphaOff val="-29091"/>
          </a:schemeClr>
        </a:solidFill>
        <a:ln w="25400" cap="flat" cmpd="sng" algn="ctr">
          <a:solidFill>
            <a:schemeClr val="accent6">
              <a:alpha val="90000"/>
              <a:hueOff val="0"/>
              <a:satOff val="0"/>
              <a:lumOff val="0"/>
              <a:alphaOff val="-29091"/>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6,900 Under-ground Structures</a:t>
          </a:r>
        </a:p>
      </dsp:txBody>
      <dsp:txXfrm>
        <a:off x="6500744" y="172771"/>
        <a:ext cx="787790" cy="676273"/>
      </dsp:txXfrm>
    </dsp:sp>
    <dsp:sp modelId="{77120615-E5B2-AF4E-BEBF-D07E28C8BC3E}">
      <dsp:nvSpPr>
        <dsp:cNvPr id="0" name=""/>
        <dsp:cNvSpPr/>
      </dsp:nvSpPr>
      <dsp:spPr>
        <a:xfrm>
          <a:off x="7112887" y="882674"/>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95A034-FD62-2F4B-A5FD-5E635A86F0EF}">
      <dsp:nvSpPr>
        <dsp:cNvPr id="0" name=""/>
        <dsp:cNvSpPr/>
      </dsp:nvSpPr>
      <dsp:spPr>
        <a:xfrm>
          <a:off x="6323991" y="1102625"/>
          <a:ext cx="1141296" cy="979739"/>
        </a:xfrm>
        <a:prstGeom prst="hexagon">
          <a:avLst>
            <a:gd name="adj" fmla="val 25000"/>
            <a:gd name="vf" fmla="val 115470"/>
          </a:avLst>
        </a:prstGeom>
        <a:blipFill>
          <a:blip xmlns:r="http://schemas.openxmlformats.org/officeDocument/2006/relationships" r:embed="rId9"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29091"/>
            </a:schemeClr>
          </a:solidFill>
          <a:prstDash val="solid"/>
        </a:ln>
        <a:effectLst/>
      </dsp:spPr>
      <dsp:style>
        <a:lnRef idx="2">
          <a:scrgbClr r="0" g="0" b="0"/>
        </a:lnRef>
        <a:fillRef idx="1">
          <a:scrgbClr r="0" g="0" b="0"/>
        </a:fillRef>
        <a:effectRef idx="0">
          <a:scrgbClr r="0" g="0" b="0"/>
        </a:effectRef>
        <a:fontRef idx="minor"/>
      </dsp:style>
    </dsp:sp>
    <dsp:sp modelId="{BC0FAB5C-27A2-D947-9250-007294CE9916}">
      <dsp:nvSpPr>
        <dsp:cNvPr id="0" name=""/>
        <dsp:cNvSpPr/>
      </dsp:nvSpPr>
      <dsp:spPr>
        <a:xfrm>
          <a:off x="7112887" y="1108363"/>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336AA7-5E10-E048-B7FB-77DF7626AC13}">
      <dsp:nvSpPr>
        <dsp:cNvPr id="0" name=""/>
        <dsp:cNvSpPr/>
      </dsp:nvSpPr>
      <dsp:spPr>
        <a:xfrm>
          <a:off x="3375042" y="2717354"/>
          <a:ext cx="1141296" cy="979739"/>
        </a:xfrm>
        <a:prstGeom prst="hexagon">
          <a:avLst>
            <a:gd name="adj" fmla="val 25000"/>
            <a:gd name="vf" fmla="val 115470"/>
          </a:avLst>
        </a:prstGeom>
        <a:solidFill>
          <a:schemeClr val="accent6">
            <a:alpha val="90000"/>
            <a:hueOff val="0"/>
            <a:satOff val="0"/>
            <a:lumOff val="0"/>
            <a:alphaOff val="-32727"/>
          </a:schemeClr>
        </a:solidFill>
        <a:ln w="25400" cap="flat" cmpd="sng" algn="ctr">
          <a:solidFill>
            <a:schemeClr val="accent6">
              <a:alpha val="90000"/>
              <a:hueOff val="0"/>
              <a:satOff val="0"/>
              <a:lumOff val="0"/>
              <a:alphaOff val="-32727"/>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225 Sprinkler Systems</a:t>
          </a:r>
        </a:p>
      </dsp:txBody>
      <dsp:txXfrm>
        <a:off x="3551795" y="2869087"/>
        <a:ext cx="787790" cy="676273"/>
      </dsp:txXfrm>
    </dsp:sp>
    <dsp:sp modelId="{D42524D6-0718-7B4E-B314-9EFBBE990E8B}">
      <dsp:nvSpPr>
        <dsp:cNvPr id="0" name=""/>
        <dsp:cNvSpPr/>
      </dsp:nvSpPr>
      <dsp:spPr>
        <a:xfrm>
          <a:off x="3600898" y="3575643"/>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6CD4B8-3E13-1545-A8CA-5DBD6303A61A}">
      <dsp:nvSpPr>
        <dsp:cNvPr id="0" name=""/>
        <dsp:cNvSpPr/>
      </dsp:nvSpPr>
      <dsp:spPr>
        <a:xfrm>
          <a:off x="2393126" y="3253844"/>
          <a:ext cx="1141296" cy="979739"/>
        </a:xfrm>
        <a:prstGeom prst="hexagon">
          <a:avLst>
            <a:gd name="adj" fmla="val 25000"/>
            <a:gd name="vf" fmla="val 115470"/>
          </a:avLst>
        </a:prstGeom>
        <a:blipFill>
          <a:blip xmlns:r="http://schemas.openxmlformats.org/officeDocument/2006/relationships" r:embed="rId10"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32727"/>
            </a:schemeClr>
          </a:solidFill>
          <a:prstDash val="solid"/>
        </a:ln>
        <a:effectLst/>
      </dsp:spPr>
      <dsp:style>
        <a:lnRef idx="2">
          <a:scrgbClr r="0" g="0" b="0"/>
        </a:lnRef>
        <a:fillRef idx="1">
          <a:scrgbClr r="0" g="0" b="0"/>
        </a:fillRef>
        <a:effectRef idx="0">
          <a:scrgbClr r="0" g="0" b="0"/>
        </a:effectRef>
        <a:fontRef idx="minor"/>
      </dsp:style>
    </dsp:sp>
    <dsp:sp modelId="{17F8730F-380B-5B4A-A576-1335644CBD74}">
      <dsp:nvSpPr>
        <dsp:cNvPr id="0" name=""/>
        <dsp:cNvSpPr/>
      </dsp:nvSpPr>
      <dsp:spPr>
        <a:xfrm>
          <a:off x="3389458" y="3683706"/>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B7271B-3E15-C34F-96B2-3D4F7B4F62BC}">
      <dsp:nvSpPr>
        <dsp:cNvPr id="0" name=""/>
        <dsp:cNvSpPr/>
      </dsp:nvSpPr>
      <dsp:spPr>
        <a:xfrm>
          <a:off x="5335668" y="3801810"/>
          <a:ext cx="1141296" cy="979739"/>
        </a:xfrm>
        <a:prstGeom prst="hexagon">
          <a:avLst>
            <a:gd name="adj" fmla="val 25000"/>
            <a:gd name="vf" fmla="val 115470"/>
          </a:avLst>
        </a:prstGeom>
        <a:solidFill>
          <a:schemeClr val="accent6">
            <a:alpha val="90000"/>
            <a:hueOff val="0"/>
            <a:satOff val="0"/>
            <a:lumOff val="0"/>
            <a:alphaOff val="-36364"/>
          </a:schemeClr>
        </a:solidFill>
        <a:ln w="25400" cap="flat" cmpd="sng" algn="ctr">
          <a:solidFill>
            <a:schemeClr val="accent6">
              <a:alpha val="90000"/>
              <a:hueOff val="0"/>
              <a:satOff val="0"/>
              <a:lumOff val="0"/>
              <a:alphaOff val="-36364"/>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145,000 Ft of Chilled Water Piping</a:t>
          </a:r>
        </a:p>
      </dsp:txBody>
      <dsp:txXfrm>
        <a:off x="5512421" y="3953543"/>
        <a:ext cx="787790" cy="676273"/>
      </dsp:txXfrm>
    </dsp:sp>
    <dsp:sp modelId="{66DDCDF1-0890-5841-96BB-8CFABCFBDF77}">
      <dsp:nvSpPr>
        <dsp:cNvPr id="0" name=""/>
        <dsp:cNvSpPr/>
      </dsp:nvSpPr>
      <dsp:spPr>
        <a:xfrm>
          <a:off x="5362899" y="4237887"/>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513247-F7BB-EF4B-9C29-321F0FECCC91}">
      <dsp:nvSpPr>
        <dsp:cNvPr id="0" name=""/>
        <dsp:cNvSpPr/>
      </dsp:nvSpPr>
      <dsp:spPr>
        <a:xfrm>
          <a:off x="4353753" y="3259104"/>
          <a:ext cx="1141296" cy="979739"/>
        </a:xfrm>
        <a:prstGeom prst="hexagon">
          <a:avLst>
            <a:gd name="adj" fmla="val 25000"/>
            <a:gd name="vf" fmla="val 115470"/>
          </a:avLst>
        </a:prstGeom>
        <a:blipFill>
          <a:blip xmlns:r="http://schemas.openxmlformats.org/officeDocument/2006/relationships" r:embed="rId11"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36364"/>
            </a:schemeClr>
          </a:solidFill>
          <a:prstDash val="solid"/>
        </a:ln>
        <a:effectLst/>
      </dsp:spPr>
      <dsp:style>
        <a:lnRef idx="2">
          <a:scrgbClr r="0" g="0" b="0"/>
        </a:lnRef>
        <a:fillRef idx="1">
          <a:scrgbClr r="0" g="0" b="0"/>
        </a:fillRef>
        <a:effectRef idx="0">
          <a:scrgbClr r="0" g="0" b="0"/>
        </a:effectRef>
        <a:fontRef idx="minor"/>
      </dsp:style>
    </dsp:sp>
    <dsp:sp modelId="{53EEAF25-FA82-F346-8A29-EC99078CC731}">
      <dsp:nvSpPr>
        <dsp:cNvPr id="0" name=""/>
        <dsp:cNvSpPr/>
      </dsp:nvSpPr>
      <dsp:spPr>
        <a:xfrm>
          <a:off x="5138645" y="4106873"/>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5A1C99-4EC7-5F41-B55B-6D6606F450EB}">
      <dsp:nvSpPr>
        <dsp:cNvPr id="0" name=""/>
        <dsp:cNvSpPr/>
      </dsp:nvSpPr>
      <dsp:spPr>
        <a:xfrm>
          <a:off x="6320787" y="3270580"/>
          <a:ext cx="1141296" cy="979739"/>
        </a:xfrm>
        <a:prstGeom prst="hexagon">
          <a:avLst>
            <a:gd name="adj" fmla="val 25000"/>
            <a:gd name="vf" fmla="val 115470"/>
          </a:avLst>
        </a:prstGeom>
        <a:solidFill>
          <a:schemeClr val="accent6">
            <a:alpha val="90000"/>
            <a:hueOff val="0"/>
            <a:satOff val="0"/>
            <a:lumOff val="0"/>
            <a:alphaOff val="-4000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150000"/>
            </a:lnSpc>
            <a:spcBef>
              <a:spcPct val="0"/>
            </a:spcBef>
            <a:spcAft>
              <a:spcPct val="35000"/>
            </a:spcAft>
            <a:buNone/>
          </a:pPr>
          <a:r>
            <a:rPr lang="en-US" sz="1200" b="1" kern="1200" dirty="0">
              <a:latin typeface="+mj-lt"/>
            </a:rPr>
            <a:t>22 Bridges</a:t>
          </a:r>
        </a:p>
      </dsp:txBody>
      <dsp:txXfrm>
        <a:off x="6497540" y="3422313"/>
        <a:ext cx="787790" cy="676273"/>
      </dsp:txXfrm>
    </dsp:sp>
    <dsp:sp modelId="{3D2A3C51-DCC9-6049-84F9-23243C8BA9E4}">
      <dsp:nvSpPr>
        <dsp:cNvPr id="0" name=""/>
        <dsp:cNvSpPr/>
      </dsp:nvSpPr>
      <dsp:spPr>
        <a:xfrm>
          <a:off x="7317119" y="3700441"/>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B3A30-745F-2F4F-90BC-32A3AED868E6}">
      <dsp:nvSpPr>
        <dsp:cNvPr id="0" name=""/>
        <dsp:cNvSpPr/>
      </dsp:nvSpPr>
      <dsp:spPr>
        <a:xfrm>
          <a:off x="7301901" y="2734090"/>
          <a:ext cx="1141296" cy="979739"/>
        </a:xfrm>
        <a:prstGeom prst="hexagon">
          <a:avLst>
            <a:gd name="adj" fmla="val 25000"/>
            <a:gd name="vf" fmla="val 115470"/>
          </a:avLst>
        </a:prstGeom>
        <a:blipFill>
          <a:blip xmlns:r="http://schemas.openxmlformats.org/officeDocument/2006/relationships" r:embed="rId12" cstate="print">
            <a:extLst>
              <a:ext uri="{28A0092B-C50C-407E-A947-70E740481C1C}">
                <a14:useLocalDpi xmlns:a14="http://schemas.microsoft.com/office/drawing/2010/main"/>
              </a:ext>
            </a:extLst>
          </a:blip>
          <a:srcRect/>
          <a:stretch>
            <a:fillRect/>
          </a:stretch>
        </a:blip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72FD0386-4E29-A74B-9E10-EB6AE2A4D1DB}">
      <dsp:nvSpPr>
        <dsp:cNvPr id="0" name=""/>
        <dsp:cNvSpPr/>
      </dsp:nvSpPr>
      <dsp:spPr>
        <a:xfrm>
          <a:off x="7528559" y="3592378"/>
          <a:ext cx="132950" cy="114757"/>
        </a:xfrm>
        <a:prstGeom prst="hexagon">
          <a:avLst>
            <a:gd name="adj" fmla="val 25000"/>
            <a:gd name="vf" fmla="val 11547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F1CD7-56C2-4023-BEEB-B8196D38283F}">
      <dsp:nvSpPr>
        <dsp:cNvPr id="0" name=""/>
        <dsp:cNvSpPr/>
      </dsp:nvSpPr>
      <dsp:spPr>
        <a:xfrm>
          <a:off x="0" y="1635"/>
          <a:ext cx="4006948" cy="8290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98F42C-9B4E-4B56-9443-74B4728F37CB}">
      <dsp:nvSpPr>
        <dsp:cNvPr id="0" name=""/>
        <dsp:cNvSpPr/>
      </dsp:nvSpPr>
      <dsp:spPr>
        <a:xfrm>
          <a:off x="250799" y="188181"/>
          <a:ext cx="455999" cy="4559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3773E5-B1B7-4E4B-B054-1DEE7A92B6E8}">
      <dsp:nvSpPr>
        <dsp:cNvPr id="0" name=""/>
        <dsp:cNvSpPr/>
      </dsp:nvSpPr>
      <dsp:spPr>
        <a:xfrm>
          <a:off x="957599" y="1635"/>
          <a:ext cx="3049348" cy="82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45" tIns="87745" rIns="87745" bIns="87745" numCol="1" spcCol="1270" anchor="ctr" anchorCtr="0">
          <a:noAutofit/>
        </a:bodyPr>
        <a:lstStyle/>
        <a:p>
          <a:pPr marL="0" lvl="0" indent="0" algn="l" defTabSz="666750">
            <a:lnSpc>
              <a:spcPct val="100000"/>
            </a:lnSpc>
            <a:spcBef>
              <a:spcPct val="0"/>
            </a:spcBef>
            <a:spcAft>
              <a:spcPct val="35000"/>
            </a:spcAft>
            <a:buNone/>
          </a:pPr>
          <a:r>
            <a:rPr lang="en-US" sz="1500" b="1" kern="1200" dirty="0">
              <a:solidFill>
                <a:schemeClr val="bg1"/>
              </a:solidFill>
            </a:rPr>
            <a:t>Purpose of Design Standards:</a:t>
          </a:r>
        </a:p>
      </dsp:txBody>
      <dsp:txXfrm>
        <a:off x="957599" y="1635"/>
        <a:ext cx="3049348" cy="829090"/>
      </dsp:txXfrm>
    </dsp:sp>
    <dsp:sp modelId="{58C25CD8-4150-4E2A-A239-2C821C08F749}">
      <dsp:nvSpPr>
        <dsp:cNvPr id="0" name=""/>
        <dsp:cNvSpPr/>
      </dsp:nvSpPr>
      <dsp:spPr>
        <a:xfrm>
          <a:off x="0" y="1037998"/>
          <a:ext cx="4006948" cy="8290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B912A-643F-4BBF-A005-4BBEFE55B1CA}">
      <dsp:nvSpPr>
        <dsp:cNvPr id="0" name=""/>
        <dsp:cNvSpPr/>
      </dsp:nvSpPr>
      <dsp:spPr>
        <a:xfrm>
          <a:off x="250799" y="1224543"/>
          <a:ext cx="455999" cy="4559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7A75DF-2E0E-4028-89ED-D30C1CC38D04}">
      <dsp:nvSpPr>
        <dsp:cNvPr id="0" name=""/>
        <dsp:cNvSpPr/>
      </dsp:nvSpPr>
      <dsp:spPr>
        <a:xfrm>
          <a:off x="957599" y="1037998"/>
          <a:ext cx="3049348" cy="82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45" tIns="87745" rIns="87745" bIns="87745"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bg1"/>
              </a:solidFill>
            </a:rPr>
            <a:t>To Deliver High-Quality, High-Performance &amp; Maintainable  Facilities</a:t>
          </a:r>
        </a:p>
      </dsp:txBody>
      <dsp:txXfrm>
        <a:off x="957599" y="1037998"/>
        <a:ext cx="3049348" cy="829090"/>
      </dsp:txXfrm>
    </dsp:sp>
    <dsp:sp modelId="{7A5D9DB9-4E39-4FC2-9197-FB1F37647A2C}">
      <dsp:nvSpPr>
        <dsp:cNvPr id="0" name=""/>
        <dsp:cNvSpPr/>
      </dsp:nvSpPr>
      <dsp:spPr>
        <a:xfrm>
          <a:off x="0" y="2074361"/>
          <a:ext cx="4006948" cy="8290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0B2885-321F-4E38-B805-D4741648C6D9}">
      <dsp:nvSpPr>
        <dsp:cNvPr id="0" name=""/>
        <dsp:cNvSpPr/>
      </dsp:nvSpPr>
      <dsp:spPr>
        <a:xfrm>
          <a:off x="250799" y="2260906"/>
          <a:ext cx="455999" cy="4559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D77A42-E3DC-4F2B-8D0A-CF7519472F25}">
      <dsp:nvSpPr>
        <dsp:cNvPr id="0" name=""/>
        <dsp:cNvSpPr/>
      </dsp:nvSpPr>
      <dsp:spPr>
        <a:xfrm>
          <a:off x="957599" y="2074361"/>
          <a:ext cx="3049348" cy="82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45" tIns="87745" rIns="87745" bIns="87745"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bg1"/>
              </a:solidFill>
            </a:rPr>
            <a:t>Document Institutional Knowledge and Subject Matter Expertise</a:t>
          </a:r>
        </a:p>
      </dsp:txBody>
      <dsp:txXfrm>
        <a:off x="957599" y="2074361"/>
        <a:ext cx="3049348" cy="829090"/>
      </dsp:txXfrm>
    </dsp:sp>
    <dsp:sp modelId="{F1FE97C5-4561-461F-A255-580178E676B2}">
      <dsp:nvSpPr>
        <dsp:cNvPr id="0" name=""/>
        <dsp:cNvSpPr/>
      </dsp:nvSpPr>
      <dsp:spPr>
        <a:xfrm>
          <a:off x="0" y="3112359"/>
          <a:ext cx="4006948" cy="8290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FCC5D-9861-4EB3-8E84-6D943A01074E}">
      <dsp:nvSpPr>
        <dsp:cNvPr id="0" name=""/>
        <dsp:cNvSpPr/>
      </dsp:nvSpPr>
      <dsp:spPr>
        <a:xfrm>
          <a:off x="250799" y="3297269"/>
          <a:ext cx="455999" cy="4559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822F0-4E54-43BA-B4C8-81F1AC5E5C04}">
      <dsp:nvSpPr>
        <dsp:cNvPr id="0" name=""/>
        <dsp:cNvSpPr/>
      </dsp:nvSpPr>
      <dsp:spPr>
        <a:xfrm>
          <a:off x="957599" y="3110723"/>
          <a:ext cx="3049348" cy="82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45" tIns="87745" rIns="87745" bIns="87745" numCol="1" spcCol="1270" anchor="ctr" anchorCtr="0">
          <a:noAutofit/>
        </a:bodyPr>
        <a:lstStyle/>
        <a:p>
          <a:pPr marL="0" lvl="0" indent="0" algn="l" defTabSz="666750">
            <a:lnSpc>
              <a:spcPct val="100000"/>
            </a:lnSpc>
            <a:spcBef>
              <a:spcPct val="0"/>
            </a:spcBef>
            <a:spcAft>
              <a:spcPct val="35000"/>
            </a:spcAft>
            <a:buNone/>
          </a:pPr>
          <a:r>
            <a:rPr lang="en-US" sz="1500" kern="1200" dirty="0">
              <a:solidFill>
                <a:schemeClr val="bg1"/>
              </a:solidFill>
            </a:rPr>
            <a:t>Document Lessons Learned and Avoid Repeating Mistakes</a:t>
          </a:r>
        </a:p>
      </dsp:txBody>
      <dsp:txXfrm>
        <a:off x="957599" y="3110723"/>
        <a:ext cx="3049348" cy="829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8D477-7C64-7B4A-90F5-A0C8B5AE0E75}">
      <dsp:nvSpPr>
        <dsp:cNvPr id="0" name=""/>
        <dsp:cNvSpPr/>
      </dsp:nvSpPr>
      <dsp:spPr>
        <a:xfrm>
          <a:off x="893557" y="-21564"/>
          <a:ext cx="4042185" cy="4042185"/>
        </a:xfrm>
        <a:prstGeom prst="circularArrow">
          <a:avLst>
            <a:gd name="adj1" fmla="val 5544"/>
            <a:gd name="adj2" fmla="val 330680"/>
            <a:gd name="adj3" fmla="val 13824544"/>
            <a:gd name="adj4" fmla="val 1735644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5B16D-2B1F-344D-B0B7-6A1C6CD3EFFF}">
      <dsp:nvSpPr>
        <dsp:cNvPr id="0" name=""/>
        <dsp:cNvSpPr/>
      </dsp:nvSpPr>
      <dsp:spPr>
        <a:xfrm>
          <a:off x="1988167" y="1558"/>
          <a:ext cx="1852965" cy="926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Design</a:t>
          </a:r>
        </a:p>
      </dsp:txBody>
      <dsp:txXfrm>
        <a:off x="2033394" y="46785"/>
        <a:ext cx="1762511" cy="836028"/>
      </dsp:txXfrm>
    </dsp:sp>
    <dsp:sp modelId="{634E3D99-9022-574E-AE45-2C408119F475}">
      <dsp:nvSpPr>
        <dsp:cNvPr id="0" name=""/>
        <dsp:cNvSpPr/>
      </dsp:nvSpPr>
      <dsp:spPr>
        <a:xfrm>
          <a:off x="3627547" y="1192638"/>
          <a:ext cx="1852965" cy="926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Construct</a:t>
          </a:r>
        </a:p>
      </dsp:txBody>
      <dsp:txXfrm>
        <a:off x="3672774" y="1237865"/>
        <a:ext cx="1762511" cy="836028"/>
      </dsp:txXfrm>
    </dsp:sp>
    <dsp:sp modelId="{E83223E3-CE84-E546-8813-513F3123B667}">
      <dsp:nvSpPr>
        <dsp:cNvPr id="0" name=""/>
        <dsp:cNvSpPr/>
      </dsp:nvSpPr>
      <dsp:spPr>
        <a:xfrm>
          <a:off x="3001359" y="3119845"/>
          <a:ext cx="1852965" cy="926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Operate</a:t>
          </a:r>
        </a:p>
      </dsp:txBody>
      <dsp:txXfrm>
        <a:off x="3046586" y="3165072"/>
        <a:ext cx="1762511" cy="836028"/>
      </dsp:txXfrm>
    </dsp:sp>
    <dsp:sp modelId="{9FA55648-D879-544D-9537-73A8BA33EAC5}">
      <dsp:nvSpPr>
        <dsp:cNvPr id="0" name=""/>
        <dsp:cNvSpPr/>
      </dsp:nvSpPr>
      <dsp:spPr>
        <a:xfrm>
          <a:off x="974974" y="3119845"/>
          <a:ext cx="1852965" cy="926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Learn</a:t>
          </a:r>
        </a:p>
      </dsp:txBody>
      <dsp:txXfrm>
        <a:off x="1020201" y="3165072"/>
        <a:ext cx="1762511" cy="836028"/>
      </dsp:txXfrm>
    </dsp:sp>
    <dsp:sp modelId="{43B737D3-05E9-B046-BF94-68B052152925}">
      <dsp:nvSpPr>
        <dsp:cNvPr id="0" name=""/>
        <dsp:cNvSpPr/>
      </dsp:nvSpPr>
      <dsp:spPr>
        <a:xfrm>
          <a:off x="348786" y="1192638"/>
          <a:ext cx="1852965" cy="926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Design Standards</a:t>
          </a:r>
        </a:p>
      </dsp:txBody>
      <dsp:txXfrm>
        <a:off x="394013" y="1237865"/>
        <a:ext cx="1762511" cy="836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23173-4BB9-9C48-8021-28088C4B35EB}">
      <dsp:nvSpPr>
        <dsp:cNvPr id="0" name=""/>
        <dsp:cNvSpPr/>
      </dsp:nvSpPr>
      <dsp:spPr>
        <a:xfrm>
          <a:off x="202593" y="552"/>
          <a:ext cx="1753344" cy="8766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Written Standards &amp; Guidelines</a:t>
          </a:r>
        </a:p>
      </dsp:txBody>
      <dsp:txXfrm>
        <a:off x="228270" y="26229"/>
        <a:ext cx="1701990" cy="825318"/>
      </dsp:txXfrm>
    </dsp:sp>
    <dsp:sp modelId="{018AFBD8-E97D-A347-A2C0-74AD3C8C9C9E}">
      <dsp:nvSpPr>
        <dsp:cNvPr id="0" name=""/>
        <dsp:cNvSpPr/>
      </dsp:nvSpPr>
      <dsp:spPr>
        <a:xfrm>
          <a:off x="202593" y="1008725"/>
          <a:ext cx="1753344" cy="8766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Standard Details</a:t>
          </a:r>
        </a:p>
      </dsp:txBody>
      <dsp:txXfrm>
        <a:off x="228270" y="1034402"/>
        <a:ext cx="1701990" cy="825318"/>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0C50C-F46C-8A4B-8A41-6A6FBB958D92}"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t>
            </a:r>
          </a:p>
        </p:txBody>
      </p:sp>
      <p:sp>
        <p:nvSpPr>
          <p:cNvPr id="4" name="Slide Number Placeholder 3"/>
          <p:cNvSpPr>
            <a:spLocks noGrp="1"/>
          </p:cNvSpPr>
          <p:nvPr>
            <p:ph type="sldNum" sz="quarter" idx="5"/>
          </p:nvPr>
        </p:nvSpPr>
        <p:spPr/>
        <p:txBody>
          <a:bodyPr/>
          <a:lstStyle/>
          <a:p>
            <a:fld id="{3153D443-CBAC-934A-8506-FB4DF260D863}" type="slidenum">
              <a:rPr lang="en-US" smtClean="0"/>
              <a:t>1</a:t>
            </a:fld>
            <a:endParaRPr lang="en-US"/>
          </a:p>
        </p:txBody>
      </p:sp>
    </p:spTree>
    <p:extLst>
      <p:ext uri="{BB962C8B-B14F-4D97-AF65-F5344CB8AC3E}">
        <p14:creationId xmlns:p14="http://schemas.microsoft.com/office/powerpoint/2010/main" val="75067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10</a:t>
            </a:fld>
            <a:endParaRPr lang="en-US"/>
          </a:p>
        </p:txBody>
      </p:sp>
    </p:spTree>
    <p:extLst>
      <p:ext uri="{BB962C8B-B14F-4D97-AF65-F5344CB8AC3E}">
        <p14:creationId xmlns:p14="http://schemas.microsoft.com/office/powerpoint/2010/main" val="336523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D4F53"/>
                </a:solidFill>
                <a:cs typeface="Times New Roman" pitchFamily="18" charset="0"/>
              </a:rPr>
              <a:t>Page 11 of the Cornell University Short Form Contract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D4F53"/>
                </a:solidFill>
                <a:cs typeface="Times New Roman" pitchFamily="18" charset="0"/>
              </a:rPr>
              <a:t>You will notice that the Owner – Architect agreement states that any deviation must obtain written authorization prior to implementation.  So we are going to go through the standard variance process in the following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D4F53"/>
              </a:solidFill>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4D4F53"/>
              </a:solidFill>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11</a:t>
            </a:fld>
            <a:endParaRPr lang="en-US"/>
          </a:p>
        </p:txBody>
      </p:sp>
    </p:spTree>
    <p:extLst>
      <p:ext uri="{BB962C8B-B14F-4D97-AF65-F5344CB8AC3E}">
        <p14:creationId xmlns:p14="http://schemas.microsoft.com/office/powerpoint/2010/main" val="359080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categories similar to the building code variance categories.</a:t>
            </a:r>
          </a:p>
          <a:p>
            <a:pPr marL="1142978" lvl="3" indent="-285750">
              <a:buFont typeface="Arial" panose="020B0604020202020204" pitchFamily="34" charset="0"/>
              <a:buChar char="•"/>
            </a:pPr>
            <a:r>
              <a:rPr lang="en-US" sz="1200" dirty="0">
                <a:solidFill>
                  <a:srgbClr val="4D4F53"/>
                </a:solidFill>
                <a:cs typeface="Times New Roman" pitchFamily="18" charset="0"/>
              </a:rPr>
              <a:t>Would create an excessive and unreasonable economic burden; - Many design standards are higher cost but provide lower life cycle cost (lower total cost of ownership) – This is for instances where for whatever reason there is an excessive and unreasonable economic burden</a:t>
            </a:r>
          </a:p>
          <a:p>
            <a:pPr marL="1142978" lvl="3" indent="-285750">
              <a:buFont typeface="Arial" panose="020B0604020202020204" pitchFamily="34" charset="0"/>
              <a:buChar char="•"/>
            </a:pPr>
            <a:r>
              <a:rPr lang="en-US" sz="1200" dirty="0">
                <a:solidFill>
                  <a:srgbClr val="4D4F53"/>
                </a:solidFill>
                <a:cs typeface="Times New Roman" pitchFamily="18" charset="0"/>
              </a:rPr>
              <a:t>Would not achieve its intended objective;</a:t>
            </a:r>
          </a:p>
          <a:p>
            <a:pPr marL="1142978" lvl="3" indent="-285750">
              <a:buFont typeface="Arial" panose="020B0604020202020204" pitchFamily="34" charset="0"/>
              <a:buChar char="•"/>
            </a:pPr>
            <a:r>
              <a:rPr lang="en-US" sz="1200" dirty="0">
                <a:solidFill>
                  <a:srgbClr val="4D4F53"/>
                </a:solidFill>
                <a:cs typeface="Times New Roman" pitchFamily="18" charset="0"/>
              </a:rPr>
              <a:t>Would inhibit achievement of some other important Cornell University mission (i.e. ; Purpose, Prosperity, Planet, People);</a:t>
            </a:r>
          </a:p>
          <a:p>
            <a:pPr marL="1142978" lvl="3" indent="-285750">
              <a:buFont typeface="Arial" panose="020B0604020202020204" pitchFamily="34" charset="0"/>
              <a:buChar char="•"/>
            </a:pPr>
            <a:r>
              <a:rPr lang="en-US" sz="1200" dirty="0">
                <a:solidFill>
                  <a:srgbClr val="4D4F53"/>
                </a:solidFill>
                <a:cs typeface="Times New Roman" pitchFamily="18" charset="0"/>
              </a:rPr>
              <a:t>Would be physically or legally impractical</a:t>
            </a:r>
          </a:p>
          <a:p>
            <a:pPr marL="1142978" lvl="3" indent="-285750">
              <a:buFont typeface="Arial" panose="020B0604020202020204" pitchFamily="34" charset="0"/>
              <a:buChar char="•"/>
            </a:pPr>
            <a:endParaRPr lang="en-US" sz="1200" dirty="0">
              <a:solidFill>
                <a:srgbClr val="4D4F53"/>
              </a:solidFill>
              <a:cs typeface="Times New Roman" pitchFamily="18" charset="0"/>
            </a:endParaRPr>
          </a:p>
          <a:p>
            <a:pPr marL="1142978" lvl="3" indent="-285750">
              <a:buFont typeface="Arial" panose="020B0604020202020204" pitchFamily="34" charset="0"/>
              <a:buChar char="•"/>
            </a:pPr>
            <a:r>
              <a:rPr lang="en-US" sz="1200" dirty="0">
                <a:solidFill>
                  <a:srgbClr val="4D4F53"/>
                </a:solidFill>
                <a:cs typeface="Times New Roman" pitchFamily="18" charset="0"/>
              </a:rPr>
              <a:t>Design is unique and complex and there are times when it does not make sense to apply a standard.  This should be the rare </a:t>
            </a:r>
            <a:r>
              <a:rPr lang="en-US" sz="1200" dirty="0" err="1">
                <a:solidFill>
                  <a:srgbClr val="4D4F53"/>
                </a:solidFill>
                <a:cs typeface="Times New Roman" pitchFamily="18" charset="0"/>
              </a:rPr>
              <a:t>execption</a:t>
            </a:r>
            <a:r>
              <a:rPr lang="en-US" sz="1200" dirty="0">
                <a:solidFill>
                  <a:srgbClr val="4D4F53"/>
                </a:solidFill>
                <a:cs typeface="Times New Roman" pitchFamily="18" charset="0"/>
              </a:rPr>
              <a:t>.</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12</a:t>
            </a:fld>
            <a:endParaRPr lang="en-US"/>
          </a:p>
        </p:txBody>
      </p:sp>
    </p:spTree>
    <p:extLst>
      <p:ext uri="{BB962C8B-B14F-4D97-AF65-F5344CB8AC3E}">
        <p14:creationId xmlns:p14="http://schemas.microsoft.com/office/powerpoint/2010/main" val="280045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find a link to the Variance Application and also see the </a:t>
            </a:r>
            <a:r>
              <a:rPr lang="en-US" dirty="0" err="1"/>
              <a:t>FEDesignReview</a:t>
            </a:r>
            <a:r>
              <a:rPr lang="en-US" dirty="0"/>
              <a:t> email address where variance applications should be submitted.</a:t>
            </a:r>
          </a:p>
        </p:txBody>
      </p:sp>
      <p:sp>
        <p:nvSpPr>
          <p:cNvPr id="4" name="Slide Number Placeholder 3"/>
          <p:cNvSpPr>
            <a:spLocks noGrp="1"/>
          </p:cNvSpPr>
          <p:nvPr>
            <p:ph type="sldNum" sz="quarter" idx="5"/>
          </p:nvPr>
        </p:nvSpPr>
        <p:spPr/>
        <p:txBody>
          <a:bodyPr/>
          <a:lstStyle/>
          <a:p>
            <a:fld id="{3153D443-CBAC-934A-8506-FB4DF260D863}" type="slidenum">
              <a:rPr lang="en-US" smtClean="0"/>
              <a:t>14</a:t>
            </a:fld>
            <a:endParaRPr lang="en-US"/>
          </a:p>
        </p:txBody>
      </p:sp>
    </p:spTree>
    <p:extLst>
      <p:ext uri="{BB962C8B-B14F-4D97-AF65-F5344CB8AC3E}">
        <p14:creationId xmlns:p14="http://schemas.microsoft.com/office/powerpoint/2010/main" val="3397354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b="0" i="0" u="none" strike="noStrike" dirty="0">
                <a:solidFill>
                  <a:srgbClr val="212121"/>
                </a:solidFill>
                <a:effectLst/>
                <a:latin typeface="Aptos" panose="020B0004020202020204" pitchFamily="34" charset="0"/>
              </a:rPr>
              <a:t>We should not be hearing about a variance request for the first time when receiving the variance application.</a:t>
            </a: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15</a:t>
            </a:fld>
            <a:endParaRPr lang="en-US"/>
          </a:p>
        </p:txBody>
      </p:sp>
    </p:spTree>
    <p:extLst>
      <p:ext uri="{BB962C8B-B14F-4D97-AF65-F5344CB8AC3E}">
        <p14:creationId xmlns:p14="http://schemas.microsoft.com/office/powerpoint/2010/main" val="170315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is located on the FCS Design and Construction Standards Website as a hyperlink</a:t>
            </a:r>
          </a:p>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17</a:t>
            </a:fld>
            <a:endParaRPr lang="en-US"/>
          </a:p>
        </p:txBody>
      </p:sp>
    </p:spTree>
    <p:extLst>
      <p:ext uri="{BB962C8B-B14F-4D97-AF65-F5344CB8AC3E}">
        <p14:creationId xmlns:p14="http://schemas.microsoft.com/office/powerpoint/2010/main" val="3366688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19</a:t>
            </a:fld>
            <a:endParaRPr lang="en-US"/>
          </a:p>
        </p:txBody>
      </p:sp>
    </p:spTree>
    <p:extLst>
      <p:ext uri="{BB962C8B-B14F-4D97-AF65-F5344CB8AC3E}">
        <p14:creationId xmlns:p14="http://schemas.microsoft.com/office/powerpoint/2010/main" val="510757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you identify the reason for the variance petition request – Following the standard would create </a:t>
            </a:r>
            <a:r>
              <a:rPr lang="en-US" sz="1200" dirty="0">
                <a:solidFill>
                  <a:srgbClr val="4D4F53"/>
                </a:solidFill>
                <a:cs typeface="Times New Roman" pitchFamily="18" charset="0"/>
              </a:rPr>
              <a:t>practical difficulties, unnecessary hardship or would otherwise be unwarranted because… </a:t>
            </a:r>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20</a:t>
            </a:fld>
            <a:endParaRPr lang="en-US"/>
          </a:p>
        </p:txBody>
      </p:sp>
    </p:spTree>
    <p:extLst>
      <p:ext uri="{BB962C8B-B14F-4D97-AF65-F5344CB8AC3E}">
        <p14:creationId xmlns:p14="http://schemas.microsoft.com/office/powerpoint/2010/main" val="3342989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narrative on the leading alternatives considered to comply with the standards and why each was rejected.  This is case by case specific so I am not going to attempt to provide an example.  If you encounter a variance request, you should make every effort to comply with the standards.  This section allows you to explain why various compliance strategies are not feasible in the specific situation.</a:t>
            </a:r>
          </a:p>
        </p:txBody>
      </p:sp>
      <p:sp>
        <p:nvSpPr>
          <p:cNvPr id="4" name="Slide Number Placeholder 3"/>
          <p:cNvSpPr>
            <a:spLocks noGrp="1"/>
          </p:cNvSpPr>
          <p:nvPr>
            <p:ph type="sldNum" sz="quarter" idx="5"/>
          </p:nvPr>
        </p:nvSpPr>
        <p:spPr/>
        <p:txBody>
          <a:bodyPr/>
          <a:lstStyle/>
          <a:p>
            <a:fld id="{3153D443-CBAC-934A-8506-FB4DF260D863}" type="slidenum">
              <a:rPr lang="en-US" smtClean="0"/>
              <a:t>21</a:t>
            </a:fld>
            <a:endParaRPr lang="en-US"/>
          </a:p>
        </p:txBody>
      </p:sp>
    </p:spTree>
    <p:extLst>
      <p:ext uri="{BB962C8B-B14F-4D97-AF65-F5344CB8AC3E}">
        <p14:creationId xmlns:p14="http://schemas.microsoft.com/office/powerpoint/2010/main" val="3243418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 there is a section where you can include and attach supplemental documents which support the variance request.  Again, these will be case by case specific and may be helpful based on the variance requested.</a:t>
            </a:r>
          </a:p>
        </p:txBody>
      </p:sp>
      <p:sp>
        <p:nvSpPr>
          <p:cNvPr id="4" name="Slide Number Placeholder 3"/>
          <p:cNvSpPr>
            <a:spLocks noGrp="1"/>
          </p:cNvSpPr>
          <p:nvPr>
            <p:ph type="sldNum" sz="quarter" idx="5"/>
          </p:nvPr>
        </p:nvSpPr>
        <p:spPr/>
        <p:txBody>
          <a:bodyPr/>
          <a:lstStyle/>
          <a:p>
            <a:fld id="{3153D443-CBAC-934A-8506-FB4DF260D863}" type="slidenum">
              <a:rPr lang="en-US" smtClean="0"/>
              <a:t>22</a:t>
            </a:fld>
            <a:endParaRPr lang="en-US"/>
          </a:p>
        </p:txBody>
      </p:sp>
    </p:spTree>
    <p:extLst>
      <p:ext uri="{BB962C8B-B14F-4D97-AF65-F5344CB8AC3E}">
        <p14:creationId xmlns:p14="http://schemas.microsoft.com/office/powerpoint/2010/main" val="93794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defTabSz="914266">
              <a:defRPr/>
            </a:pPr>
            <a:r>
              <a:rPr lang="en-US" baseline="0" dirty="0"/>
              <a:t>Review the outline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3009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 will respond to the variance requests as soon as possible based on the stakeholders involved.  Obviously larger and higher impact variances may take more time to review and issue a determination letter.</a:t>
            </a:r>
          </a:p>
        </p:txBody>
      </p:sp>
      <p:sp>
        <p:nvSpPr>
          <p:cNvPr id="4" name="Slide Number Placeholder 3"/>
          <p:cNvSpPr>
            <a:spLocks noGrp="1"/>
          </p:cNvSpPr>
          <p:nvPr>
            <p:ph type="sldNum" sz="quarter" idx="5"/>
          </p:nvPr>
        </p:nvSpPr>
        <p:spPr/>
        <p:txBody>
          <a:bodyPr/>
          <a:lstStyle/>
          <a:p>
            <a:fld id="{3153D443-CBAC-934A-8506-FB4DF260D863}" type="slidenum">
              <a:rPr lang="en-US" smtClean="0"/>
              <a:t>23</a:t>
            </a:fld>
            <a:endParaRPr lang="en-US"/>
          </a:p>
        </p:txBody>
      </p:sp>
    </p:spTree>
    <p:extLst>
      <p:ext uri="{BB962C8B-B14F-4D97-AF65-F5344CB8AC3E}">
        <p14:creationId xmlns:p14="http://schemas.microsoft.com/office/powerpoint/2010/main" val="1068190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53D443-CBAC-934A-8506-FB4DF260D863}" type="slidenum">
              <a:rPr lang="en-US" smtClean="0"/>
              <a:t>24</a:t>
            </a:fld>
            <a:endParaRPr lang="en-US"/>
          </a:p>
        </p:txBody>
      </p:sp>
    </p:spTree>
    <p:extLst>
      <p:ext uri="{BB962C8B-B14F-4D97-AF65-F5344CB8AC3E}">
        <p14:creationId xmlns:p14="http://schemas.microsoft.com/office/powerpoint/2010/main" val="94644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defTabSz="914266">
              <a:defRPr/>
            </a:pPr>
            <a:r>
              <a:rPr lang="en-US" baseline="0" dirty="0"/>
              <a:t>I thought I would start out with a few funny photos of construction fails.  I am sure you have all seen funny memes making fun of construction gone wrong.  Just to be clear, these pictures were not taken at Cornell.  Hopefully we don’t have too many of these situations on campus.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261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231775" marR="0" lvl="0" indent="-231775" fontAlgn="auto">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rPr>
              <a:t>In all seriousness…</a:t>
            </a:r>
          </a:p>
          <a:p>
            <a:pPr marL="231775" marR="0" lvl="0" indent="-231775" fontAlgn="auto">
              <a:lnSpc>
                <a:spcPct val="100000"/>
              </a:lnSpc>
              <a:spcBef>
                <a:spcPts val="0"/>
              </a:spcBef>
              <a:spcAft>
                <a:spcPts val="0"/>
              </a:spcAft>
              <a:buClrTx/>
              <a:buSzTx/>
              <a:buFont typeface="Arial" panose="020B0604020202020204" pitchFamily="34" charset="0"/>
              <a:buChar char="•"/>
              <a:tabLst/>
              <a:defRPr/>
            </a:pPr>
            <a:r>
              <a:rPr lang="en-US" sz="2400" dirty="0">
                <a:solidFill>
                  <a:schemeClr val="tx1"/>
                </a:solidFill>
              </a:rPr>
              <a:t>Cornell University is a high-tech city with a complex physical plant</a:t>
            </a:r>
          </a:p>
          <a:p>
            <a:pPr marL="231775" marR="0" lvl="0" indent="-231775" fontAlgn="auto">
              <a:lnSpc>
                <a:spcPct val="100000"/>
              </a:lnSpc>
              <a:spcBef>
                <a:spcPts val="0"/>
              </a:spcBef>
              <a:spcAft>
                <a:spcPts val="0"/>
              </a:spcAft>
              <a:buClrTx/>
              <a:buSzTx/>
              <a:buFont typeface="Arial" panose="020B0604020202020204" pitchFamily="34" charset="0"/>
              <a:buChar char="•"/>
              <a:tabLst/>
              <a:defRPr/>
            </a:pPr>
            <a:r>
              <a:rPr lang="en-US" sz="2400" kern="0" dirty="0">
                <a:solidFill>
                  <a:prstClr val="black"/>
                </a:solidFill>
                <a:latin typeface="+mn-lt"/>
              </a:rPr>
              <a:t>To demonstrate the complexity and scale of our campus we have assembled a few statistics.  </a:t>
            </a:r>
          </a:p>
          <a:p>
            <a:pPr marL="231775" marR="0" lvl="0" indent="-231775" fontAlgn="auto">
              <a:lnSpc>
                <a:spcPct val="100000"/>
              </a:lnSpc>
              <a:spcBef>
                <a:spcPts val="0"/>
              </a:spcBef>
              <a:spcAft>
                <a:spcPts val="0"/>
              </a:spcAft>
              <a:buClrTx/>
              <a:buSzTx/>
              <a:buFont typeface="Arial" panose="020B0604020202020204" pitchFamily="34" charset="0"/>
              <a:buChar char="•"/>
              <a:tabLst/>
              <a:defRPr/>
            </a:pPr>
            <a:r>
              <a:rPr lang="en-US" sz="2400" kern="0" dirty="0">
                <a:solidFill>
                  <a:prstClr val="black"/>
                </a:solidFill>
                <a:latin typeface="+mn-lt"/>
              </a:rPr>
              <a:t>Facilities professionals hold institutional knowledge and best practices about these various systems which allows us to provide expert advice and successfully guide consultants who don’t fully understand our challenges and climate.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30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defTabSz="914266">
              <a:defRPr/>
            </a:pPr>
            <a:r>
              <a:rPr lang="en-US" baseline="0" dirty="0"/>
              <a:t>First – design reviews.  What is the goal of a design review?  As we mentioned before – 1) to deliver high quality, high performance (based on the system – for instance energy performance) and maintainable facilities.  2) We have a great wealth of knowledge in facilities at Cornell and the design review process is one way we can leverage that institutional knowledge and expertise to help projects succeed.  3). We want to optimize engagement of these facilities experts so they can effectively support projects with the limited time they have available.</a:t>
            </a:r>
          </a:p>
          <a:p>
            <a:pPr defTabSz="914266">
              <a:defRPr/>
            </a:pPr>
            <a:endParaRPr lang="en-US" baseline="0" dirty="0"/>
          </a:p>
          <a:p>
            <a:pPr defTabSz="914266">
              <a:defRPr/>
            </a:pPr>
            <a:r>
              <a:rPr lang="en-US" baseline="0" dirty="0"/>
              <a:t>I would also like to highlight one really important concept related to how we most efficiently effect change in projects.  The cost – influence curve displays this relationship between the ability to influence change verses the cost of change.  We want to effect change in the project as early as possible when the cost is minimal.  Making a change during construction is expensive or worse yet, making the change after the project is complete is very expensive and disruptive.  We want to influence the project during the concept and design phase.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158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baseline="0" dirty="0"/>
              <a:t>Our standards are created and updated based on a continuous feedback loop where all of you play a role.  </a:t>
            </a:r>
          </a:p>
          <a:p>
            <a:r>
              <a:rPr lang="en-US" baseline="0" dirty="0"/>
              <a:t>#1 Design Standards, #2 Design, #3 Construct projects, #4 Operate and experience the project, #5 Learn</a:t>
            </a:r>
          </a:p>
          <a:p>
            <a:r>
              <a:rPr lang="en-US" baseline="0" dirty="0"/>
              <a:t>As facilities professionals we are always learning and finding ways to improve over time.  This feedback loop provides the lessons learned to update our design standards and document that information for future projects.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874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3200" dirty="0"/>
              <a:t>It is important to note that the CU Design Standards do not replace building codes and industry standards but rather explain where Cornell is going above and beyond code minimums.  </a:t>
            </a:r>
          </a:p>
          <a:p>
            <a:r>
              <a:rPr lang="en-US" sz="3200" dirty="0"/>
              <a:t>This graphic represents how Cornell goes above minimum code in several area.  We chose to have higher standards than building code minimum for several reasons including what is depicted in this graph:</a:t>
            </a:r>
          </a:p>
          <a:p>
            <a:pPr marL="514350" indent="-514350">
              <a:buAutoNum type="arabicParenR"/>
            </a:pPr>
            <a:r>
              <a:rPr lang="en-US" sz="3200" dirty="0"/>
              <a:t>To extend the service life (Cornell maintains buildings for centuries and we have higher expectations for the service life of systems and materials when compared to other building owners)</a:t>
            </a:r>
          </a:p>
          <a:p>
            <a:pPr marL="514350" indent="-514350">
              <a:buAutoNum type="arabicParenR"/>
            </a:pPr>
            <a:r>
              <a:rPr lang="en-US" sz="3200" dirty="0"/>
              <a:t>To reduce operation and maintenance costs and save Cornell money over the service life of the building.  We are looking at the total cost of ownership, therefore lowest first cost may not be the best decision for Cornell.</a:t>
            </a:r>
          </a:p>
          <a:p>
            <a:pPr marL="514350" indent="-514350">
              <a:buAutoNum type="arabicParenR"/>
            </a:pPr>
            <a:r>
              <a:rPr lang="en-US" sz="3200" dirty="0"/>
              <a:t>Due to a high return on investment in the case of energy conservation.  Cornell is a leader in energy conservation so from both an economic standpoint and a leadership standpoint, Cornell is focused on reducing energy use.</a:t>
            </a:r>
          </a:p>
          <a:p>
            <a:pPr marL="514350" indent="-514350">
              <a:buAutoNum type="arabicParenR"/>
            </a:pPr>
            <a:r>
              <a:rPr lang="en-US" sz="3200" dirty="0"/>
              <a:t>Due to higher levels of security for building access and security to keep students and research safe.</a:t>
            </a:r>
          </a:p>
          <a:p>
            <a:pPr marL="514350" indent="-514350">
              <a:buAutoNum type="arabicParenR"/>
            </a:pPr>
            <a:r>
              <a:rPr lang="en-US" sz="3200" dirty="0"/>
              <a:t>Due to higher quality level expectations for the campus with finishes, materials or level of performance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4618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Facilities Engineering is the Curator of the Design Standards &amp; Details.  </a:t>
            </a:r>
          </a:p>
          <a:p>
            <a:r>
              <a:rPr lang="en-US" sz="1200" b="0" i="0" u="none" strike="noStrike" kern="1200" dirty="0">
                <a:solidFill>
                  <a:schemeClr val="tx1"/>
                </a:solidFill>
                <a:effectLst/>
                <a:latin typeface="+mn-lt"/>
                <a:ea typeface="+mn-ea"/>
                <a:cs typeface="+mn-cs"/>
              </a:rPr>
              <a:t>There is a subject matter expert (SME) who leads the development of each standard.  </a:t>
            </a:r>
          </a:p>
          <a:p>
            <a:r>
              <a:rPr lang="en-US" sz="1200" b="0" i="0" u="none" strike="noStrike" kern="1200" dirty="0">
                <a:solidFill>
                  <a:schemeClr val="tx1"/>
                </a:solidFill>
                <a:effectLst/>
                <a:latin typeface="+mn-lt"/>
                <a:ea typeface="+mn-ea"/>
                <a:cs typeface="+mn-cs"/>
              </a:rPr>
              <a:t>Some SME’s are from Facilities Engineering and others are from units at Cornell like EHS, E&amp;S, OUA, CIT, CU Police, Etc.</a:t>
            </a:r>
          </a:p>
          <a:p>
            <a:r>
              <a:rPr lang="en-US" sz="1200" b="0" i="0" u="none" strike="noStrike" kern="1200" dirty="0">
                <a:solidFill>
                  <a:schemeClr val="tx1"/>
                </a:solidFill>
                <a:effectLst/>
                <a:latin typeface="+mn-lt"/>
                <a:ea typeface="+mn-ea"/>
                <a:cs typeface="+mn-cs"/>
              </a:rPr>
              <a:t>The SME tracks industry standards, trends, coordinates updates and gathers input from campus stakeholders.</a:t>
            </a:r>
          </a:p>
          <a:p>
            <a:r>
              <a:rPr lang="en-US" sz="1200" b="0" i="0" u="none" strike="noStrike" kern="1200" dirty="0">
                <a:solidFill>
                  <a:schemeClr val="tx1"/>
                </a:solidFill>
                <a:effectLst/>
                <a:latin typeface="+mn-lt"/>
                <a:ea typeface="+mn-ea"/>
                <a:cs typeface="+mn-cs"/>
              </a:rPr>
              <a:t>The SME will also weigh in on variance discussions related to that standard. </a:t>
            </a:r>
          </a:p>
          <a:p>
            <a:r>
              <a:rPr lang="en-US" sz="1200" b="0" i="0" u="none" strike="noStrike" kern="1200" dirty="0">
                <a:solidFill>
                  <a:schemeClr val="tx1"/>
                </a:solidFill>
                <a:effectLst/>
                <a:latin typeface="+mn-lt"/>
                <a:ea typeface="+mn-ea"/>
                <a:cs typeface="+mn-cs"/>
              </a:rPr>
              <a:t>It is a contractual requirement for architects and engineers to follow the University Design and Construction Standards.  And it is the responsibility of the PM to ensure compliance by conducting regular design reviews.  The SME’s who perform design reviews are often reviewing construction documents for compliance with the Design and Construction Standards.</a:t>
            </a:r>
            <a:endParaRPr lang="en-US" sz="2000" b="0" dirty="0">
              <a:cs typeface="Times New Roman" pitchFamily="18" charset="0"/>
            </a:endParaRPr>
          </a:p>
          <a:p>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259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Standards are generally organized by CSI format for the benefit of the design professional as they create the construction documents.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Division 1 covers general design topics including space, accessibility, safety, energy and programming.  Examples include: Custodial standards and Energy Efficiency and Sustainable Design </a:t>
            </a:r>
          </a:p>
          <a:p>
            <a:endParaRPr lang="en-US" sz="1200" dirty="0"/>
          </a:p>
          <a:p>
            <a:r>
              <a:rPr lang="en-US" sz="1200" dirty="0"/>
              <a:t>Division 2 – 43 covers technical divisions including building materials, systems and assemblies.  Examples include:  Door hardware, Roofing, Elevators, Electronic safety and security systems.  </a:t>
            </a:r>
          </a:p>
          <a:p>
            <a:endParaRPr lang="en-US" sz="1200" dirty="0"/>
          </a:p>
          <a:p>
            <a:r>
              <a:rPr lang="en-US" sz="1200" dirty="0"/>
              <a:t>Most standards within each document follow typical CSI specification organization structure including:</a:t>
            </a:r>
          </a:p>
          <a:p>
            <a:endParaRPr lang="en-US" sz="1200" dirty="0"/>
          </a:p>
          <a:p>
            <a:r>
              <a:rPr lang="en-US" baseline="0" dirty="0"/>
              <a:t>General Requirements which covers </a:t>
            </a:r>
            <a:r>
              <a:rPr lang="en-US" dirty="0">
                <a:solidFill>
                  <a:schemeClr val="accent2"/>
                </a:solidFill>
              </a:rPr>
              <a:t>Basis of Design Criteria, Guidelines, Submittal requirements.</a:t>
            </a:r>
            <a:endParaRPr lang="en-US" baseline="0" dirty="0"/>
          </a:p>
          <a:p>
            <a:r>
              <a:rPr lang="en-US" baseline="0" dirty="0"/>
              <a:t>Products which includes specific materials or manufacturers</a:t>
            </a:r>
          </a:p>
          <a:p>
            <a:r>
              <a:rPr lang="en-US" baseline="0" dirty="0"/>
              <a:t>Execution which describes work procedures related to the specific standard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9E8C53-1E97-4AB0-9465-4ED29BDD9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1641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15" descr="A close-up of a tree with pink flowers&#10;&#10;Description automatically generated">
            <a:extLst>
              <a:ext uri="{FF2B5EF4-FFF2-40B4-BE49-F238E27FC236}">
                <a16:creationId xmlns:a16="http://schemas.microsoft.com/office/drawing/2014/main" id="{96756FFC-7CE8-DD07-FBCB-01E996CF52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628" b="7813"/>
          <a:stretch/>
        </p:blipFill>
        <p:spPr>
          <a:xfrm>
            <a:off x="0" y="171655"/>
            <a:ext cx="9144000" cy="4971846"/>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A39AA073-920D-E54F-9AC5-76F07003BD6C}" type="datetime1">
              <a:rPr lang="en-US" smtClean="0"/>
              <a:t>9/19/2024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dirty="0"/>
          </a:p>
        </p:txBody>
      </p:sp>
      <p:sp>
        <p:nvSpPr>
          <p:cNvPr id="14" name="Title 18">
            <a:extLst>
              <a:ext uri="{FF2B5EF4-FFF2-40B4-BE49-F238E27FC236}">
                <a16:creationId xmlns:a16="http://schemas.microsoft.com/office/drawing/2014/main" id="{EBDFF706-523C-3443-A746-980EE949C5C6}"/>
              </a:ext>
            </a:extLst>
          </p:cNvPr>
          <p:cNvSpPr>
            <a:spLocks noGrp="1"/>
          </p:cNvSpPr>
          <p:nvPr>
            <p:ph type="title" hasCustomPrompt="1"/>
          </p:nvPr>
        </p:nvSpPr>
        <p:spPr>
          <a:xfrm>
            <a:off x="304272" y="2561844"/>
            <a:ext cx="4777596" cy="861774"/>
          </a:xfrm>
          <a:solidFill>
            <a:schemeClr val="tx1">
              <a:lumMod val="95000"/>
              <a:lumOff val="5000"/>
              <a:alpha val="48000"/>
            </a:schemeClr>
          </a:solidFill>
        </p:spPr>
        <p:txBody>
          <a:bodyPr lIns="182880" tIns="182880" rIns="182880" bIns="182880" anchor="t">
            <a:spAutoFit/>
          </a:bodyPr>
          <a:lstStyle>
            <a:lvl1pPr algn="l">
              <a:defRPr sz="3200" baseline="0">
                <a:solidFill>
                  <a:schemeClr val="bg1"/>
                </a:solidFill>
              </a:defRPr>
            </a:lvl1pPr>
          </a:lstStyle>
          <a:p>
            <a:r>
              <a:rPr lang="en-US" dirty="0"/>
              <a:t>Click to add title</a:t>
            </a:r>
          </a:p>
        </p:txBody>
      </p:sp>
      <p:sp>
        <p:nvSpPr>
          <p:cNvPr id="15" name="Text Placeholder 20">
            <a:extLst>
              <a:ext uri="{FF2B5EF4-FFF2-40B4-BE49-F238E27FC236}">
                <a16:creationId xmlns:a16="http://schemas.microsoft.com/office/drawing/2014/main" id="{AF5CFD81-593A-174A-ABE5-171DDF25EC62}"/>
              </a:ext>
            </a:extLst>
          </p:cNvPr>
          <p:cNvSpPr>
            <a:spLocks noGrp="1"/>
          </p:cNvSpPr>
          <p:nvPr>
            <p:ph type="body" sz="quarter" idx="13" hasCustomPrompt="1"/>
          </p:nvPr>
        </p:nvSpPr>
        <p:spPr>
          <a:xfrm>
            <a:off x="304272" y="3568340"/>
            <a:ext cx="4137025" cy="646331"/>
          </a:xfrm>
          <a:solidFill>
            <a:schemeClr val="tx1">
              <a:lumMod val="95000"/>
              <a:lumOff val="5000"/>
              <a:alpha val="48000"/>
            </a:schemeClr>
          </a:solidFill>
        </p:spPr>
        <p:txBody>
          <a:bodyPr lIns="182880" tIns="182880" rIns="182880" bIns="182880">
            <a:sp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solidFill>
                  <a:srgbClr val="FFFFFF"/>
                </a:solidFill>
                <a:latin typeface="+mn-lt"/>
              </a:rPr>
              <a:t>Click to add text</a:t>
            </a:r>
          </a:p>
        </p:txBody>
      </p:sp>
      <p:pic>
        <p:nvPicPr>
          <p:cNvPr id="17" name="Picture 16" descr="Logo&#10;&#10;Description automatically generated">
            <a:extLst>
              <a:ext uri="{FF2B5EF4-FFF2-40B4-BE49-F238E27FC236}">
                <a16:creationId xmlns:a16="http://schemas.microsoft.com/office/drawing/2014/main" id="{AC4908C2-176B-3DE5-53E1-82E4021932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394" y="645281"/>
            <a:ext cx="991284" cy="991284"/>
          </a:xfrm>
          <a:prstGeom prst="rect">
            <a:avLst/>
          </a:prstGeom>
        </p:spPr>
      </p:pic>
      <p:sp>
        <p:nvSpPr>
          <p:cNvPr id="12" name="Rectangle 11">
            <a:extLst>
              <a:ext uri="{FF2B5EF4-FFF2-40B4-BE49-F238E27FC236}">
                <a16:creationId xmlns:a16="http://schemas.microsoft.com/office/drawing/2014/main" id="{7679AF82-2025-4A46-9A8F-C7EBC5A38F02}"/>
              </a:ext>
            </a:extLst>
          </p:cNvPr>
          <p:cNvSpPr/>
          <p:nvPr userDrawn="1"/>
        </p:nvSpPr>
        <p:spPr>
          <a:xfrm>
            <a:off x="0" y="4967"/>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377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43E314-98FC-B94B-8977-49FAA4E0471C}" type="datetime1">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438726" y="3567547"/>
            <a:ext cx="8258850" cy="584775"/>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sz="1800" dirty="0">
              <a:solidFill>
                <a:schemeClr val="bg1"/>
              </a:solidFill>
            </a:endParaRPr>
          </a:p>
        </p:txBody>
      </p:sp>
      <p:sp>
        <p:nvSpPr>
          <p:cNvPr id="13" name="Content Placeholder 12"/>
          <p:cNvSpPr>
            <a:spLocks noGrp="1"/>
          </p:cNvSpPr>
          <p:nvPr>
            <p:ph sz="quarter" idx="13"/>
          </p:nvPr>
        </p:nvSpPr>
        <p:spPr>
          <a:xfrm>
            <a:off x="4800605" y="1085850"/>
            <a:ext cx="4343395" cy="3657600"/>
          </a:xfrm>
        </p:spPr>
        <p:txBody>
          <a:bodyPr>
            <a:normAutofit/>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287899" y="461818"/>
            <a:ext cx="6554707" cy="452582"/>
          </a:xfrm>
        </p:spPr>
        <p:txBody>
          <a:bodyPr/>
          <a:lstStyle>
            <a:lvl1pPr algn="l">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89410" y="1085850"/>
            <a:ext cx="4358795" cy="3657600"/>
          </a:xfrm>
        </p:spPr>
        <p:txBody>
          <a:bodyPr numCol="1">
            <a:normAutofit/>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cu white lrg.psd">
            <a:extLst>
              <a:ext uri="{FF2B5EF4-FFF2-40B4-BE49-F238E27FC236}">
                <a16:creationId xmlns:a16="http://schemas.microsoft.com/office/drawing/2014/main" id="{DE780E24-C73F-2641-BCA8-7EB5A5CFB8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4103639" y="-95250"/>
            <a:ext cx="929024" cy="354268"/>
          </a:xfrm>
          <a:prstGeom prst="rect">
            <a:avLst/>
          </a:prstGeom>
        </p:spPr>
      </p:pic>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76317C-1E3C-864A-B276-B05BE7E8A20F}" type="datetime1">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3"/>
          </p:nvPr>
        </p:nvSpPr>
        <p:spPr>
          <a:xfrm>
            <a:off x="381000" y="973933"/>
            <a:ext cx="8458200" cy="403622"/>
          </a:xfrm>
        </p:spPr>
        <p:txBody>
          <a:bodyPr>
            <a:noAutofit/>
          </a:bodyPr>
          <a:lstStyle>
            <a:lvl1pPr>
              <a:defRPr sz="2200"/>
            </a:lvl1pPr>
          </a:lstStyle>
          <a:p>
            <a:pPr lvl="0"/>
            <a:r>
              <a:rPr lang="en-US"/>
              <a:t>Click to edit Master text styles</a:t>
            </a:r>
          </a:p>
        </p:txBody>
      </p:sp>
      <p:sp>
        <p:nvSpPr>
          <p:cNvPr id="13" name="Content Placeholder 12"/>
          <p:cNvSpPr>
            <a:spLocks noGrp="1"/>
          </p:cNvSpPr>
          <p:nvPr>
            <p:ph sz="quarter" idx="14"/>
          </p:nvPr>
        </p:nvSpPr>
        <p:spPr>
          <a:xfrm>
            <a:off x="838200" y="1543050"/>
            <a:ext cx="7467600" cy="3028950"/>
          </a:xfrm>
        </p:spPr>
        <p:txBody>
          <a:bodyPr>
            <a:normAutofit/>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cu white lrg.psd">
            <a:extLst>
              <a:ext uri="{FF2B5EF4-FFF2-40B4-BE49-F238E27FC236}">
                <a16:creationId xmlns:a16="http://schemas.microsoft.com/office/drawing/2014/main" id="{C4484C72-ACA8-0D4F-B547-E196BF6EAB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4103639" y="-95250"/>
            <a:ext cx="929024" cy="354268"/>
          </a:xfrm>
          <a:prstGeom prst="rect">
            <a:avLst/>
          </a:prstGeom>
        </p:spPr>
      </p:pic>
      <p:sp>
        <p:nvSpPr>
          <p:cNvPr id="3" name="Title 13">
            <a:extLst>
              <a:ext uri="{FF2B5EF4-FFF2-40B4-BE49-F238E27FC236}">
                <a16:creationId xmlns:a16="http://schemas.microsoft.com/office/drawing/2014/main" id="{50B2F287-FFEB-F2EA-C2A1-3E9E04180A98}"/>
              </a:ext>
            </a:extLst>
          </p:cNvPr>
          <p:cNvSpPr>
            <a:spLocks noGrp="1"/>
          </p:cNvSpPr>
          <p:nvPr>
            <p:ph type="title"/>
          </p:nvPr>
        </p:nvSpPr>
        <p:spPr>
          <a:xfrm>
            <a:off x="287899" y="461818"/>
            <a:ext cx="6554707" cy="452582"/>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6" name="Picture 5" descr="A tree with pink flowers in front of a church&#10;&#10;Description automatically generated">
            <a:extLst>
              <a:ext uri="{FF2B5EF4-FFF2-40B4-BE49-F238E27FC236}">
                <a16:creationId xmlns:a16="http://schemas.microsoft.com/office/drawing/2014/main" id="{684465BF-701E-E0BB-004D-D29E8AFB80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12"/>
          <a:stretch/>
        </p:blipFill>
        <p:spPr>
          <a:xfrm>
            <a:off x="0" y="102392"/>
            <a:ext cx="9136856" cy="5140284"/>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2FAA7FEC-9996-D64C-8F2B-024292F7E474}" type="datetime1">
              <a:rPr lang="en-US" smtClean="0"/>
              <a:t>9/19/2024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pic>
        <p:nvPicPr>
          <p:cNvPr id="9" name="Picture 8" descr="cu white lrg.psd">
            <a:extLst>
              <a:ext uri="{FF2B5EF4-FFF2-40B4-BE49-F238E27FC236}">
                <a16:creationId xmlns:a16="http://schemas.microsoft.com/office/drawing/2014/main" id="{C07E3104-5F71-A147-BCA6-8FF456BD59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572335"/>
            <a:ext cx="1143528" cy="1115666"/>
          </a:xfrm>
          <a:prstGeom prst="rect">
            <a:avLst/>
          </a:prstGeom>
        </p:spPr>
      </p:pic>
      <p:sp>
        <p:nvSpPr>
          <p:cNvPr id="13" name="Text Placeholder 9">
            <a:extLst>
              <a:ext uri="{FF2B5EF4-FFF2-40B4-BE49-F238E27FC236}">
                <a16:creationId xmlns:a16="http://schemas.microsoft.com/office/drawing/2014/main" id="{F9E41D6A-CEE2-BC49-9C75-C30C9FFE8CEA}"/>
              </a:ext>
            </a:extLst>
          </p:cNvPr>
          <p:cNvSpPr>
            <a:spLocks noGrp="1"/>
          </p:cNvSpPr>
          <p:nvPr>
            <p:ph type="body" sz="quarter" idx="14" hasCustomPrompt="1"/>
          </p:nvPr>
        </p:nvSpPr>
        <p:spPr>
          <a:xfrm>
            <a:off x="346286" y="2197058"/>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14" name="Rectangle 13">
            <a:extLst>
              <a:ext uri="{FF2B5EF4-FFF2-40B4-BE49-F238E27FC236}">
                <a16:creationId xmlns:a16="http://schemas.microsoft.com/office/drawing/2014/main" id="{6C587C51-FE91-4C44-9A72-98873C27B89F}"/>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384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losing Slide">
    <p:spTree>
      <p:nvGrpSpPr>
        <p:cNvPr id="1" name=""/>
        <p:cNvGrpSpPr/>
        <p:nvPr/>
      </p:nvGrpSpPr>
      <p:grpSpPr>
        <a:xfrm>
          <a:off x="0" y="0"/>
          <a:ext cx="0" cy="0"/>
          <a:chOff x="0" y="0"/>
          <a:chExt cx="0" cy="0"/>
        </a:xfrm>
      </p:grpSpPr>
      <p:pic>
        <p:nvPicPr>
          <p:cNvPr id="10" name="Picture 9" descr="A person walking down a staircase&#10;&#10;Description automatically generated">
            <a:extLst>
              <a:ext uri="{FF2B5EF4-FFF2-40B4-BE49-F238E27FC236}">
                <a16:creationId xmlns:a16="http://schemas.microsoft.com/office/drawing/2014/main" id="{6F3D53FD-CE4C-8F27-21EC-4AA6E06F6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92" b="7812"/>
          <a:stretch/>
        </p:blipFill>
        <p:spPr>
          <a:xfrm>
            <a:off x="0" y="102392"/>
            <a:ext cx="9144000" cy="5041108"/>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9790D17C-1331-8D40-BEDD-3FA6906F0965}" type="datetime1">
              <a:rPr lang="en-US" smtClean="0"/>
              <a:t>9/19/2024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pic>
        <p:nvPicPr>
          <p:cNvPr id="9" name="Picture 8" descr="cu white lrg.psd">
            <a:extLst>
              <a:ext uri="{FF2B5EF4-FFF2-40B4-BE49-F238E27FC236}">
                <a16:creationId xmlns:a16="http://schemas.microsoft.com/office/drawing/2014/main" id="{1833D975-7B22-4E40-AE6D-4679985106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572335"/>
            <a:ext cx="1143528" cy="1115666"/>
          </a:xfrm>
          <a:prstGeom prst="rect">
            <a:avLst/>
          </a:prstGeom>
        </p:spPr>
      </p:pic>
      <p:sp>
        <p:nvSpPr>
          <p:cNvPr id="11" name="Text Placeholder 9">
            <a:extLst>
              <a:ext uri="{FF2B5EF4-FFF2-40B4-BE49-F238E27FC236}">
                <a16:creationId xmlns:a16="http://schemas.microsoft.com/office/drawing/2014/main" id="{B25A76E2-9570-0E41-99BE-143060C3023B}"/>
              </a:ext>
            </a:extLst>
          </p:cNvPr>
          <p:cNvSpPr>
            <a:spLocks noGrp="1"/>
          </p:cNvSpPr>
          <p:nvPr>
            <p:ph type="body" sz="quarter" idx="14" hasCustomPrompt="1"/>
          </p:nvPr>
        </p:nvSpPr>
        <p:spPr>
          <a:xfrm>
            <a:off x="346286" y="3696830"/>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
        <p:nvSpPr>
          <p:cNvPr id="14" name="Rectangle 13">
            <a:extLst>
              <a:ext uri="{FF2B5EF4-FFF2-40B4-BE49-F238E27FC236}">
                <a16:creationId xmlns:a16="http://schemas.microsoft.com/office/drawing/2014/main" id="{795EC99D-D93D-F247-AB06-8EAA0780C5ED}"/>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620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losing Slide">
    <p:spTree>
      <p:nvGrpSpPr>
        <p:cNvPr id="1" name=""/>
        <p:cNvGrpSpPr/>
        <p:nvPr/>
      </p:nvGrpSpPr>
      <p:grpSpPr>
        <a:xfrm>
          <a:off x="0" y="0"/>
          <a:ext cx="0" cy="0"/>
          <a:chOff x="0" y="0"/>
          <a:chExt cx="0" cy="0"/>
        </a:xfrm>
      </p:grpSpPr>
      <p:pic>
        <p:nvPicPr>
          <p:cNvPr id="6" name="Picture 5" descr="A sun shining through a window&#10;&#10;Description automatically generated">
            <a:extLst>
              <a:ext uri="{FF2B5EF4-FFF2-40B4-BE49-F238E27FC236}">
                <a16:creationId xmlns:a16="http://schemas.microsoft.com/office/drawing/2014/main" id="{7B0C19F5-7465-43C8-49C1-EDFB0DDC38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45" b="7763"/>
          <a:stretch/>
        </p:blipFill>
        <p:spPr>
          <a:xfrm>
            <a:off x="-1" y="102391"/>
            <a:ext cx="9133287" cy="5041109"/>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277DA6EA-FD24-7E44-B277-F0A183863BA3}" type="datetime1">
              <a:rPr lang="en-US" smtClean="0"/>
              <a:t>9/19/2024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1" name="Text Placeholder 9">
            <a:extLst>
              <a:ext uri="{FF2B5EF4-FFF2-40B4-BE49-F238E27FC236}">
                <a16:creationId xmlns:a16="http://schemas.microsoft.com/office/drawing/2014/main" id="{7E419631-6A90-1D4B-9AC3-E03C8AA89D35}"/>
              </a:ext>
            </a:extLst>
          </p:cNvPr>
          <p:cNvSpPr>
            <a:spLocks noGrp="1"/>
          </p:cNvSpPr>
          <p:nvPr>
            <p:ph type="body" sz="quarter" idx="14" hasCustomPrompt="1"/>
          </p:nvPr>
        </p:nvSpPr>
        <p:spPr>
          <a:xfrm>
            <a:off x="346286" y="2197058"/>
            <a:ext cx="2498725" cy="679492"/>
          </a:xfrm>
          <a:solidFill>
            <a:schemeClr val="tx1">
              <a:alpha val="29000"/>
            </a:schemeClr>
          </a:solidFill>
        </p:spPr>
        <p:txBody>
          <a:bodyPr lIns="182880" tIns="91440" rIns="182880"/>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pic>
        <p:nvPicPr>
          <p:cNvPr id="9" name="Picture 8" descr="cu white lrg.psd">
            <a:extLst>
              <a:ext uri="{FF2B5EF4-FFF2-40B4-BE49-F238E27FC236}">
                <a16:creationId xmlns:a16="http://schemas.microsoft.com/office/drawing/2014/main" id="{F398FED1-7045-FB49-9E7A-73D72B791BC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3264074"/>
            <a:ext cx="1143528" cy="1115666"/>
          </a:xfrm>
          <a:prstGeom prst="rect">
            <a:avLst/>
          </a:prstGeom>
        </p:spPr>
      </p:pic>
      <p:sp>
        <p:nvSpPr>
          <p:cNvPr id="14" name="Rectangle 13">
            <a:extLst>
              <a:ext uri="{FF2B5EF4-FFF2-40B4-BE49-F238E27FC236}">
                <a16:creationId xmlns:a16="http://schemas.microsoft.com/office/drawing/2014/main" id="{E2F0080C-2D86-EE4D-9499-8C7E75FAA76D}"/>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411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tree with pink flowers in front of a church&#10;&#10;Description automatically generated">
            <a:extLst>
              <a:ext uri="{FF2B5EF4-FFF2-40B4-BE49-F238E27FC236}">
                <a16:creationId xmlns:a16="http://schemas.microsoft.com/office/drawing/2014/main" id="{3F41BEE9-5C72-8814-5924-2550874C45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305"/>
          <a:stretch/>
        </p:blipFill>
        <p:spPr>
          <a:xfrm>
            <a:off x="0" y="102392"/>
            <a:ext cx="9144000" cy="504110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2184E7A0-51C2-9545-A9F8-4B83DC122E80}" type="datetime1">
              <a:rPr lang="en-US" smtClean="0"/>
              <a:t>9/19/2024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dirty="0"/>
          </a:p>
        </p:txBody>
      </p:sp>
      <p:sp>
        <p:nvSpPr>
          <p:cNvPr id="13" name="Title 18">
            <a:extLst>
              <a:ext uri="{FF2B5EF4-FFF2-40B4-BE49-F238E27FC236}">
                <a16:creationId xmlns:a16="http://schemas.microsoft.com/office/drawing/2014/main" id="{DC0A9285-546C-824E-BB82-80DD4A7E5723}"/>
              </a:ext>
            </a:extLst>
          </p:cNvPr>
          <p:cNvSpPr>
            <a:spLocks noGrp="1"/>
          </p:cNvSpPr>
          <p:nvPr>
            <p:ph type="title"/>
          </p:nvPr>
        </p:nvSpPr>
        <p:spPr>
          <a:xfrm>
            <a:off x="304272" y="2561844"/>
            <a:ext cx="4777596" cy="861774"/>
          </a:xfrm>
          <a:solidFill>
            <a:schemeClr val="tx1">
              <a:lumMod val="95000"/>
              <a:lumOff val="5000"/>
              <a:alpha val="48000"/>
            </a:schemeClr>
          </a:solidFill>
        </p:spPr>
        <p:txBody>
          <a:bodyPr lIns="182880" tIns="182880" rIns="182880" bIns="182880" anchor="t">
            <a:spAutoFit/>
          </a:bodyPr>
          <a:lstStyle>
            <a:lvl1pPr algn="l">
              <a:defRPr sz="3200" baseline="0">
                <a:solidFill>
                  <a:schemeClr val="bg1"/>
                </a:solidFill>
              </a:defRPr>
            </a:lvl1pPr>
          </a:lstStyle>
          <a:p>
            <a:r>
              <a:rPr lang="en-US"/>
              <a:t>Click to edit Master title style</a:t>
            </a:r>
            <a:endParaRPr lang="en-US" dirty="0"/>
          </a:p>
        </p:txBody>
      </p:sp>
      <p:sp>
        <p:nvSpPr>
          <p:cNvPr id="14" name="Text Placeholder 20">
            <a:extLst>
              <a:ext uri="{FF2B5EF4-FFF2-40B4-BE49-F238E27FC236}">
                <a16:creationId xmlns:a16="http://schemas.microsoft.com/office/drawing/2014/main" id="{E4BB0DCA-7A92-6B40-8BBB-8F95D90EFE92}"/>
              </a:ext>
            </a:extLst>
          </p:cNvPr>
          <p:cNvSpPr>
            <a:spLocks noGrp="1"/>
          </p:cNvSpPr>
          <p:nvPr>
            <p:ph type="body" sz="quarter" idx="13" hasCustomPrompt="1"/>
          </p:nvPr>
        </p:nvSpPr>
        <p:spPr>
          <a:xfrm>
            <a:off x="304272" y="3568340"/>
            <a:ext cx="4137025" cy="646331"/>
          </a:xfrm>
          <a:solidFill>
            <a:schemeClr val="tx1">
              <a:lumMod val="95000"/>
              <a:lumOff val="5000"/>
              <a:alpha val="48000"/>
            </a:schemeClr>
          </a:solidFill>
        </p:spPr>
        <p:txBody>
          <a:bodyPr lIns="182880" tIns="182880" rIns="182880" bIns="182880">
            <a:sp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solidFill>
                  <a:srgbClr val="FFFFFF"/>
                </a:solidFill>
                <a:latin typeface="+mn-lt"/>
              </a:rPr>
              <a:t>Click to add text</a:t>
            </a:r>
          </a:p>
        </p:txBody>
      </p:sp>
      <p:sp>
        <p:nvSpPr>
          <p:cNvPr id="16" name="Rectangle 15">
            <a:extLst>
              <a:ext uri="{FF2B5EF4-FFF2-40B4-BE49-F238E27FC236}">
                <a16:creationId xmlns:a16="http://schemas.microsoft.com/office/drawing/2014/main" id="{12C1DC78-2376-0349-8F5F-611A76241AF7}"/>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cu white lrg.psd">
            <a:extLst>
              <a:ext uri="{FF2B5EF4-FFF2-40B4-BE49-F238E27FC236}">
                <a16:creationId xmlns:a16="http://schemas.microsoft.com/office/drawing/2014/main" id="{18B6D14B-CB71-3D4E-99F7-A9E0C7778A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572335"/>
            <a:ext cx="1143528" cy="1115666"/>
          </a:xfrm>
          <a:prstGeom prst="rect">
            <a:avLst/>
          </a:prstGeom>
        </p:spPr>
      </p:pic>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pink flowers on a tree branch&#10;&#10;Description automatically generated">
            <a:extLst>
              <a:ext uri="{FF2B5EF4-FFF2-40B4-BE49-F238E27FC236}">
                <a16:creationId xmlns:a16="http://schemas.microsoft.com/office/drawing/2014/main" id="{65318FB7-8F07-A858-AEDF-4E0337E4B4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359"/>
          <a:stretch/>
        </p:blipFill>
        <p:spPr>
          <a:xfrm>
            <a:off x="0" y="166688"/>
            <a:ext cx="9144000" cy="4976812"/>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2184E7A0-51C2-9545-A9F8-4B83DC122E80}" type="datetime1">
              <a:rPr lang="en-US" smtClean="0"/>
              <a:t>9/19/2024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dirty="0"/>
          </a:p>
        </p:txBody>
      </p:sp>
      <p:sp>
        <p:nvSpPr>
          <p:cNvPr id="13" name="Title 18">
            <a:extLst>
              <a:ext uri="{FF2B5EF4-FFF2-40B4-BE49-F238E27FC236}">
                <a16:creationId xmlns:a16="http://schemas.microsoft.com/office/drawing/2014/main" id="{DC0A9285-546C-824E-BB82-80DD4A7E5723}"/>
              </a:ext>
            </a:extLst>
          </p:cNvPr>
          <p:cNvSpPr>
            <a:spLocks noGrp="1"/>
          </p:cNvSpPr>
          <p:nvPr>
            <p:ph type="title" hasCustomPrompt="1"/>
          </p:nvPr>
        </p:nvSpPr>
        <p:spPr>
          <a:xfrm>
            <a:off x="304272" y="2561844"/>
            <a:ext cx="4777596" cy="861774"/>
          </a:xfrm>
          <a:solidFill>
            <a:schemeClr val="tx1">
              <a:lumMod val="95000"/>
              <a:lumOff val="5000"/>
              <a:alpha val="48000"/>
            </a:schemeClr>
          </a:solidFill>
        </p:spPr>
        <p:txBody>
          <a:bodyPr lIns="182880" tIns="182880" rIns="182880" bIns="182880" anchor="t">
            <a:spAutoFit/>
          </a:bodyPr>
          <a:lstStyle>
            <a:lvl1pPr algn="l">
              <a:defRPr sz="3200" baseline="0">
                <a:solidFill>
                  <a:schemeClr val="bg1"/>
                </a:solidFill>
              </a:defRPr>
            </a:lvl1pPr>
          </a:lstStyle>
          <a:p>
            <a:r>
              <a:rPr lang="en-US" dirty="0"/>
              <a:t>Click to add title</a:t>
            </a:r>
          </a:p>
        </p:txBody>
      </p:sp>
      <p:sp>
        <p:nvSpPr>
          <p:cNvPr id="14" name="Text Placeholder 20">
            <a:extLst>
              <a:ext uri="{FF2B5EF4-FFF2-40B4-BE49-F238E27FC236}">
                <a16:creationId xmlns:a16="http://schemas.microsoft.com/office/drawing/2014/main" id="{E4BB0DCA-7A92-6B40-8BBB-8F95D90EFE92}"/>
              </a:ext>
            </a:extLst>
          </p:cNvPr>
          <p:cNvSpPr>
            <a:spLocks noGrp="1"/>
          </p:cNvSpPr>
          <p:nvPr>
            <p:ph type="body" sz="quarter" idx="13" hasCustomPrompt="1"/>
          </p:nvPr>
        </p:nvSpPr>
        <p:spPr>
          <a:xfrm>
            <a:off x="304272" y="3568340"/>
            <a:ext cx="4137025" cy="646331"/>
          </a:xfrm>
          <a:solidFill>
            <a:schemeClr val="tx1">
              <a:lumMod val="95000"/>
              <a:lumOff val="5000"/>
              <a:alpha val="48000"/>
            </a:schemeClr>
          </a:solidFill>
        </p:spPr>
        <p:txBody>
          <a:bodyPr lIns="182880" tIns="182880" rIns="182880" bIns="182880">
            <a:sp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solidFill>
                  <a:srgbClr val="FFFFFF"/>
                </a:solidFill>
                <a:latin typeface="+mn-lt"/>
              </a:rPr>
              <a:t>Click to add text</a:t>
            </a:r>
          </a:p>
        </p:txBody>
      </p:sp>
      <p:sp>
        <p:nvSpPr>
          <p:cNvPr id="16" name="Rectangle 15">
            <a:extLst>
              <a:ext uri="{FF2B5EF4-FFF2-40B4-BE49-F238E27FC236}">
                <a16:creationId xmlns:a16="http://schemas.microsoft.com/office/drawing/2014/main" id="{12C1DC78-2376-0349-8F5F-611A76241AF7}"/>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cu white lrg.psd">
            <a:extLst>
              <a:ext uri="{FF2B5EF4-FFF2-40B4-BE49-F238E27FC236}">
                <a16:creationId xmlns:a16="http://schemas.microsoft.com/office/drawing/2014/main" id="{18B6D14B-CB71-3D4E-99F7-A9E0C7778A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304272" y="572335"/>
            <a:ext cx="1143528" cy="1115666"/>
          </a:xfrm>
          <a:prstGeom prst="rect">
            <a:avLst/>
          </a:prstGeom>
        </p:spPr>
      </p:pic>
    </p:spTree>
    <p:extLst>
      <p:ext uri="{BB962C8B-B14F-4D97-AF65-F5344CB8AC3E}">
        <p14:creationId xmlns:p14="http://schemas.microsoft.com/office/powerpoint/2010/main" val="264365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B6C41E-658E-0F4C-84F5-F5C1D0CD758E}" type="datetime1">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10" name="Picture 9" descr="cu screen b31b1b.psd">
            <a:extLst>
              <a:ext uri="{FF2B5EF4-FFF2-40B4-BE49-F238E27FC236}">
                <a16:creationId xmlns:a16="http://schemas.microsoft.com/office/drawing/2014/main" id="{2F0129F0-F30E-CA46-95D8-485C2699B0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113367" cy="1019803"/>
          </a:xfrm>
          <a:prstGeom prst="rect">
            <a:avLst/>
          </a:prstGeom>
        </p:spPr>
      </p:pic>
      <p:sp>
        <p:nvSpPr>
          <p:cNvPr id="11" name="Rectangle 10">
            <a:extLst>
              <a:ext uri="{FF2B5EF4-FFF2-40B4-BE49-F238E27FC236}">
                <a16:creationId xmlns:a16="http://schemas.microsoft.com/office/drawing/2014/main" id="{2A90F953-0249-5D43-BD33-B0BA15959AE8}"/>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13">
            <a:extLst>
              <a:ext uri="{FF2B5EF4-FFF2-40B4-BE49-F238E27FC236}">
                <a16:creationId xmlns:a16="http://schemas.microsoft.com/office/drawing/2014/main" id="{94237CBF-2E23-4D04-C1D6-E0948387C5AB}"/>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2200">
                <a:solidFill>
                  <a:schemeClr val="accent2"/>
                </a:solidFill>
              </a:defRPr>
            </a:lvl1pPr>
          </a:lstStyle>
          <a:p>
            <a:pPr lvl="0"/>
            <a:r>
              <a:rPr lang="en-US" dirty="0"/>
              <a:t>Click to add text</a:t>
            </a:r>
          </a:p>
        </p:txBody>
      </p:sp>
      <p:sp>
        <p:nvSpPr>
          <p:cNvPr id="2" name="Title 13">
            <a:extLst>
              <a:ext uri="{FF2B5EF4-FFF2-40B4-BE49-F238E27FC236}">
                <a16:creationId xmlns:a16="http://schemas.microsoft.com/office/drawing/2014/main" id="{596D8814-2552-F362-0E0D-5833424CB5BE}"/>
              </a:ext>
            </a:extLst>
          </p:cNvPr>
          <p:cNvSpPr>
            <a:spLocks noGrp="1"/>
          </p:cNvSpPr>
          <p:nvPr>
            <p:ph type="title"/>
          </p:nvPr>
        </p:nvSpPr>
        <p:spPr>
          <a:xfrm>
            <a:off x="0" y="489144"/>
            <a:ext cx="9144000" cy="452582"/>
          </a:xfrm>
        </p:spPr>
        <p:txBody>
          <a:bodyPr>
            <a:noAutofit/>
          </a:bodyPr>
          <a:lstStyle>
            <a:lvl1pPr algn="ctr">
              <a:defRPr sz="2800"/>
            </a:lvl1pPr>
          </a:lstStyle>
          <a:p>
            <a:r>
              <a:rPr lang="en-US"/>
              <a:t>Click to edit Master title style</a:t>
            </a:r>
            <a:endParaRPr lang="en-US" dirty="0"/>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6" name="Picture 5" descr="A group of people walking on steps near a waterfall&#10;&#10;Description automatically generated">
            <a:extLst>
              <a:ext uri="{FF2B5EF4-FFF2-40B4-BE49-F238E27FC236}">
                <a16:creationId xmlns:a16="http://schemas.microsoft.com/office/drawing/2014/main" id="{80803B17-E832-7E06-3E3F-71EAC23AF5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631" b="30682"/>
          <a:stretch/>
        </p:blipFill>
        <p:spPr>
          <a:xfrm>
            <a:off x="0" y="2590801"/>
            <a:ext cx="9144000" cy="2724149"/>
          </a:xfrm>
          <a:prstGeom prst="rect">
            <a:avLst/>
          </a:prstGeom>
        </p:spPr>
      </p:pic>
      <p:pic>
        <p:nvPicPr>
          <p:cNvPr id="12" name="Picture 11" descr="cu screen b31b1b.psd">
            <a:extLst>
              <a:ext uri="{FF2B5EF4-FFF2-40B4-BE49-F238E27FC236}">
                <a16:creationId xmlns:a16="http://schemas.microsoft.com/office/drawing/2014/main" id="{66A8AAA4-1989-724F-95DE-DE37D4FCC4B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0374"/>
          <a:stretch/>
        </p:blipFill>
        <p:spPr>
          <a:xfrm>
            <a:off x="182033" y="402168"/>
            <a:ext cx="1113367" cy="1019803"/>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D445AFBA-9E26-3649-AAFD-0E9220A9B890}" type="datetime1">
              <a:rPr lang="en-US" smtClean="0"/>
              <a:t>9/19/2024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dirty="0"/>
          </a:p>
        </p:txBody>
      </p:sp>
      <p:sp>
        <p:nvSpPr>
          <p:cNvPr id="14" name="Text Placeholder 13">
            <a:extLst>
              <a:ext uri="{FF2B5EF4-FFF2-40B4-BE49-F238E27FC236}">
                <a16:creationId xmlns:a16="http://schemas.microsoft.com/office/drawing/2014/main" id="{90A83950-FFBA-554A-B588-D6A580D0D2E2}"/>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2200">
                <a:solidFill>
                  <a:schemeClr val="accent2"/>
                </a:solidFill>
              </a:defRPr>
            </a:lvl1pPr>
          </a:lstStyle>
          <a:p>
            <a:pPr lvl="0"/>
            <a:r>
              <a:rPr lang="en-US" dirty="0"/>
              <a:t>Click to add text</a:t>
            </a:r>
          </a:p>
        </p:txBody>
      </p:sp>
      <p:sp>
        <p:nvSpPr>
          <p:cNvPr id="15" name="Rectangle 14">
            <a:extLst>
              <a:ext uri="{FF2B5EF4-FFF2-40B4-BE49-F238E27FC236}">
                <a16:creationId xmlns:a16="http://schemas.microsoft.com/office/drawing/2014/main" id="{240048BE-D63D-3C4B-B69F-DEEA9A7291A7}"/>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3">
            <a:extLst>
              <a:ext uri="{FF2B5EF4-FFF2-40B4-BE49-F238E27FC236}">
                <a16:creationId xmlns:a16="http://schemas.microsoft.com/office/drawing/2014/main" id="{F840E018-135F-E8F8-8E5F-51BA03B44DFB}"/>
              </a:ext>
            </a:extLst>
          </p:cNvPr>
          <p:cNvSpPr>
            <a:spLocks noGrp="1"/>
          </p:cNvSpPr>
          <p:nvPr>
            <p:ph type="title"/>
          </p:nvPr>
        </p:nvSpPr>
        <p:spPr>
          <a:xfrm>
            <a:off x="0" y="489144"/>
            <a:ext cx="9144000" cy="452582"/>
          </a:xfrm>
        </p:spPr>
        <p:txBody>
          <a:bodyPr>
            <a:noAutofit/>
          </a:bodyPr>
          <a:lstStyle>
            <a:lvl1pPr algn="ctr">
              <a:defRPr sz="2800"/>
            </a:lvl1pPr>
          </a:lstStyle>
          <a:p>
            <a:r>
              <a:rPr lang="en-US"/>
              <a:t>Click to edit Master title style</a:t>
            </a:r>
            <a:endParaRPr lang="en-US" dirty="0"/>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6" name="Picture 5" descr="A group of people sitting in a park&#10;&#10;Description automatically generated">
            <a:extLst>
              <a:ext uri="{FF2B5EF4-FFF2-40B4-BE49-F238E27FC236}">
                <a16:creationId xmlns:a16="http://schemas.microsoft.com/office/drawing/2014/main" id="{05409541-8A3E-842C-E399-095EA94EBD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0000" b="6250"/>
          <a:stretch/>
        </p:blipFill>
        <p:spPr>
          <a:xfrm>
            <a:off x="-1" y="2571751"/>
            <a:ext cx="9144001" cy="2667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EA9E6AE6-2C29-BB46-B61A-82BFF4E5A3DE}" type="datetime1">
              <a:rPr lang="en-US" smtClean="0"/>
              <a:t>9/19/2024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0" name="Text Placeholder 13"/>
          <p:cNvSpPr>
            <a:spLocks noGrp="1"/>
          </p:cNvSpPr>
          <p:nvPr>
            <p:ph type="body" sz="quarter" idx="13" hasCustomPrompt="1"/>
          </p:nvPr>
        </p:nvSpPr>
        <p:spPr>
          <a:xfrm>
            <a:off x="0" y="1028702"/>
            <a:ext cx="9144000" cy="1314451"/>
          </a:xfrm>
        </p:spPr>
        <p:txBody>
          <a:bodyPr>
            <a:normAutofit/>
          </a:bodyPr>
          <a:lstStyle>
            <a:lvl1pPr marL="0" indent="0" algn="ctr">
              <a:buNone/>
              <a:defRPr sz="2200">
                <a:solidFill>
                  <a:schemeClr val="accent2"/>
                </a:solidFill>
              </a:defRPr>
            </a:lvl1pPr>
          </a:lstStyle>
          <a:p>
            <a:pPr lvl="0"/>
            <a:r>
              <a:rPr lang="en-US" dirty="0"/>
              <a:t>Click to add text</a:t>
            </a:r>
          </a:p>
        </p:txBody>
      </p:sp>
      <p:pic>
        <p:nvPicPr>
          <p:cNvPr id="12" name="Picture 11" descr="cu screen b31b1b.psd">
            <a:extLst>
              <a:ext uri="{FF2B5EF4-FFF2-40B4-BE49-F238E27FC236}">
                <a16:creationId xmlns:a16="http://schemas.microsoft.com/office/drawing/2014/main" id="{3992565B-390F-0E49-BEBB-FCFB7B0F990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0374"/>
          <a:stretch/>
        </p:blipFill>
        <p:spPr>
          <a:xfrm>
            <a:off x="182033" y="402168"/>
            <a:ext cx="1113367" cy="1019803"/>
          </a:xfrm>
          <a:prstGeom prst="rect">
            <a:avLst/>
          </a:prstGeom>
        </p:spPr>
      </p:pic>
      <p:sp>
        <p:nvSpPr>
          <p:cNvPr id="15" name="Rectangle 14">
            <a:extLst>
              <a:ext uri="{FF2B5EF4-FFF2-40B4-BE49-F238E27FC236}">
                <a16:creationId xmlns:a16="http://schemas.microsoft.com/office/drawing/2014/main" id="{8BEBA6B5-B8A6-AA4A-8C89-E307EC9BBF7B}"/>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3">
            <a:extLst>
              <a:ext uri="{FF2B5EF4-FFF2-40B4-BE49-F238E27FC236}">
                <a16:creationId xmlns:a16="http://schemas.microsoft.com/office/drawing/2014/main" id="{22E05E15-0EFA-28DA-8B0B-32DAC8AED54F}"/>
              </a:ext>
            </a:extLst>
          </p:cNvPr>
          <p:cNvSpPr>
            <a:spLocks noGrp="1"/>
          </p:cNvSpPr>
          <p:nvPr>
            <p:ph type="title"/>
          </p:nvPr>
        </p:nvSpPr>
        <p:spPr>
          <a:xfrm>
            <a:off x="0" y="489144"/>
            <a:ext cx="9144000" cy="452582"/>
          </a:xfrm>
        </p:spPr>
        <p:txBody>
          <a:bodyPr>
            <a:noAutofit/>
          </a:bodyPr>
          <a:lstStyle>
            <a:lvl1pPr algn="ctr">
              <a:defRPr sz="2800"/>
            </a:lvl1pPr>
          </a:lstStyle>
          <a:p>
            <a:r>
              <a:rPr lang="en-US"/>
              <a:t>Click to edit Master title style</a:t>
            </a:r>
            <a:endParaRPr lang="en-US" dirty="0"/>
          </a:p>
        </p:txBody>
      </p:sp>
    </p:spTree>
    <p:extLst>
      <p:ext uri="{BB962C8B-B14F-4D97-AF65-F5344CB8AC3E}">
        <p14:creationId xmlns:p14="http://schemas.microsoft.com/office/powerpoint/2010/main" val="16495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pic>
        <p:nvPicPr>
          <p:cNvPr id="7" name="Picture 6" descr="A tree with purple flowers&#10;&#10;Description automatically generated">
            <a:extLst>
              <a:ext uri="{FF2B5EF4-FFF2-40B4-BE49-F238E27FC236}">
                <a16:creationId xmlns:a16="http://schemas.microsoft.com/office/drawing/2014/main" id="{51047B4F-40DC-EBC8-9067-27B7187C18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25" t="58103"/>
          <a:stretch/>
        </p:blipFill>
        <p:spPr>
          <a:xfrm>
            <a:off x="-1" y="2571750"/>
            <a:ext cx="9156735" cy="257175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89206A58-46B6-944A-9D6E-0BD4C7FDED12}" type="datetime1">
              <a:rPr lang="en-US" smtClean="0"/>
              <a:t>9/19/2024</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315554C-9387-4378-80C2-5F7076CAC952}" type="slidenum">
              <a:rPr lang="en-US" smtClean="0"/>
              <a:pPr/>
              <a:t>‹#›</a:t>
            </a:fld>
            <a:endParaRPr lang="en-US"/>
          </a:p>
        </p:txBody>
      </p:sp>
      <p:sp>
        <p:nvSpPr>
          <p:cNvPr id="13" name="Text Placeholder 13">
            <a:extLst>
              <a:ext uri="{FF2B5EF4-FFF2-40B4-BE49-F238E27FC236}">
                <a16:creationId xmlns:a16="http://schemas.microsoft.com/office/drawing/2014/main" id="{F700C50E-FCED-974E-AE11-01401D94F0E4}"/>
              </a:ext>
            </a:extLst>
          </p:cNvPr>
          <p:cNvSpPr>
            <a:spLocks noGrp="1"/>
          </p:cNvSpPr>
          <p:nvPr>
            <p:ph type="body" sz="quarter" idx="13" hasCustomPrompt="1"/>
          </p:nvPr>
        </p:nvSpPr>
        <p:spPr>
          <a:xfrm>
            <a:off x="0" y="1028702"/>
            <a:ext cx="9144000" cy="1314451"/>
          </a:xfrm>
        </p:spPr>
        <p:txBody>
          <a:bodyPr>
            <a:normAutofit/>
          </a:bodyPr>
          <a:lstStyle>
            <a:lvl1pPr marL="0" indent="0" algn="ctr">
              <a:buNone/>
              <a:defRPr sz="2200">
                <a:solidFill>
                  <a:schemeClr val="accent2"/>
                </a:solidFill>
              </a:defRPr>
            </a:lvl1pPr>
          </a:lstStyle>
          <a:p>
            <a:pPr lvl="0"/>
            <a:r>
              <a:rPr lang="en-US" dirty="0"/>
              <a:t>Click to add text</a:t>
            </a:r>
          </a:p>
        </p:txBody>
      </p:sp>
      <p:pic>
        <p:nvPicPr>
          <p:cNvPr id="10" name="Picture 9" descr="cu screen b31b1b.psd">
            <a:extLst>
              <a:ext uri="{FF2B5EF4-FFF2-40B4-BE49-F238E27FC236}">
                <a16:creationId xmlns:a16="http://schemas.microsoft.com/office/drawing/2014/main" id="{53244A25-21F2-D24A-ABB6-38D0F9AAA9F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0374"/>
          <a:stretch/>
        </p:blipFill>
        <p:spPr>
          <a:xfrm>
            <a:off x="182033" y="402168"/>
            <a:ext cx="1113367" cy="1019803"/>
          </a:xfrm>
          <a:prstGeom prst="rect">
            <a:avLst/>
          </a:prstGeom>
        </p:spPr>
      </p:pic>
      <p:sp>
        <p:nvSpPr>
          <p:cNvPr id="15" name="Rectangle 14">
            <a:extLst>
              <a:ext uri="{FF2B5EF4-FFF2-40B4-BE49-F238E27FC236}">
                <a16:creationId xmlns:a16="http://schemas.microsoft.com/office/drawing/2014/main" id="{70D1926D-C92B-6A40-8BE8-8DB719C491A3}"/>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3">
            <a:extLst>
              <a:ext uri="{FF2B5EF4-FFF2-40B4-BE49-F238E27FC236}">
                <a16:creationId xmlns:a16="http://schemas.microsoft.com/office/drawing/2014/main" id="{53CD406C-D78C-A002-5EB9-7B73215BAC27}"/>
              </a:ext>
            </a:extLst>
          </p:cNvPr>
          <p:cNvSpPr>
            <a:spLocks noGrp="1"/>
          </p:cNvSpPr>
          <p:nvPr>
            <p:ph type="title"/>
          </p:nvPr>
        </p:nvSpPr>
        <p:spPr>
          <a:xfrm>
            <a:off x="0" y="489144"/>
            <a:ext cx="9156734" cy="452582"/>
          </a:xfrm>
        </p:spPr>
        <p:txBody>
          <a:bodyPr>
            <a:noAutofit/>
          </a:bodyPr>
          <a:lstStyle>
            <a:lvl1pPr algn="ctr">
              <a:defRPr sz="2800"/>
            </a:lvl1pPr>
          </a:lstStyle>
          <a:p>
            <a:r>
              <a:rPr lang="en-US"/>
              <a:t>Click to edit Master title style</a:t>
            </a:r>
            <a:endParaRPr lang="en-US" dirty="0"/>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7BE292-9A57-0542-9D1A-670BF0915FC7}" type="datetime1">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81" y="-117766"/>
            <a:ext cx="1370059" cy="391837"/>
          </a:xfrm>
          <a:prstGeom prst="rect">
            <a:avLst/>
          </a:prstGeom>
        </p:spPr>
      </p:pic>
      <p:sp>
        <p:nvSpPr>
          <p:cNvPr id="3" name="Text Placeholder 2"/>
          <p:cNvSpPr>
            <a:spLocks noGrp="1"/>
          </p:cNvSpPr>
          <p:nvPr>
            <p:ph type="body" sz="quarter" idx="13"/>
          </p:nvPr>
        </p:nvSpPr>
        <p:spPr>
          <a:xfrm>
            <a:off x="285753" y="967384"/>
            <a:ext cx="8678863" cy="2999185"/>
          </a:xfrm>
        </p:spPr>
        <p:txBody>
          <a:bodyPr>
            <a:normAutofit/>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285750" y="453032"/>
            <a:ext cx="8677656" cy="514350"/>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676D217F-405D-D842-BCF8-605A468DB0E6}"/>
              </a:ext>
            </a:extLst>
          </p:cNvPr>
          <p:cNvSpPr/>
          <p:nvPr userDrawn="1"/>
        </p:nvSpPr>
        <p:spPr>
          <a:xfrm>
            <a:off x="0" y="0"/>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cu white lrg.psd">
            <a:extLst>
              <a:ext uri="{FF2B5EF4-FFF2-40B4-BE49-F238E27FC236}">
                <a16:creationId xmlns:a16="http://schemas.microsoft.com/office/drawing/2014/main" id="{C88FCF1F-2A07-B442-9D02-E6E2CE89B9A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543" r="-704"/>
          <a:stretch/>
        </p:blipFill>
        <p:spPr>
          <a:xfrm>
            <a:off x="4103639" y="-95250"/>
            <a:ext cx="929024" cy="354268"/>
          </a:xfrm>
          <a:prstGeom prst="rect">
            <a:avLst/>
          </a:prstGeom>
        </p:spPr>
      </p:pic>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B79E-0656-2A4C-B62D-76749EE85259}" type="datetime1">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1"/>
            <a:ext cx="9144000" cy="166688"/>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438726" y="3567547"/>
            <a:ext cx="8258850" cy="584775"/>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sz="1800" dirty="0">
              <a:solidFill>
                <a:schemeClr val="bg1"/>
              </a:solidFill>
            </a:endParaRPr>
          </a:p>
        </p:txBody>
      </p:sp>
      <p:sp>
        <p:nvSpPr>
          <p:cNvPr id="13" name="Content Placeholder 12"/>
          <p:cNvSpPr>
            <a:spLocks noGrp="1"/>
          </p:cNvSpPr>
          <p:nvPr>
            <p:ph sz="quarter" idx="13"/>
          </p:nvPr>
        </p:nvSpPr>
        <p:spPr>
          <a:xfrm>
            <a:off x="292899" y="2908169"/>
            <a:ext cx="8558213" cy="2087166"/>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4"/>
          </p:nvPr>
        </p:nvSpPr>
        <p:spPr>
          <a:xfrm>
            <a:off x="289405" y="1143000"/>
            <a:ext cx="8534400" cy="1657350"/>
          </a:xfrm>
        </p:spPr>
        <p:txBody>
          <a:bodyPr numCol="2">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cu white lrg.psd">
            <a:extLst>
              <a:ext uri="{FF2B5EF4-FFF2-40B4-BE49-F238E27FC236}">
                <a16:creationId xmlns:a16="http://schemas.microsoft.com/office/drawing/2014/main" id="{78D9ACAA-FDE2-2E47-B810-92F2D7384BC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4103639" y="-95250"/>
            <a:ext cx="929024" cy="354268"/>
          </a:xfrm>
          <a:prstGeom prst="rect">
            <a:avLst/>
          </a:prstGeom>
        </p:spPr>
      </p:pic>
      <p:sp>
        <p:nvSpPr>
          <p:cNvPr id="2" name="Title 13">
            <a:extLst>
              <a:ext uri="{FF2B5EF4-FFF2-40B4-BE49-F238E27FC236}">
                <a16:creationId xmlns:a16="http://schemas.microsoft.com/office/drawing/2014/main" id="{CC55B508-E112-032D-BA73-9505904E376E}"/>
              </a:ext>
            </a:extLst>
          </p:cNvPr>
          <p:cNvSpPr>
            <a:spLocks noGrp="1"/>
          </p:cNvSpPr>
          <p:nvPr>
            <p:ph type="title"/>
          </p:nvPr>
        </p:nvSpPr>
        <p:spPr>
          <a:xfrm>
            <a:off x="287899" y="461818"/>
            <a:ext cx="6554707" cy="452582"/>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16D2D88-B574-BB49-A7D0-C089E3D3C187}" type="datetime1">
              <a:rPr lang="en-US" smtClean="0"/>
              <a:t>9/19/2024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72" r:id="rId3"/>
    <p:sldLayoutId id="2147483651" r:id="rId4"/>
    <p:sldLayoutId id="2147483660" r:id="rId5"/>
    <p:sldLayoutId id="2147483670" r:id="rId6"/>
    <p:sldLayoutId id="2147483664" r:id="rId7"/>
    <p:sldLayoutId id="2147483650" r:id="rId8"/>
    <p:sldLayoutId id="2147483661" r:id="rId9"/>
    <p:sldLayoutId id="2147483665" r:id="rId10"/>
    <p:sldLayoutId id="2147483657" r:id="rId11"/>
    <p:sldLayoutId id="2147483666" r:id="rId12"/>
    <p:sldLayoutId id="2147483667" r:id="rId13"/>
    <p:sldLayoutId id="214748366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377" rtl="0" eaLnBrk="1" latinLnBrk="0" hangingPunct="1">
        <a:spcBef>
          <a:spcPct val="0"/>
        </a:spcBef>
        <a:buNone/>
        <a:defRPr sz="3400" kern="1200">
          <a:solidFill>
            <a:schemeClr val="accent3"/>
          </a:solidFill>
          <a:latin typeface="Times New Roman" panose="02020603050405020304" pitchFamily="18" charset="0"/>
          <a:ea typeface="+mj-ea"/>
          <a:cs typeface="Times New Roman" panose="02020603050405020304" pitchFamily="18" charset="0"/>
        </a:defRPr>
      </a:lvl1pPr>
    </p:titleStyle>
    <p:bodyStyle>
      <a:lvl1pPr marL="342891" indent="-342891" algn="l" defTabSz="914377" rtl="0" eaLnBrk="1" latinLnBrk="0" hangingPunct="1">
        <a:spcBef>
          <a:spcPct val="20000"/>
        </a:spcBef>
        <a:buFont typeface="Arial" panose="020B0604020202020204" pitchFamily="34" charset="0"/>
        <a:buChar char="•"/>
        <a:defRPr sz="2200" kern="1200">
          <a:solidFill>
            <a:schemeClr val="tx1"/>
          </a:solidFill>
          <a:latin typeface="+mj-lt"/>
          <a:ea typeface="+mn-ea"/>
          <a:cs typeface="+mn-cs"/>
        </a:defRPr>
      </a:lvl1pPr>
      <a:lvl2pPr marL="742932" indent="-285744" algn="l" defTabSz="914377" rtl="0" eaLnBrk="1" latinLnBrk="0" hangingPunct="1">
        <a:spcBef>
          <a:spcPct val="20000"/>
        </a:spcBef>
        <a:buFont typeface="Arial" panose="020B0604020202020204" pitchFamily="34" charset="0"/>
        <a:buChar char="–"/>
        <a:defRPr sz="2200" kern="1200">
          <a:solidFill>
            <a:schemeClr val="tx1"/>
          </a:solidFill>
          <a:latin typeface="+mj-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j-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r/requirement.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kwamebuildinggroup.com/services/"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8.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C4A3-4816-1152-119B-4CDE8146F575}"/>
              </a:ext>
            </a:extLst>
          </p:cNvPr>
          <p:cNvSpPr>
            <a:spLocks noGrp="1"/>
          </p:cNvSpPr>
          <p:nvPr>
            <p:ph type="title"/>
          </p:nvPr>
        </p:nvSpPr>
        <p:spPr>
          <a:xfrm>
            <a:off x="152400" y="2876550"/>
            <a:ext cx="5943600" cy="1354217"/>
          </a:xfrm>
        </p:spPr>
        <p:txBody>
          <a:bodyPr/>
          <a:lstStyle/>
          <a:p>
            <a:r>
              <a:rPr lang="en-US" dirty="0"/>
              <a:t>Cornell University Design and Construction Standards</a:t>
            </a:r>
          </a:p>
        </p:txBody>
      </p:sp>
    </p:spTree>
    <p:extLst>
      <p:ext uri="{BB962C8B-B14F-4D97-AF65-F5344CB8AC3E}">
        <p14:creationId xmlns:p14="http://schemas.microsoft.com/office/powerpoint/2010/main" val="213139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E4F71-7E27-4180-66F7-A7F45C43455D}"/>
              </a:ext>
            </a:extLst>
          </p:cNvPr>
          <p:cNvSpPr>
            <a:spLocks noGrp="1"/>
          </p:cNvSpPr>
          <p:nvPr>
            <p:ph type="body" sz="quarter" idx="13"/>
          </p:nvPr>
        </p:nvSpPr>
        <p:spPr>
          <a:xfrm>
            <a:off x="285750" y="1123950"/>
            <a:ext cx="8477250" cy="3814166"/>
          </a:xfrm>
        </p:spPr>
        <p:txBody>
          <a:bodyPr>
            <a:normAutofit/>
          </a:bodyPr>
          <a:lstStyle/>
          <a:p>
            <a:r>
              <a:rPr lang="en-US" sz="2400" dirty="0">
                <a:solidFill>
                  <a:srgbClr val="4D4F53"/>
                </a:solidFill>
                <a:cs typeface="Times New Roman" pitchFamily="18" charset="0"/>
              </a:rPr>
              <a:t>Who must follow the Design and Construction Standards?</a:t>
            </a:r>
          </a:p>
          <a:p>
            <a:r>
              <a:rPr lang="en-US" sz="2400" dirty="0">
                <a:solidFill>
                  <a:srgbClr val="4D4F53"/>
                </a:solidFill>
                <a:cs typeface="Times New Roman" pitchFamily="18" charset="0"/>
              </a:rPr>
              <a:t>Design Professionals are required by contract to follow the Cornell University Design and Construction Standards.</a:t>
            </a:r>
            <a:endParaRPr lang="en-US" sz="2400" dirty="0">
              <a:solidFill>
                <a:srgbClr val="4D4F53"/>
              </a:solidFill>
              <a:highlight>
                <a:srgbClr val="FFFF00"/>
              </a:highlight>
              <a:cs typeface="Times New Roman" pitchFamily="18" charset="0"/>
            </a:endParaRPr>
          </a:p>
          <a:p>
            <a:endParaRPr lang="en-US" dirty="0"/>
          </a:p>
        </p:txBody>
      </p:sp>
      <p:sp>
        <p:nvSpPr>
          <p:cNvPr id="3" name="Title 2">
            <a:extLst>
              <a:ext uri="{FF2B5EF4-FFF2-40B4-BE49-F238E27FC236}">
                <a16:creationId xmlns:a16="http://schemas.microsoft.com/office/drawing/2014/main" id="{091BFAEA-4375-2C9D-C6AB-BBD31DACB6B0}"/>
              </a:ext>
            </a:extLst>
          </p:cNvPr>
          <p:cNvSpPr>
            <a:spLocks noGrp="1"/>
          </p:cNvSpPr>
          <p:nvPr>
            <p:ph type="title"/>
          </p:nvPr>
        </p:nvSpPr>
        <p:spPr/>
        <p:txBody>
          <a:bodyPr>
            <a:normAutofit fontScale="90000"/>
          </a:bodyPr>
          <a:lstStyle/>
          <a:p>
            <a:r>
              <a:rPr lang="en-US" dirty="0"/>
              <a:t>The Owner/Architect Agreement </a:t>
            </a:r>
          </a:p>
        </p:txBody>
      </p:sp>
      <p:pic>
        <p:nvPicPr>
          <p:cNvPr id="5" name="Picture 4" descr="A hand writing a word&#10;&#10;Description automatically generated">
            <a:extLst>
              <a:ext uri="{FF2B5EF4-FFF2-40B4-BE49-F238E27FC236}">
                <a16:creationId xmlns:a16="http://schemas.microsoft.com/office/drawing/2014/main" id="{38B320C8-FA77-39EC-B64F-1D73D0E32CB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14600" y="2571750"/>
            <a:ext cx="3857625" cy="2571750"/>
          </a:xfrm>
          <a:prstGeom prst="rect">
            <a:avLst/>
          </a:prstGeom>
        </p:spPr>
      </p:pic>
      <p:sp>
        <p:nvSpPr>
          <p:cNvPr id="6" name="TextBox 5">
            <a:extLst>
              <a:ext uri="{FF2B5EF4-FFF2-40B4-BE49-F238E27FC236}">
                <a16:creationId xmlns:a16="http://schemas.microsoft.com/office/drawing/2014/main" id="{A3C1669E-25FA-FF8C-9D42-5AB94ACC2CD0}"/>
              </a:ext>
            </a:extLst>
          </p:cNvPr>
          <p:cNvSpPr txBox="1"/>
          <p:nvPr/>
        </p:nvSpPr>
        <p:spPr>
          <a:xfrm>
            <a:off x="2514600" y="5101408"/>
            <a:ext cx="3857625" cy="230832"/>
          </a:xfrm>
          <a:prstGeom prst="rect">
            <a:avLst/>
          </a:prstGeom>
          <a:noFill/>
        </p:spPr>
        <p:txBody>
          <a:bodyPr wrap="square" rtlCol="0">
            <a:spAutoFit/>
          </a:bodyPr>
          <a:lstStyle/>
          <a:p>
            <a:r>
              <a:rPr lang="en-US" sz="900">
                <a:hlinkClick r:id="rId4" tooltip="https://www.thebluediamondgallery.com/handwriting/r/requirement.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2526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E4F71-7E27-4180-66F7-A7F45C43455D}"/>
              </a:ext>
            </a:extLst>
          </p:cNvPr>
          <p:cNvSpPr>
            <a:spLocks noGrp="1"/>
          </p:cNvSpPr>
          <p:nvPr>
            <p:ph type="body" sz="quarter" idx="13"/>
          </p:nvPr>
        </p:nvSpPr>
        <p:spPr>
          <a:xfrm>
            <a:off x="285750" y="1123950"/>
            <a:ext cx="8401050" cy="3886200"/>
          </a:xfrm>
        </p:spPr>
        <p:txBody>
          <a:bodyPr>
            <a:normAutofit fontScale="92500"/>
          </a:bodyPr>
          <a:lstStyle/>
          <a:p>
            <a:r>
              <a:rPr lang="en-US" sz="2400" dirty="0">
                <a:solidFill>
                  <a:srgbClr val="4D4F53"/>
                </a:solidFill>
                <a:cs typeface="Times New Roman" pitchFamily="18" charset="0"/>
              </a:rPr>
              <a:t>“The drawings and specifications prepared by the Architect </a:t>
            </a:r>
            <a:r>
              <a:rPr lang="en-US" sz="2400" dirty="0">
                <a:solidFill>
                  <a:srgbClr val="4D4F53"/>
                </a:solidFill>
                <a:highlight>
                  <a:srgbClr val="FFFF00"/>
                </a:highlight>
                <a:cs typeface="Times New Roman" pitchFamily="18" charset="0"/>
              </a:rPr>
              <a:t>shall be </a:t>
            </a:r>
            <a:r>
              <a:rPr lang="en-US" sz="2400" dirty="0">
                <a:solidFill>
                  <a:srgbClr val="4D4F53"/>
                </a:solidFill>
                <a:cs typeface="Times New Roman" pitchFamily="18" charset="0"/>
              </a:rPr>
              <a:t>in conformity with all applicable laws, building codes, governmental rules and regulations, the </a:t>
            </a:r>
            <a:r>
              <a:rPr lang="en-US" sz="2400" dirty="0">
                <a:solidFill>
                  <a:srgbClr val="4D4F53"/>
                </a:solidFill>
                <a:highlight>
                  <a:srgbClr val="FFFF00"/>
                </a:highlight>
                <a:cs typeface="Times New Roman" pitchFamily="18" charset="0"/>
              </a:rPr>
              <a:t>design and construction standards</a:t>
            </a:r>
            <a:r>
              <a:rPr lang="en-US" sz="2400" dirty="0">
                <a:solidFill>
                  <a:srgbClr val="4D4F53"/>
                </a:solidFill>
                <a:cs typeface="Times New Roman" pitchFamily="18" charset="0"/>
              </a:rPr>
              <a:t>, general conditions and general requirements of the Owner and the requirements of the Program. </a:t>
            </a:r>
            <a:r>
              <a:rPr lang="en-US" sz="2400" dirty="0">
                <a:solidFill>
                  <a:srgbClr val="4D4F53"/>
                </a:solidFill>
                <a:highlight>
                  <a:srgbClr val="FFFF00"/>
                </a:highlight>
                <a:cs typeface="Times New Roman" pitchFamily="18" charset="0"/>
              </a:rPr>
              <a:t>The Owner’s Design &amp; Construction standards establish a baseline of quality. It is the Owner’s expectation that the Architect shall bring to the Owner’s attention any deviations from these standards throughout the design process and shall obtain express written authorization prior to implementation of such deviations.”</a:t>
            </a:r>
          </a:p>
          <a:p>
            <a:endParaRPr lang="en-US" dirty="0"/>
          </a:p>
        </p:txBody>
      </p:sp>
      <p:sp>
        <p:nvSpPr>
          <p:cNvPr id="3" name="Title 2">
            <a:extLst>
              <a:ext uri="{FF2B5EF4-FFF2-40B4-BE49-F238E27FC236}">
                <a16:creationId xmlns:a16="http://schemas.microsoft.com/office/drawing/2014/main" id="{091BFAEA-4375-2C9D-C6AB-BBD31DACB6B0}"/>
              </a:ext>
            </a:extLst>
          </p:cNvPr>
          <p:cNvSpPr>
            <a:spLocks noGrp="1"/>
          </p:cNvSpPr>
          <p:nvPr>
            <p:ph type="title"/>
          </p:nvPr>
        </p:nvSpPr>
        <p:spPr/>
        <p:txBody>
          <a:bodyPr>
            <a:normAutofit fontScale="90000"/>
          </a:bodyPr>
          <a:lstStyle/>
          <a:p>
            <a:r>
              <a:rPr lang="en-US" dirty="0"/>
              <a:t>The Owner/Architect Agreement </a:t>
            </a:r>
          </a:p>
        </p:txBody>
      </p:sp>
    </p:spTree>
    <p:extLst>
      <p:ext uri="{BB962C8B-B14F-4D97-AF65-F5344CB8AC3E}">
        <p14:creationId xmlns:p14="http://schemas.microsoft.com/office/powerpoint/2010/main" val="81880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E4F71-7E27-4180-66F7-A7F45C43455D}"/>
              </a:ext>
            </a:extLst>
          </p:cNvPr>
          <p:cNvSpPr>
            <a:spLocks noGrp="1"/>
          </p:cNvSpPr>
          <p:nvPr>
            <p:ph type="body" sz="quarter" idx="13"/>
          </p:nvPr>
        </p:nvSpPr>
        <p:spPr>
          <a:xfrm>
            <a:off x="285750" y="1123950"/>
            <a:ext cx="8477250" cy="3814166"/>
          </a:xfrm>
        </p:spPr>
        <p:txBody>
          <a:bodyPr>
            <a:normAutofit lnSpcReduction="10000"/>
          </a:bodyPr>
          <a:lstStyle/>
          <a:p>
            <a:pPr marL="285759" indent="-342900">
              <a:spcAft>
                <a:spcPts val="1200"/>
              </a:spcAft>
              <a:defRPr/>
            </a:pPr>
            <a:r>
              <a:rPr lang="en-US" sz="2600" dirty="0">
                <a:solidFill>
                  <a:srgbClr val="4D4F53"/>
                </a:solidFill>
                <a:latin typeface="+mj-lt"/>
                <a:cs typeface="Times New Roman" pitchFamily="18" charset="0"/>
              </a:rPr>
              <a:t>When might I need a variance from the CU Design and Construction Standards?</a:t>
            </a:r>
          </a:p>
          <a:p>
            <a:pPr marL="1142978" lvl="3" indent="-285750">
              <a:buFont typeface="Arial" panose="020B0604020202020204" pitchFamily="34" charset="0"/>
              <a:buChar char="•"/>
            </a:pPr>
            <a:r>
              <a:rPr lang="en-US" sz="2400" dirty="0">
                <a:solidFill>
                  <a:srgbClr val="4D4F53"/>
                </a:solidFill>
                <a:cs typeface="Times New Roman" pitchFamily="18" charset="0"/>
              </a:rPr>
              <a:t>Would create an excessive and unreasonable economic burden;</a:t>
            </a:r>
          </a:p>
          <a:p>
            <a:pPr marL="1142978" lvl="3" indent="-285750">
              <a:buFont typeface="Arial" panose="020B0604020202020204" pitchFamily="34" charset="0"/>
              <a:buChar char="•"/>
            </a:pPr>
            <a:r>
              <a:rPr lang="en-US" sz="2400" dirty="0">
                <a:solidFill>
                  <a:srgbClr val="4D4F53"/>
                </a:solidFill>
                <a:cs typeface="Times New Roman" pitchFamily="18" charset="0"/>
              </a:rPr>
              <a:t>Would not achieve its intended objective;</a:t>
            </a:r>
          </a:p>
          <a:p>
            <a:pPr marL="1142978" lvl="3" indent="-285750">
              <a:buFont typeface="Arial" panose="020B0604020202020204" pitchFamily="34" charset="0"/>
              <a:buChar char="•"/>
            </a:pPr>
            <a:r>
              <a:rPr lang="en-US" sz="2400" dirty="0">
                <a:solidFill>
                  <a:srgbClr val="4D4F53"/>
                </a:solidFill>
                <a:cs typeface="Times New Roman" pitchFamily="18" charset="0"/>
              </a:rPr>
              <a:t>Would inhibit achievement of some other important Cornell University mission (i.e. ; Purpose, Prosperity, Planet, People);</a:t>
            </a:r>
          </a:p>
          <a:p>
            <a:pPr marL="1142978" lvl="3" indent="-285750">
              <a:buFont typeface="Arial" panose="020B0604020202020204" pitchFamily="34" charset="0"/>
              <a:buChar char="•"/>
            </a:pPr>
            <a:r>
              <a:rPr lang="en-US" sz="2400" dirty="0">
                <a:solidFill>
                  <a:srgbClr val="4D4F53"/>
                </a:solidFill>
                <a:cs typeface="Times New Roman" pitchFamily="18" charset="0"/>
              </a:rPr>
              <a:t>Would be physically or legally impractical</a:t>
            </a:r>
          </a:p>
          <a:p>
            <a:pPr marL="285759" indent="-342900">
              <a:spcAft>
                <a:spcPts val="1200"/>
              </a:spcAft>
              <a:defRPr/>
            </a:pPr>
            <a:endParaRPr lang="en-US" sz="2600" dirty="0">
              <a:solidFill>
                <a:srgbClr val="4D4F53"/>
              </a:solidFill>
              <a:latin typeface="+mj-lt"/>
              <a:cs typeface="Times New Roman" pitchFamily="18" charset="0"/>
            </a:endParaRPr>
          </a:p>
          <a:p>
            <a:endParaRPr lang="en-US" dirty="0"/>
          </a:p>
        </p:txBody>
      </p:sp>
      <p:sp>
        <p:nvSpPr>
          <p:cNvPr id="3" name="Title 2">
            <a:extLst>
              <a:ext uri="{FF2B5EF4-FFF2-40B4-BE49-F238E27FC236}">
                <a16:creationId xmlns:a16="http://schemas.microsoft.com/office/drawing/2014/main" id="{091BFAEA-4375-2C9D-C6AB-BBD31DACB6B0}"/>
              </a:ext>
            </a:extLst>
          </p:cNvPr>
          <p:cNvSpPr>
            <a:spLocks noGrp="1"/>
          </p:cNvSpPr>
          <p:nvPr>
            <p:ph type="title"/>
          </p:nvPr>
        </p:nvSpPr>
        <p:spPr/>
        <p:txBody>
          <a:bodyPr>
            <a:normAutofit fontScale="90000"/>
          </a:bodyPr>
          <a:lstStyle/>
          <a:p>
            <a:r>
              <a:rPr lang="en-US" dirty="0"/>
              <a:t>Variance Process</a:t>
            </a:r>
          </a:p>
        </p:txBody>
      </p:sp>
    </p:spTree>
    <p:extLst>
      <p:ext uri="{BB962C8B-B14F-4D97-AF65-F5344CB8AC3E}">
        <p14:creationId xmlns:p14="http://schemas.microsoft.com/office/powerpoint/2010/main" val="325837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E4F71-7E27-4180-66F7-A7F45C43455D}"/>
              </a:ext>
            </a:extLst>
          </p:cNvPr>
          <p:cNvSpPr>
            <a:spLocks noGrp="1"/>
          </p:cNvSpPr>
          <p:nvPr>
            <p:ph type="body" sz="quarter" idx="13"/>
          </p:nvPr>
        </p:nvSpPr>
        <p:spPr>
          <a:xfrm>
            <a:off x="285750" y="1047750"/>
            <a:ext cx="8477250" cy="3814166"/>
          </a:xfrm>
        </p:spPr>
        <p:txBody>
          <a:bodyPr>
            <a:normAutofit/>
          </a:bodyPr>
          <a:lstStyle/>
          <a:p>
            <a:pPr marL="285759" indent="-342900">
              <a:spcAft>
                <a:spcPts val="1200"/>
              </a:spcAft>
              <a:defRPr/>
            </a:pPr>
            <a:r>
              <a:rPr lang="en-US" sz="2600" dirty="0">
                <a:solidFill>
                  <a:srgbClr val="4D4F53"/>
                </a:solidFill>
                <a:latin typeface="+mj-lt"/>
                <a:cs typeface="Times New Roman" pitchFamily="18" charset="0"/>
              </a:rPr>
              <a:t>How do I apply for a variance from the CU Design and Construction Standards?</a:t>
            </a:r>
          </a:p>
          <a:p>
            <a:pPr marL="685800" lvl="1" indent="-342900">
              <a:spcAft>
                <a:spcPts val="1200"/>
              </a:spcAft>
              <a:buFont typeface="Arial" panose="020B0604020202020204" pitchFamily="34" charset="0"/>
              <a:buChar char="•"/>
              <a:defRPr/>
            </a:pPr>
            <a:r>
              <a:rPr lang="en-US" sz="2400" dirty="0">
                <a:solidFill>
                  <a:srgbClr val="4D4F53"/>
                </a:solidFill>
                <a:cs typeface="Times New Roman" pitchFamily="18" charset="0"/>
              </a:rPr>
              <a:t>Follow the instructions on the </a:t>
            </a:r>
            <a:r>
              <a:rPr lang="en-US" sz="2400" dirty="0">
                <a:solidFill>
                  <a:srgbClr val="4D4F53"/>
                </a:solidFill>
                <a:latin typeface="+mj-lt"/>
                <a:cs typeface="Times New Roman" pitchFamily="18" charset="0"/>
              </a:rPr>
              <a:t>CU Design and Construction Standards </a:t>
            </a:r>
            <a:r>
              <a:rPr lang="en-US" sz="2400" dirty="0">
                <a:solidFill>
                  <a:srgbClr val="4D4F53"/>
                </a:solidFill>
                <a:cs typeface="Times New Roman" pitchFamily="18" charset="0"/>
              </a:rPr>
              <a:t>FCS Website.</a:t>
            </a:r>
            <a:endParaRPr lang="en-US" sz="2400" dirty="0">
              <a:solidFill>
                <a:srgbClr val="4D4F53"/>
              </a:solidFill>
              <a:latin typeface="+mj-lt"/>
              <a:cs typeface="Times New Roman" pitchFamily="18" charset="0"/>
            </a:endParaRPr>
          </a:p>
          <a:p>
            <a:endParaRPr lang="en-US" dirty="0"/>
          </a:p>
        </p:txBody>
      </p:sp>
      <p:sp>
        <p:nvSpPr>
          <p:cNvPr id="3" name="Title 2">
            <a:extLst>
              <a:ext uri="{FF2B5EF4-FFF2-40B4-BE49-F238E27FC236}">
                <a16:creationId xmlns:a16="http://schemas.microsoft.com/office/drawing/2014/main" id="{091BFAEA-4375-2C9D-C6AB-BBD31DACB6B0}"/>
              </a:ext>
            </a:extLst>
          </p:cNvPr>
          <p:cNvSpPr>
            <a:spLocks noGrp="1"/>
          </p:cNvSpPr>
          <p:nvPr>
            <p:ph type="title"/>
          </p:nvPr>
        </p:nvSpPr>
        <p:spPr/>
        <p:txBody>
          <a:bodyPr>
            <a:normAutofit fontScale="90000"/>
          </a:bodyPr>
          <a:lstStyle/>
          <a:p>
            <a:r>
              <a:rPr lang="en-US" dirty="0"/>
              <a:t>Variance Process</a:t>
            </a:r>
          </a:p>
        </p:txBody>
      </p:sp>
      <p:pic>
        <p:nvPicPr>
          <p:cNvPr id="4" name="Picture 3" descr="A screenshot of a computer&#10;&#10;Description automatically generated">
            <a:extLst>
              <a:ext uri="{FF2B5EF4-FFF2-40B4-BE49-F238E27FC236}">
                <a16:creationId xmlns:a16="http://schemas.microsoft.com/office/drawing/2014/main" id="{AC27F520-17BA-84EC-8EF1-F85CF078E5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024402"/>
            <a:ext cx="3886200" cy="1928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087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BFAEA-4375-2C9D-C6AB-BBD31DACB6B0}"/>
              </a:ext>
            </a:extLst>
          </p:cNvPr>
          <p:cNvSpPr>
            <a:spLocks noGrp="1"/>
          </p:cNvSpPr>
          <p:nvPr>
            <p:ph type="title"/>
          </p:nvPr>
        </p:nvSpPr>
        <p:spPr/>
        <p:txBody>
          <a:bodyPr>
            <a:normAutofit fontScale="90000"/>
          </a:bodyPr>
          <a:lstStyle/>
          <a:p>
            <a:r>
              <a:rPr lang="en-US" dirty="0"/>
              <a:t>Variance Process</a:t>
            </a:r>
          </a:p>
        </p:txBody>
      </p:sp>
      <p:pic>
        <p:nvPicPr>
          <p:cNvPr id="7" name="Picture 6" descr="A close up of a document&#10;&#10;Description automatically generated">
            <a:extLst>
              <a:ext uri="{FF2B5EF4-FFF2-40B4-BE49-F238E27FC236}">
                <a16:creationId xmlns:a16="http://schemas.microsoft.com/office/drawing/2014/main" id="{E0A023F3-0283-3FE6-422A-48027BF3C4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1730" y="1123950"/>
            <a:ext cx="6310459"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screenshot of a computer&#10;&#10;Description automatically generated">
            <a:extLst>
              <a:ext uri="{FF2B5EF4-FFF2-40B4-BE49-F238E27FC236}">
                <a16:creationId xmlns:a16="http://schemas.microsoft.com/office/drawing/2014/main" id="{C52DFAE9-A34A-B5FE-D83D-2805B19E14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123950"/>
            <a:ext cx="2303130" cy="114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 Placeholder 1">
            <a:extLst>
              <a:ext uri="{FF2B5EF4-FFF2-40B4-BE49-F238E27FC236}">
                <a16:creationId xmlns:a16="http://schemas.microsoft.com/office/drawing/2014/main" id="{3FD8DEDB-564B-41B4-280C-E26F3A9E8D6F}"/>
              </a:ext>
            </a:extLst>
          </p:cNvPr>
          <p:cNvSpPr>
            <a:spLocks noGrp="1"/>
          </p:cNvSpPr>
          <p:nvPr>
            <p:ph type="body" sz="quarter" idx="13"/>
          </p:nvPr>
        </p:nvSpPr>
        <p:spPr>
          <a:xfrm>
            <a:off x="285750" y="2571750"/>
            <a:ext cx="1924050" cy="1828801"/>
          </a:xfrm>
        </p:spPr>
        <p:txBody>
          <a:bodyPr>
            <a:normAutofit/>
          </a:bodyPr>
          <a:lstStyle/>
          <a:p>
            <a:pPr marL="285759" indent="-342900">
              <a:spcAft>
                <a:spcPts val="1200"/>
              </a:spcAft>
              <a:defRPr/>
            </a:pPr>
            <a:r>
              <a:rPr lang="en-US" sz="2600" dirty="0">
                <a:solidFill>
                  <a:srgbClr val="4D4F53"/>
                </a:solidFill>
                <a:latin typeface="+mj-lt"/>
                <a:cs typeface="Times New Roman" pitchFamily="18" charset="0"/>
              </a:rPr>
              <a:t>Bottom of the webpage</a:t>
            </a:r>
            <a:endParaRPr lang="en-US" sz="2400" dirty="0">
              <a:solidFill>
                <a:srgbClr val="4D4F53"/>
              </a:solidFill>
              <a:latin typeface="+mj-lt"/>
              <a:cs typeface="Times New Roman" pitchFamily="18" charset="0"/>
            </a:endParaRPr>
          </a:p>
          <a:p>
            <a:endParaRPr lang="en-US" dirty="0"/>
          </a:p>
        </p:txBody>
      </p:sp>
    </p:spTree>
    <p:extLst>
      <p:ext uri="{BB962C8B-B14F-4D97-AF65-F5344CB8AC3E}">
        <p14:creationId xmlns:p14="http://schemas.microsoft.com/office/powerpoint/2010/main" val="195452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BFAEA-4375-2C9D-C6AB-BBD31DACB6B0}"/>
              </a:ext>
            </a:extLst>
          </p:cNvPr>
          <p:cNvSpPr>
            <a:spLocks noGrp="1"/>
          </p:cNvSpPr>
          <p:nvPr>
            <p:ph type="title"/>
          </p:nvPr>
        </p:nvSpPr>
        <p:spPr/>
        <p:txBody>
          <a:bodyPr>
            <a:normAutofit fontScale="90000"/>
          </a:bodyPr>
          <a:lstStyle/>
          <a:p>
            <a:r>
              <a:rPr lang="en-US" dirty="0"/>
              <a:t>Variance Process</a:t>
            </a:r>
          </a:p>
        </p:txBody>
      </p:sp>
      <p:sp>
        <p:nvSpPr>
          <p:cNvPr id="4" name="Text Placeholder 1">
            <a:extLst>
              <a:ext uri="{FF2B5EF4-FFF2-40B4-BE49-F238E27FC236}">
                <a16:creationId xmlns:a16="http://schemas.microsoft.com/office/drawing/2014/main" id="{72DD4C69-3DD5-F6E9-1AAD-7C28D239C791}"/>
              </a:ext>
            </a:extLst>
          </p:cNvPr>
          <p:cNvSpPr>
            <a:spLocks noGrp="1"/>
          </p:cNvSpPr>
          <p:nvPr>
            <p:ph type="body" sz="quarter" idx="13"/>
          </p:nvPr>
        </p:nvSpPr>
        <p:spPr>
          <a:xfrm>
            <a:off x="285750" y="1123950"/>
            <a:ext cx="8477250" cy="3814166"/>
          </a:xfrm>
        </p:spPr>
        <p:txBody>
          <a:bodyPr>
            <a:normAutofit fontScale="92500" lnSpcReduction="20000"/>
          </a:bodyPr>
          <a:lstStyle/>
          <a:p>
            <a:pPr marL="285759" indent="-342900">
              <a:spcAft>
                <a:spcPts val="1200"/>
              </a:spcAft>
              <a:defRPr/>
            </a:pPr>
            <a:r>
              <a:rPr lang="en-US" sz="2600" dirty="0">
                <a:solidFill>
                  <a:srgbClr val="4D4F53"/>
                </a:solidFill>
                <a:latin typeface="+mj-lt"/>
                <a:cs typeface="Times New Roman" pitchFamily="18" charset="0"/>
              </a:rPr>
              <a:t>Who Fills Out the Variance Application?</a:t>
            </a:r>
          </a:p>
          <a:p>
            <a:pPr marL="685800" lvl="1" indent="-342900">
              <a:spcAft>
                <a:spcPts val="1200"/>
              </a:spcAft>
              <a:buFont typeface="Arial" panose="020B0604020202020204" pitchFamily="34" charset="0"/>
              <a:buChar char="•"/>
              <a:defRPr/>
            </a:pPr>
            <a:r>
              <a:rPr lang="en-US" sz="2600" dirty="0">
                <a:solidFill>
                  <a:srgbClr val="4D4F53"/>
                </a:solidFill>
                <a:latin typeface="+mj-lt"/>
                <a:cs typeface="Times New Roman" pitchFamily="18" charset="0"/>
              </a:rPr>
              <a:t>The Petitioner – Who are they?</a:t>
            </a:r>
          </a:p>
          <a:p>
            <a:pPr marL="1085839" lvl="2" indent="-342900">
              <a:spcAft>
                <a:spcPts val="1200"/>
              </a:spcAft>
              <a:defRPr/>
            </a:pPr>
            <a:r>
              <a:rPr lang="en-US" sz="2600" dirty="0">
                <a:solidFill>
                  <a:srgbClr val="4D4F53"/>
                </a:solidFill>
                <a:cs typeface="Times New Roman" pitchFamily="18" charset="0"/>
              </a:rPr>
              <a:t>It depends on the variance topic and impact</a:t>
            </a:r>
          </a:p>
          <a:p>
            <a:pPr marL="1085839" lvl="2" indent="-342900">
              <a:spcAft>
                <a:spcPts val="1200"/>
              </a:spcAft>
              <a:defRPr/>
            </a:pPr>
            <a:r>
              <a:rPr lang="en-US" sz="2600" dirty="0">
                <a:solidFill>
                  <a:srgbClr val="4D4F53"/>
                </a:solidFill>
                <a:latin typeface="+mj-lt"/>
                <a:cs typeface="Times New Roman" pitchFamily="18" charset="0"/>
              </a:rPr>
              <a:t>For a minor item it may be your design consultant</a:t>
            </a:r>
          </a:p>
          <a:p>
            <a:pPr marL="1085839" lvl="2" indent="-342900">
              <a:spcAft>
                <a:spcPts val="1200"/>
              </a:spcAft>
              <a:defRPr/>
            </a:pPr>
            <a:r>
              <a:rPr lang="en-US" sz="2600" dirty="0">
                <a:solidFill>
                  <a:srgbClr val="4D4F53"/>
                </a:solidFill>
                <a:cs typeface="Times New Roman" pitchFamily="18" charset="0"/>
              </a:rPr>
              <a:t>For a major item it may be the project advocate or project director</a:t>
            </a:r>
          </a:p>
          <a:p>
            <a:pPr marL="800100" lvl="1" indent="-457200">
              <a:spcAft>
                <a:spcPts val="1200"/>
              </a:spcAft>
              <a:buFont typeface="Arial" panose="020B0604020202020204" pitchFamily="34" charset="0"/>
              <a:buChar char="•"/>
              <a:defRPr/>
            </a:pPr>
            <a:r>
              <a:rPr lang="en-US" sz="2600" dirty="0">
                <a:solidFill>
                  <a:srgbClr val="4D4F53"/>
                </a:solidFill>
                <a:latin typeface="+mj-lt"/>
                <a:cs typeface="Times New Roman" pitchFamily="18" charset="0"/>
              </a:rPr>
              <a:t>The Petitioner should communicate in advance with FE about the variance request.</a:t>
            </a:r>
          </a:p>
          <a:p>
            <a:endParaRPr lang="en-US" dirty="0"/>
          </a:p>
        </p:txBody>
      </p:sp>
    </p:spTree>
    <p:extLst>
      <p:ext uri="{BB962C8B-B14F-4D97-AF65-F5344CB8AC3E}">
        <p14:creationId xmlns:p14="http://schemas.microsoft.com/office/powerpoint/2010/main" val="45083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BFAEA-4375-2C9D-C6AB-BBD31DACB6B0}"/>
              </a:ext>
            </a:extLst>
          </p:cNvPr>
          <p:cNvSpPr>
            <a:spLocks noGrp="1"/>
          </p:cNvSpPr>
          <p:nvPr>
            <p:ph type="title"/>
          </p:nvPr>
        </p:nvSpPr>
        <p:spPr/>
        <p:txBody>
          <a:bodyPr>
            <a:normAutofit fontScale="90000"/>
          </a:bodyPr>
          <a:lstStyle/>
          <a:p>
            <a:r>
              <a:rPr lang="en-US" dirty="0"/>
              <a:t>Variance Process</a:t>
            </a:r>
          </a:p>
        </p:txBody>
      </p:sp>
      <p:sp>
        <p:nvSpPr>
          <p:cNvPr id="4" name="Text Placeholder 1">
            <a:extLst>
              <a:ext uri="{FF2B5EF4-FFF2-40B4-BE49-F238E27FC236}">
                <a16:creationId xmlns:a16="http://schemas.microsoft.com/office/drawing/2014/main" id="{72DD4C69-3DD5-F6E9-1AAD-7C28D239C791}"/>
              </a:ext>
            </a:extLst>
          </p:cNvPr>
          <p:cNvSpPr>
            <a:spLocks noGrp="1"/>
          </p:cNvSpPr>
          <p:nvPr>
            <p:ph type="body" sz="quarter" idx="13"/>
          </p:nvPr>
        </p:nvSpPr>
        <p:spPr>
          <a:xfrm>
            <a:off x="285750" y="1123950"/>
            <a:ext cx="8477250" cy="3814166"/>
          </a:xfrm>
        </p:spPr>
        <p:txBody>
          <a:bodyPr>
            <a:normAutofit/>
          </a:bodyPr>
          <a:lstStyle/>
          <a:p>
            <a:pPr marL="285759" indent="-342900">
              <a:spcAft>
                <a:spcPts val="1200"/>
              </a:spcAft>
              <a:defRPr/>
            </a:pPr>
            <a:r>
              <a:rPr lang="en-US" sz="2600" dirty="0">
                <a:solidFill>
                  <a:srgbClr val="4D4F53"/>
                </a:solidFill>
                <a:latin typeface="+mj-lt"/>
                <a:cs typeface="Times New Roman" pitchFamily="18" charset="0"/>
              </a:rPr>
              <a:t>Who Reviews the Variance Application?</a:t>
            </a:r>
          </a:p>
          <a:p>
            <a:pPr marL="685800" lvl="1" indent="-342900">
              <a:spcAft>
                <a:spcPts val="1200"/>
              </a:spcAft>
              <a:buFont typeface="Arial" panose="020B0604020202020204" pitchFamily="34" charset="0"/>
              <a:buChar char="•"/>
              <a:defRPr/>
            </a:pPr>
            <a:r>
              <a:rPr lang="en-US" sz="2400" dirty="0">
                <a:solidFill>
                  <a:srgbClr val="4D4F53"/>
                </a:solidFill>
                <a:latin typeface="+mj-lt"/>
                <a:cs typeface="Times New Roman" pitchFamily="18" charset="0"/>
              </a:rPr>
              <a:t>The Standard Author &amp; Stakeholders</a:t>
            </a:r>
          </a:p>
          <a:p>
            <a:pPr marL="1085839" lvl="2" indent="-342900">
              <a:spcAft>
                <a:spcPts val="1200"/>
              </a:spcAft>
              <a:defRPr/>
            </a:pPr>
            <a:r>
              <a:rPr lang="en-US" sz="2400" dirty="0">
                <a:solidFill>
                  <a:srgbClr val="444444"/>
                </a:solidFill>
                <a:effectLst/>
                <a:latin typeface="Calibri" panose="020F0502020204030204" pitchFamily="34" charset="0"/>
                <a:ea typeface="Times New Roman" panose="02020603050405020304" pitchFamily="18" charset="0"/>
              </a:rPr>
              <a:t>Facilities Engineering will identify an ad-hoc committee to review the variance application and make a determination.  The ad-hoc committee will include the author of the specific standard, subject matter experts and campus stakeholders.  The committee will respond to the variance request in writing with the determination.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174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BFAEA-4375-2C9D-C6AB-BBD31DACB6B0}"/>
              </a:ext>
            </a:extLst>
          </p:cNvPr>
          <p:cNvSpPr>
            <a:spLocks noGrp="1"/>
          </p:cNvSpPr>
          <p:nvPr>
            <p:ph type="title"/>
          </p:nvPr>
        </p:nvSpPr>
        <p:spPr/>
        <p:txBody>
          <a:bodyPr>
            <a:normAutofit fontScale="90000"/>
          </a:bodyPr>
          <a:lstStyle/>
          <a:p>
            <a:r>
              <a:rPr lang="en-US" dirty="0"/>
              <a:t>Variance Process – The Application</a:t>
            </a:r>
          </a:p>
        </p:txBody>
      </p:sp>
      <p:pic>
        <p:nvPicPr>
          <p:cNvPr id="2" name="Picture 1">
            <a:extLst>
              <a:ext uri="{FF2B5EF4-FFF2-40B4-BE49-F238E27FC236}">
                <a16:creationId xmlns:a16="http://schemas.microsoft.com/office/drawing/2014/main" id="{884847CC-290A-B8DE-9DB4-374FAD5A1FA7}"/>
              </a:ext>
            </a:extLst>
          </p:cNvPr>
          <p:cNvPicPr>
            <a:picLocks noChangeAspect="1"/>
          </p:cNvPicPr>
          <p:nvPr/>
        </p:nvPicPr>
        <p:blipFill>
          <a:blip r:embed="rId3"/>
          <a:stretch>
            <a:fillRect/>
          </a:stretch>
        </p:blipFill>
        <p:spPr>
          <a:xfrm>
            <a:off x="112889" y="1121433"/>
            <a:ext cx="2795617" cy="3790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C907D869-23D1-0AFC-0F24-F685657ECA48}"/>
              </a:ext>
            </a:extLst>
          </p:cNvPr>
          <p:cNvPicPr>
            <a:picLocks noChangeAspect="1"/>
          </p:cNvPicPr>
          <p:nvPr/>
        </p:nvPicPr>
        <p:blipFill>
          <a:blip r:embed="rId4"/>
          <a:stretch>
            <a:fillRect/>
          </a:stretch>
        </p:blipFill>
        <p:spPr>
          <a:xfrm>
            <a:off x="3080944" y="1121433"/>
            <a:ext cx="2907214" cy="3790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AD95D958-CB74-BD5C-E046-4E29F241CA9A}"/>
              </a:ext>
            </a:extLst>
          </p:cNvPr>
          <p:cNvPicPr>
            <a:picLocks noChangeAspect="1"/>
          </p:cNvPicPr>
          <p:nvPr/>
        </p:nvPicPr>
        <p:blipFill>
          <a:blip r:embed="rId5"/>
          <a:stretch>
            <a:fillRect/>
          </a:stretch>
        </p:blipFill>
        <p:spPr>
          <a:xfrm>
            <a:off x="6160596" y="1127004"/>
            <a:ext cx="2870515" cy="3779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897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E4F71-7E27-4180-66F7-A7F45C43455D}"/>
              </a:ext>
            </a:extLst>
          </p:cNvPr>
          <p:cNvSpPr>
            <a:spLocks noGrp="1"/>
          </p:cNvSpPr>
          <p:nvPr>
            <p:ph type="body" sz="quarter" idx="13"/>
          </p:nvPr>
        </p:nvSpPr>
        <p:spPr>
          <a:xfrm>
            <a:off x="2895600" y="1047750"/>
            <a:ext cx="5562600" cy="3429000"/>
          </a:xfrm>
        </p:spPr>
        <p:txBody>
          <a:bodyPr>
            <a:normAutofit/>
          </a:bodyPr>
          <a:lstStyle/>
          <a:p>
            <a:pPr marR="0">
              <a:lnSpc>
                <a:spcPct val="150000"/>
              </a:lnSpc>
              <a:spcAft>
                <a:spcPts val="0"/>
              </a:spcAft>
            </a:pPr>
            <a:r>
              <a:rPr lang="en-US" sz="1800" b="1" dirty="0">
                <a:solidFill>
                  <a:srgbClr val="4D4F53"/>
                </a:solidFill>
                <a:cs typeface="Times New Roman" pitchFamily="18" charset="0"/>
              </a:rPr>
              <a:t>Part 1 </a:t>
            </a:r>
            <a:r>
              <a:rPr lang="en-US" sz="1800" dirty="0">
                <a:solidFill>
                  <a:srgbClr val="4D4F53"/>
                </a:solidFill>
                <a:cs typeface="Times New Roman" pitchFamily="18" charset="0"/>
              </a:rPr>
              <a:t>– Background for Cornell University Design &amp; Construction Standards </a:t>
            </a:r>
          </a:p>
          <a:p>
            <a:pPr marR="0">
              <a:lnSpc>
                <a:spcPct val="150000"/>
              </a:lnSpc>
              <a:spcAft>
                <a:spcPts val="0"/>
              </a:spcAft>
            </a:pPr>
            <a:r>
              <a:rPr lang="en-US" sz="1800" b="1" dirty="0">
                <a:solidFill>
                  <a:srgbClr val="4D4F53"/>
                </a:solidFill>
                <a:cs typeface="Times New Roman" pitchFamily="18" charset="0"/>
              </a:rPr>
              <a:t>Part 2 </a:t>
            </a:r>
            <a:r>
              <a:rPr lang="en-US" sz="1800" dirty="0">
                <a:solidFill>
                  <a:srgbClr val="4D4F53"/>
                </a:solidFill>
                <a:cs typeface="Times New Roman" pitchFamily="18" charset="0"/>
              </a:rPr>
              <a:t>– General Project Information</a:t>
            </a:r>
          </a:p>
          <a:p>
            <a:pPr>
              <a:lnSpc>
                <a:spcPct val="150000"/>
              </a:lnSpc>
            </a:pPr>
            <a:r>
              <a:rPr lang="en-US" sz="1800" b="1" dirty="0">
                <a:solidFill>
                  <a:srgbClr val="4D4F53"/>
                </a:solidFill>
                <a:cs typeface="Times New Roman" pitchFamily="18" charset="0"/>
              </a:rPr>
              <a:t>Part 3 </a:t>
            </a:r>
            <a:r>
              <a:rPr lang="en-US" sz="1800" dirty="0">
                <a:solidFill>
                  <a:srgbClr val="4D4F53"/>
                </a:solidFill>
                <a:cs typeface="Times New Roman" pitchFamily="18" charset="0"/>
              </a:rPr>
              <a:t>– Design &amp; Construction Standard Related to the Variance Request</a:t>
            </a:r>
          </a:p>
          <a:p>
            <a:pPr>
              <a:lnSpc>
                <a:spcPct val="150000"/>
              </a:lnSpc>
            </a:pPr>
            <a:r>
              <a:rPr lang="en-US" sz="1800" b="1" dirty="0">
                <a:solidFill>
                  <a:srgbClr val="4D4F53"/>
                </a:solidFill>
                <a:cs typeface="Times New Roman" pitchFamily="18" charset="0"/>
              </a:rPr>
              <a:t>Part 4 </a:t>
            </a:r>
            <a:r>
              <a:rPr lang="en-US" sz="1800" dirty="0">
                <a:solidFill>
                  <a:srgbClr val="4D4F53"/>
                </a:solidFill>
                <a:cs typeface="Times New Roman" pitchFamily="18" charset="0"/>
              </a:rPr>
              <a:t>– Subject of the Petition</a:t>
            </a:r>
          </a:p>
          <a:p>
            <a:pPr>
              <a:lnSpc>
                <a:spcPct val="150000"/>
              </a:lnSpc>
            </a:pPr>
            <a:r>
              <a:rPr lang="en-US" sz="1800" b="1" dirty="0">
                <a:solidFill>
                  <a:srgbClr val="4D4F53"/>
                </a:solidFill>
                <a:cs typeface="Times New Roman" pitchFamily="18" charset="0"/>
              </a:rPr>
              <a:t>Part 5 </a:t>
            </a:r>
            <a:r>
              <a:rPr lang="en-US" sz="1800" dirty="0">
                <a:solidFill>
                  <a:srgbClr val="4D4F53"/>
                </a:solidFill>
                <a:cs typeface="Times New Roman" pitchFamily="18" charset="0"/>
              </a:rPr>
              <a:t>– Supporting Documentation</a:t>
            </a:r>
          </a:p>
        </p:txBody>
      </p:sp>
      <p:sp>
        <p:nvSpPr>
          <p:cNvPr id="3" name="Title 2">
            <a:extLst>
              <a:ext uri="{FF2B5EF4-FFF2-40B4-BE49-F238E27FC236}">
                <a16:creationId xmlns:a16="http://schemas.microsoft.com/office/drawing/2014/main" id="{091BFAEA-4375-2C9D-C6AB-BBD31DACB6B0}"/>
              </a:ext>
            </a:extLst>
          </p:cNvPr>
          <p:cNvSpPr>
            <a:spLocks noGrp="1"/>
          </p:cNvSpPr>
          <p:nvPr>
            <p:ph type="title"/>
          </p:nvPr>
        </p:nvSpPr>
        <p:spPr/>
        <p:txBody>
          <a:bodyPr>
            <a:normAutofit fontScale="90000"/>
          </a:bodyPr>
          <a:lstStyle/>
          <a:p>
            <a:r>
              <a:rPr lang="en-US" dirty="0"/>
              <a:t>Variance Application Sections</a:t>
            </a:r>
          </a:p>
        </p:txBody>
      </p:sp>
      <p:pic>
        <p:nvPicPr>
          <p:cNvPr id="4" name="Picture 3">
            <a:extLst>
              <a:ext uri="{FF2B5EF4-FFF2-40B4-BE49-F238E27FC236}">
                <a16:creationId xmlns:a16="http://schemas.microsoft.com/office/drawing/2014/main" id="{89B99E91-3371-8553-C9C2-9ACDD57094AF}"/>
              </a:ext>
            </a:extLst>
          </p:cNvPr>
          <p:cNvPicPr>
            <a:picLocks noChangeAspect="1"/>
          </p:cNvPicPr>
          <p:nvPr/>
        </p:nvPicPr>
        <p:blipFill>
          <a:blip r:embed="rId2"/>
          <a:stretch>
            <a:fillRect/>
          </a:stretch>
        </p:blipFill>
        <p:spPr>
          <a:xfrm>
            <a:off x="533400" y="1172833"/>
            <a:ext cx="2063248" cy="2797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926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E4F71-7E27-4180-66F7-A7F45C43455D}"/>
              </a:ext>
            </a:extLst>
          </p:cNvPr>
          <p:cNvSpPr>
            <a:spLocks noGrp="1"/>
          </p:cNvSpPr>
          <p:nvPr>
            <p:ph type="body" sz="quarter" idx="13"/>
          </p:nvPr>
        </p:nvSpPr>
        <p:spPr>
          <a:xfrm>
            <a:off x="285750" y="1123950"/>
            <a:ext cx="8677656" cy="3814166"/>
          </a:xfrm>
        </p:spPr>
        <p:txBody>
          <a:bodyPr>
            <a:normAutofit/>
          </a:bodyPr>
          <a:lstStyle/>
          <a:p>
            <a:r>
              <a:rPr lang="en-US" sz="2400" dirty="0">
                <a:solidFill>
                  <a:srgbClr val="4D4F53"/>
                </a:solidFill>
                <a:cs typeface="Times New Roman" pitchFamily="18" charset="0"/>
              </a:rPr>
              <a:t>Part 3 – Design &amp; Construction Standard Related to the Variance Request</a:t>
            </a:r>
          </a:p>
          <a:p>
            <a:pPr lvl="1">
              <a:buFont typeface="Arial" panose="020B0604020202020204" pitchFamily="34" charset="0"/>
              <a:buChar char="•"/>
            </a:pPr>
            <a:r>
              <a:rPr lang="en-US" dirty="0">
                <a:solidFill>
                  <a:srgbClr val="4D4F53"/>
                </a:solidFill>
                <a:cs typeface="Times New Roman" pitchFamily="18" charset="0"/>
              </a:rPr>
              <a:t>Design and Construction Standard Reference Pertaining to Variance Request. (Provide specific Design and Construction Standard reference path)</a:t>
            </a:r>
          </a:p>
          <a:p>
            <a:pPr marL="457188" lvl="1" indent="0">
              <a:buNone/>
            </a:pPr>
            <a:endParaRPr lang="en-US" dirty="0">
              <a:solidFill>
                <a:srgbClr val="4D4F53"/>
              </a:solidFill>
              <a:cs typeface="Times New Roman" pitchFamily="18" charset="0"/>
            </a:endParaRPr>
          </a:p>
          <a:p>
            <a:pPr lvl="1">
              <a:buFont typeface="Arial" panose="020B0604020202020204" pitchFamily="34" charset="0"/>
              <a:buChar char="•"/>
            </a:pPr>
            <a:r>
              <a:rPr lang="en-US" dirty="0">
                <a:solidFill>
                  <a:srgbClr val="4D4F53"/>
                </a:solidFill>
                <a:cs typeface="Times New Roman" pitchFamily="18" charset="0"/>
              </a:rPr>
              <a:t>This is where the Petitioner identifies the specific standard related to the variance request.</a:t>
            </a:r>
          </a:p>
          <a:p>
            <a:endParaRPr lang="en-US" sz="2000" dirty="0">
              <a:solidFill>
                <a:srgbClr val="4D4F53"/>
              </a:solidFill>
              <a:cs typeface="Times New Roman" pitchFamily="18" charset="0"/>
            </a:endParaRPr>
          </a:p>
          <a:p>
            <a:endParaRPr lang="en-US" sz="1800" dirty="0">
              <a:solidFill>
                <a:srgbClr val="4D4F53"/>
              </a:solidFill>
              <a:cs typeface="Times New Roman" pitchFamily="18" charset="0"/>
            </a:endParaRPr>
          </a:p>
          <a:p>
            <a:pPr marL="0" indent="0">
              <a:buNone/>
            </a:pPr>
            <a:endParaRPr lang="en-US" dirty="0"/>
          </a:p>
        </p:txBody>
      </p:sp>
      <p:sp>
        <p:nvSpPr>
          <p:cNvPr id="3" name="Title 2">
            <a:extLst>
              <a:ext uri="{FF2B5EF4-FFF2-40B4-BE49-F238E27FC236}">
                <a16:creationId xmlns:a16="http://schemas.microsoft.com/office/drawing/2014/main" id="{091BFAEA-4375-2C9D-C6AB-BBD31DACB6B0}"/>
              </a:ext>
            </a:extLst>
          </p:cNvPr>
          <p:cNvSpPr>
            <a:spLocks noGrp="1"/>
          </p:cNvSpPr>
          <p:nvPr>
            <p:ph type="title"/>
          </p:nvPr>
        </p:nvSpPr>
        <p:spPr/>
        <p:txBody>
          <a:bodyPr>
            <a:normAutofit fontScale="90000"/>
          </a:bodyPr>
          <a:lstStyle/>
          <a:p>
            <a:r>
              <a:rPr lang="en-US" dirty="0"/>
              <a:t>Variance Application Sections</a:t>
            </a:r>
          </a:p>
        </p:txBody>
      </p:sp>
    </p:spTree>
    <p:extLst>
      <p:ext uri="{BB962C8B-B14F-4D97-AF65-F5344CB8AC3E}">
        <p14:creationId xmlns:p14="http://schemas.microsoft.com/office/powerpoint/2010/main" val="276324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33400" y="895350"/>
            <a:ext cx="5943600" cy="2554545"/>
          </a:xfrm>
          <a:prstGeom prst="rect">
            <a:avLst/>
          </a:prstGeom>
          <a:noFill/>
        </p:spPr>
        <p:txBody>
          <a:bodyPr wrap="square" rtlCol="0">
            <a:spAutoFit/>
          </a:bodyPr>
          <a:lstStyle/>
          <a:p>
            <a:pPr marL="685800" lvl="1" indent="-342900">
              <a:spcAft>
                <a:spcPts val="1200"/>
              </a:spcAft>
              <a:buFont typeface="Arial" pitchFamily="34" charset="0"/>
              <a:buChar char="•"/>
              <a:defRPr/>
            </a:pPr>
            <a:r>
              <a:rPr lang="en-US" sz="2400" dirty="0">
                <a:solidFill>
                  <a:srgbClr val="4D4F53"/>
                </a:solidFill>
                <a:latin typeface="+mj-lt"/>
                <a:cs typeface="Times New Roman" pitchFamily="18" charset="0"/>
              </a:rPr>
              <a:t>Purpose of Standards</a:t>
            </a:r>
          </a:p>
          <a:p>
            <a:pPr marL="685800" lvl="1" indent="-342900">
              <a:spcAft>
                <a:spcPts val="1200"/>
              </a:spcAft>
              <a:buFont typeface="Arial" pitchFamily="34" charset="0"/>
              <a:buChar char="•"/>
              <a:defRPr/>
            </a:pPr>
            <a:r>
              <a:rPr lang="en-US" sz="2400" dirty="0">
                <a:solidFill>
                  <a:srgbClr val="4D4F53"/>
                </a:solidFill>
                <a:latin typeface="+mj-lt"/>
                <a:cs typeface="Times New Roman" pitchFamily="18" charset="0"/>
              </a:rPr>
              <a:t>What are the CU Standards?</a:t>
            </a:r>
          </a:p>
          <a:p>
            <a:pPr marL="685800" lvl="1" indent="-342900">
              <a:spcAft>
                <a:spcPts val="1200"/>
              </a:spcAft>
              <a:buFont typeface="Arial" pitchFamily="34" charset="0"/>
              <a:buChar char="•"/>
              <a:defRPr/>
            </a:pPr>
            <a:r>
              <a:rPr lang="en-US" sz="2400" dirty="0">
                <a:solidFill>
                  <a:srgbClr val="4D4F53"/>
                </a:solidFill>
                <a:latin typeface="+mj-lt"/>
                <a:cs typeface="Times New Roman" pitchFamily="18" charset="0"/>
              </a:rPr>
              <a:t>Who Must Follow CU Standards?</a:t>
            </a:r>
          </a:p>
          <a:p>
            <a:pPr marL="685800" lvl="1" indent="-342900">
              <a:spcAft>
                <a:spcPts val="1200"/>
              </a:spcAft>
              <a:buFont typeface="Arial" pitchFamily="34" charset="0"/>
              <a:buChar char="•"/>
              <a:defRPr/>
            </a:pPr>
            <a:r>
              <a:rPr lang="en-US" sz="2400" dirty="0">
                <a:solidFill>
                  <a:srgbClr val="4D4F53"/>
                </a:solidFill>
                <a:latin typeface="+mj-lt"/>
                <a:cs typeface="Times New Roman" pitchFamily="18" charset="0"/>
              </a:rPr>
              <a:t>How Do I Apply for a Variance?</a:t>
            </a:r>
          </a:p>
          <a:p>
            <a:pPr marL="685800" lvl="1" indent="-342900">
              <a:spcAft>
                <a:spcPts val="1200"/>
              </a:spcAft>
              <a:buFont typeface="Arial" pitchFamily="34" charset="0"/>
              <a:buChar char="•"/>
              <a:defRPr/>
            </a:pPr>
            <a:r>
              <a:rPr lang="en-US" sz="2400" dirty="0">
                <a:solidFill>
                  <a:srgbClr val="4D4F53"/>
                </a:solidFill>
                <a:latin typeface="+mj-lt"/>
                <a:cs typeface="Times New Roman" pitchFamily="18" charset="0"/>
              </a:rPr>
              <a:t>Variance Process</a:t>
            </a:r>
          </a:p>
        </p:txBody>
      </p:sp>
      <p:sp>
        <p:nvSpPr>
          <p:cNvPr id="12" name="Rectangle 7"/>
          <p:cNvSpPr>
            <a:spLocks noChangeArrowheads="1"/>
          </p:cNvSpPr>
          <p:nvPr/>
        </p:nvSpPr>
        <p:spPr bwMode="auto">
          <a:xfrm>
            <a:off x="476250" y="381000"/>
            <a:ext cx="6172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defRPr/>
            </a:pPr>
            <a:r>
              <a:rPr lang="en-US" sz="2400" dirty="0">
                <a:solidFill>
                  <a:srgbClr val="A2998B"/>
                </a:solidFill>
                <a:latin typeface="Helvetica"/>
              </a:rPr>
              <a:t>Outline	</a:t>
            </a:r>
          </a:p>
        </p:txBody>
      </p:sp>
    </p:spTree>
    <p:extLst>
      <p:ext uri="{BB962C8B-B14F-4D97-AF65-F5344CB8AC3E}">
        <p14:creationId xmlns:p14="http://schemas.microsoft.com/office/powerpoint/2010/main" val="112113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E4F71-7E27-4180-66F7-A7F45C43455D}"/>
              </a:ext>
            </a:extLst>
          </p:cNvPr>
          <p:cNvSpPr>
            <a:spLocks noGrp="1"/>
          </p:cNvSpPr>
          <p:nvPr>
            <p:ph type="body" sz="quarter" idx="13"/>
          </p:nvPr>
        </p:nvSpPr>
        <p:spPr>
          <a:xfrm>
            <a:off x="285750" y="1123950"/>
            <a:ext cx="8677656" cy="3814166"/>
          </a:xfrm>
        </p:spPr>
        <p:txBody>
          <a:bodyPr>
            <a:normAutofit lnSpcReduction="10000"/>
          </a:bodyPr>
          <a:lstStyle/>
          <a:p>
            <a:r>
              <a:rPr lang="en-US" sz="2400" dirty="0">
                <a:solidFill>
                  <a:srgbClr val="4D4F53"/>
                </a:solidFill>
                <a:cs typeface="Times New Roman" pitchFamily="18" charset="0"/>
              </a:rPr>
              <a:t>Part 4 – Subject of the Petition</a:t>
            </a:r>
          </a:p>
          <a:p>
            <a:pPr lvl="1">
              <a:buFont typeface="Arial" panose="020B0604020202020204" pitchFamily="34" charset="0"/>
              <a:buChar char="•"/>
            </a:pPr>
            <a:r>
              <a:rPr lang="en-US" sz="1800" dirty="0">
                <a:solidFill>
                  <a:srgbClr val="4D4F53"/>
                </a:solidFill>
                <a:cs typeface="Times New Roman" pitchFamily="18" charset="0"/>
              </a:rPr>
              <a:t>Clearly define the variance topic and the relief sought</a:t>
            </a:r>
          </a:p>
          <a:p>
            <a:pPr lvl="1">
              <a:buFont typeface="Arial" panose="020B0604020202020204" pitchFamily="34" charset="0"/>
              <a:buChar char="•"/>
            </a:pPr>
            <a:r>
              <a:rPr lang="en-US" sz="1800" dirty="0">
                <a:solidFill>
                  <a:srgbClr val="4D4F53"/>
                </a:solidFill>
                <a:cs typeface="Times New Roman" pitchFamily="18" charset="0"/>
              </a:rPr>
              <a:t>Strict compliance with Cornell University Design and Construction Standard above would entail practical difficulties, unnecessary hardship or would otherwise be unwarranted because such (check the statements that apply and provide appropriate documentation):</a:t>
            </a:r>
          </a:p>
          <a:p>
            <a:pPr marL="0" marR="0" indent="0">
              <a:spcAft>
                <a:spcPts val="0"/>
              </a:spcAft>
              <a:buNone/>
            </a:pPr>
            <a:endParaRPr lang="en-US" sz="1800" dirty="0">
              <a:solidFill>
                <a:srgbClr val="4D4F53"/>
              </a:solidFill>
              <a:cs typeface="Times New Roman" pitchFamily="18" charset="0"/>
            </a:endParaRPr>
          </a:p>
          <a:p>
            <a:pPr marL="1200119" lvl="3" indent="-342891">
              <a:buFont typeface="Arial" panose="020B0604020202020204" pitchFamily="34" charset="0"/>
              <a:buChar char="•"/>
            </a:pPr>
            <a:r>
              <a:rPr lang="en-US" sz="1800" dirty="0">
                <a:solidFill>
                  <a:srgbClr val="4D4F53"/>
                </a:solidFill>
                <a:cs typeface="Times New Roman" pitchFamily="18" charset="0"/>
              </a:rPr>
              <a:t>would create an excessive and unreasonable economic burden;</a:t>
            </a:r>
          </a:p>
          <a:p>
            <a:pPr marL="1200119" lvl="3" indent="-342891">
              <a:buFont typeface="Arial" panose="020B0604020202020204" pitchFamily="34" charset="0"/>
              <a:buChar char="•"/>
            </a:pPr>
            <a:r>
              <a:rPr lang="en-US" sz="1800" dirty="0">
                <a:solidFill>
                  <a:srgbClr val="4D4F53"/>
                </a:solidFill>
                <a:cs typeface="Times New Roman" pitchFamily="18" charset="0"/>
              </a:rPr>
              <a:t>would not achieve its intended objective;</a:t>
            </a:r>
          </a:p>
          <a:p>
            <a:pPr marL="1200119" lvl="3" indent="-342891">
              <a:buFont typeface="Arial" panose="020B0604020202020204" pitchFamily="34" charset="0"/>
              <a:buChar char="•"/>
            </a:pPr>
            <a:r>
              <a:rPr lang="en-US" sz="1800" dirty="0">
                <a:solidFill>
                  <a:srgbClr val="4D4F53"/>
                </a:solidFill>
                <a:cs typeface="Times New Roman" pitchFamily="18" charset="0"/>
              </a:rPr>
              <a:t>would inhibit achievement of some other important Cornell University mission (i.e. ; Purpose, Prosperity, Planet, People)</a:t>
            </a:r>
          </a:p>
          <a:p>
            <a:pPr marL="1200119" lvl="3" indent="-342891">
              <a:buFont typeface="Arial" panose="020B0604020202020204" pitchFamily="34" charset="0"/>
              <a:buChar char="•"/>
            </a:pPr>
            <a:r>
              <a:rPr lang="en-US" sz="1800" dirty="0">
                <a:solidFill>
                  <a:srgbClr val="4D4F53"/>
                </a:solidFill>
                <a:cs typeface="Times New Roman" pitchFamily="18" charset="0"/>
              </a:rPr>
              <a:t>would be physically or legally impracticable</a:t>
            </a:r>
          </a:p>
          <a:p>
            <a:endParaRPr lang="en-US" sz="1800" dirty="0">
              <a:solidFill>
                <a:srgbClr val="4D4F53"/>
              </a:solidFill>
              <a:cs typeface="Times New Roman" pitchFamily="18" charset="0"/>
            </a:endParaRPr>
          </a:p>
          <a:p>
            <a:pPr marL="0" indent="0">
              <a:buNone/>
            </a:pPr>
            <a:endParaRPr lang="en-US" dirty="0"/>
          </a:p>
        </p:txBody>
      </p:sp>
      <p:sp>
        <p:nvSpPr>
          <p:cNvPr id="3" name="Title 2">
            <a:extLst>
              <a:ext uri="{FF2B5EF4-FFF2-40B4-BE49-F238E27FC236}">
                <a16:creationId xmlns:a16="http://schemas.microsoft.com/office/drawing/2014/main" id="{091BFAEA-4375-2C9D-C6AB-BBD31DACB6B0}"/>
              </a:ext>
            </a:extLst>
          </p:cNvPr>
          <p:cNvSpPr>
            <a:spLocks noGrp="1"/>
          </p:cNvSpPr>
          <p:nvPr>
            <p:ph type="title"/>
          </p:nvPr>
        </p:nvSpPr>
        <p:spPr/>
        <p:txBody>
          <a:bodyPr>
            <a:normAutofit fontScale="90000"/>
          </a:bodyPr>
          <a:lstStyle/>
          <a:p>
            <a:r>
              <a:rPr lang="en-US" dirty="0"/>
              <a:t>Variance Application Sections</a:t>
            </a:r>
          </a:p>
        </p:txBody>
      </p:sp>
    </p:spTree>
    <p:extLst>
      <p:ext uri="{BB962C8B-B14F-4D97-AF65-F5344CB8AC3E}">
        <p14:creationId xmlns:p14="http://schemas.microsoft.com/office/powerpoint/2010/main" val="268979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E4F71-7E27-4180-66F7-A7F45C43455D}"/>
              </a:ext>
            </a:extLst>
          </p:cNvPr>
          <p:cNvSpPr>
            <a:spLocks noGrp="1"/>
          </p:cNvSpPr>
          <p:nvPr>
            <p:ph type="body" sz="quarter" idx="13"/>
          </p:nvPr>
        </p:nvSpPr>
        <p:spPr>
          <a:xfrm>
            <a:off x="285750" y="1123950"/>
            <a:ext cx="8677656" cy="3814166"/>
          </a:xfrm>
        </p:spPr>
        <p:txBody>
          <a:bodyPr>
            <a:normAutofit/>
          </a:bodyPr>
          <a:lstStyle/>
          <a:p>
            <a:r>
              <a:rPr lang="en-US" sz="2400" dirty="0">
                <a:solidFill>
                  <a:srgbClr val="4D4F53"/>
                </a:solidFill>
                <a:cs typeface="Times New Roman" pitchFamily="18" charset="0"/>
              </a:rPr>
              <a:t>Part 4 – Subject of the Petition </a:t>
            </a:r>
          </a:p>
          <a:p>
            <a:pPr lvl="1">
              <a:buFont typeface="Arial" panose="020B0604020202020204" pitchFamily="34" charset="0"/>
              <a:buChar char="•"/>
            </a:pPr>
            <a:r>
              <a:rPr lang="en-US" sz="1800" dirty="0">
                <a:solidFill>
                  <a:srgbClr val="4D4F53"/>
                </a:solidFill>
                <a:cs typeface="Times New Roman" pitchFamily="18" charset="0"/>
              </a:rPr>
              <a:t>Describe leading alternatives considered to comply with Cornell University Design and Construction Standards and why each alternative was rejected.  </a:t>
            </a:r>
          </a:p>
          <a:p>
            <a:pPr marL="457188" lvl="1" indent="0">
              <a:buNone/>
            </a:pPr>
            <a:endParaRPr lang="en-US" sz="1800" dirty="0">
              <a:solidFill>
                <a:srgbClr val="4D4F53"/>
              </a:solidFill>
              <a:cs typeface="Times New Roman" pitchFamily="18" charset="0"/>
            </a:endParaRPr>
          </a:p>
          <a:p>
            <a:pPr marL="1200119" lvl="3" indent="-342891">
              <a:buFont typeface="Arial" panose="020B0604020202020204" pitchFamily="34" charset="0"/>
              <a:buChar char="•"/>
            </a:pPr>
            <a:r>
              <a:rPr lang="en-US" sz="1800" dirty="0">
                <a:solidFill>
                  <a:srgbClr val="4D4F53"/>
                </a:solidFill>
                <a:cs typeface="Times New Roman" pitchFamily="18" charset="0"/>
              </a:rPr>
              <a:t>Alternative #1</a:t>
            </a:r>
          </a:p>
          <a:p>
            <a:pPr marL="1714457" lvl="5" indent="-342891"/>
            <a:r>
              <a:rPr lang="en-US" sz="1800" dirty="0">
                <a:solidFill>
                  <a:srgbClr val="4D4F53"/>
                </a:solidFill>
                <a:latin typeface="+mj-lt"/>
                <a:cs typeface="Times New Roman" pitchFamily="18" charset="0"/>
              </a:rPr>
              <a:t>Explain why alternative was rejected</a:t>
            </a:r>
          </a:p>
          <a:p>
            <a:pPr marL="1371566" lvl="5" indent="0">
              <a:buNone/>
            </a:pPr>
            <a:endParaRPr lang="en-US" sz="1800" dirty="0">
              <a:solidFill>
                <a:srgbClr val="4D4F53"/>
              </a:solidFill>
              <a:latin typeface="+mj-lt"/>
              <a:cs typeface="Times New Roman" pitchFamily="18" charset="0"/>
            </a:endParaRPr>
          </a:p>
          <a:p>
            <a:pPr marL="1200119" lvl="3" indent="-342891">
              <a:buFont typeface="Arial" panose="020B0604020202020204" pitchFamily="34" charset="0"/>
              <a:buChar char="•"/>
            </a:pPr>
            <a:r>
              <a:rPr lang="en-US" sz="1800" dirty="0">
                <a:solidFill>
                  <a:srgbClr val="4D4F53"/>
                </a:solidFill>
                <a:cs typeface="Times New Roman" pitchFamily="18" charset="0"/>
              </a:rPr>
              <a:t>Alternative #2</a:t>
            </a:r>
          </a:p>
          <a:p>
            <a:pPr marL="1714457" lvl="5" indent="-342891"/>
            <a:r>
              <a:rPr lang="en-US" sz="1800" dirty="0">
                <a:solidFill>
                  <a:srgbClr val="4D4F53"/>
                </a:solidFill>
                <a:latin typeface="+mj-lt"/>
                <a:cs typeface="Times New Roman" pitchFamily="18" charset="0"/>
              </a:rPr>
              <a:t>Explain why alternative was rejected</a:t>
            </a:r>
          </a:p>
          <a:p>
            <a:pPr marL="1200119" lvl="3" indent="-342891">
              <a:buFont typeface="Arial" panose="020B0604020202020204" pitchFamily="34" charset="0"/>
              <a:buChar char="•"/>
            </a:pPr>
            <a:r>
              <a:rPr lang="en-US" sz="1800" dirty="0" err="1">
                <a:solidFill>
                  <a:srgbClr val="4D4F53"/>
                </a:solidFill>
                <a:cs typeface="Times New Roman" pitchFamily="18" charset="0"/>
              </a:rPr>
              <a:t>Etc</a:t>
            </a:r>
            <a:r>
              <a:rPr lang="en-US" sz="1800" dirty="0">
                <a:solidFill>
                  <a:srgbClr val="4D4F53"/>
                </a:solidFill>
                <a:cs typeface="Times New Roman" pitchFamily="18" charset="0"/>
              </a:rPr>
              <a:t>…</a:t>
            </a:r>
          </a:p>
          <a:p>
            <a:endParaRPr lang="en-US" sz="2000" dirty="0">
              <a:solidFill>
                <a:srgbClr val="4D4F53"/>
              </a:solidFill>
              <a:cs typeface="Times New Roman" pitchFamily="18" charset="0"/>
            </a:endParaRPr>
          </a:p>
          <a:p>
            <a:endParaRPr lang="en-US" sz="1800" dirty="0">
              <a:solidFill>
                <a:srgbClr val="4D4F53"/>
              </a:solidFill>
              <a:cs typeface="Times New Roman" pitchFamily="18" charset="0"/>
            </a:endParaRPr>
          </a:p>
          <a:p>
            <a:pPr marL="0" indent="0">
              <a:buNone/>
            </a:pPr>
            <a:endParaRPr lang="en-US" dirty="0"/>
          </a:p>
        </p:txBody>
      </p:sp>
      <p:sp>
        <p:nvSpPr>
          <p:cNvPr id="3" name="Title 2">
            <a:extLst>
              <a:ext uri="{FF2B5EF4-FFF2-40B4-BE49-F238E27FC236}">
                <a16:creationId xmlns:a16="http://schemas.microsoft.com/office/drawing/2014/main" id="{091BFAEA-4375-2C9D-C6AB-BBD31DACB6B0}"/>
              </a:ext>
            </a:extLst>
          </p:cNvPr>
          <p:cNvSpPr>
            <a:spLocks noGrp="1"/>
          </p:cNvSpPr>
          <p:nvPr>
            <p:ph type="title"/>
          </p:nvPr>
        </p:nvSpPr>
        <p:spPr/>
        <p:txBody>
          <a:bodyPr>
            <a:normAutofit fontScale="90000"/>
          </a:bodyPr>
          <a:lstStyle/>
          <a:p>
            <a:r>
              <a:rPr lang="en-US" dirty="0"/>
              <a:t>Variance Application Sections</a:t>
            </a:r>
          </a:p>
        </p:txBody>
      </p:sp>
    </p:spTree>
    <p:extLst>
      <p:ext uri="{BB962C8B-B14F-4D97-AF65-F5344CB8AC3E}">
        <p14:creationId xmlns:p14="http://schemas.microsoft.com/office/powerpoint/2010/main" val="76882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E4F71-7E27-4180-66F7-A7F45C43455D}"/>
              </a:ext>
            </a:extLst>
          </p:cNvPr>
          <p:cNvSpPr>
            <a:spLocks noGrp="1"/>
          </p:cNvSpPr>
          <p:nvPr>
            <p:ph type="body" sz="quarter" idx="13"/>
          </p:nvPr>
        </p:nvSpPr>
        <p:spPr>
          <a:xfrm>
            <a:off x="285750" y="1123950"/>
            <a:ext cx="8677656" cy="3814166"/>
          </a:xfrm>
        </p:spPr>
        <p:txBody>
          <a:bodyPr>
            <a:normAutofit/>
          </a:bodyPr>
          <a:lstStyle/>
          <a:p>
            <a:r>
              <a:rPr lang="en-US" sz="2400" dirty="0">
                <a:solidFill>
                  <a:srgbClr val="4D4F53"/>
                </a:solidFill>
                <a:cs typeface="Times New Roman" pitchFamily="18" charset="0"/>
              </a:rPr>
              <a:t>Part 5 – Supporting Documentation</a:t>
            </a:r>
          </a:p>
          <a:p>
            <a:pPr lvl="1">
              <a:lnSpc>
                <a:spcPct val="80000"/>
              </a:lnSpc>
              <a:buFont typeface="Arial" panose="020B0604020202020204" pitchFamily="34" charset="0"/>
              <a:buChar char="•"/>
            </a:pPr>
            <a:r>
              <a:rPr lang="en-US" sz="1800" dirty="0">
                <a:solidFill>
                  <a:srgbClr val="4D4F53"/>
                </a:solidFill>
                <a:cs typeface="Times New Roman" pitchFamily="18" charset="0"/>
              </a:rPr>
              <a:t>Required Documents: (supplemental to the petition form)</a:t>
            </a:r>
          </a:p>
          <a:p>
            <a:pPr lvl="1">
              <a:lnSpc>
                <a:spcPct val="80000"/>
              </a:lnSpc>
              <a:buFont typeface="Arial" panose="020B0604020202020204" pitchFamily="34" charset="0"/>
              <a:buChar char="•"/>
            </a:pPr>
            <a:endParaRPr lang="en-US" sz="1800" dirty="0">
              <a:solidFill>
                <a:srgbClr val="4D4F53"/>
              </a:solidFill>
              <a:cs typeface="Times New Roman" pitchFamily="18" charset="0"/>
            </a:endParaRPr>
          </a:p>
          <a:p>
            <a:pPr lvl="2">
              <a:lnSpc>
                <a:spcPct val="80000"/>
              </a:lnSpc>
            </a:pPr>
            <a:r>
              <a:rPr lang="en-US" b="1" dirty="0">
                <a:solidFill>
                  <a:srgbClr val="4D4F53"/>
                </a:solidFill>
                <a:cs typeface="Times New Roman" pitchFamily="18" charset="0"/>
              </a:rPr>
              <a:t>Building Plans: </a:t>
            </a:r>
            <a:r>
              <a:rPr lang="en-US" dirty="0">
                <a:solidFill>
                  <a:srgbClr val="4D4F53"/>
                </a:solidFill>
                <a:cs typeface="Times New Roman" pitchFamily="18" charset="0"/>
              </a:rPr>
              <a:t>Drawings in sufficient quantity and quality to clearly describe the requested variance or modification. Any drawings submitted should be identical to those submitted to the code enforcement official or be noted otherwise.</a:t>
            </a:r>
          </a:p>
          <a:p>
            <a:pPr lvl="2">
              <a:lnSpc>
                <a:spcPct val="80000"/>
              </a:lnSpc>
            </a:pPr>
            <a:endParaRPr lang="en-US" dirty="0">
              <a:solidFill>
                <a:srgbClr val="4D4F53"/>
              </a:solidFill>
              <a:cs typeface="Times New Roman" pitchFamily="18" charset="0"/>
            </a:endParaRPr>
          </a:p>
          <a:p>
            <a:pPr lvl="2">
              <a:lnSpc>
                <a:spcPct val="80000"/>
              </a:lnSpc>
            </a:pPr>
            <a:r>
              <a:rPr lang="en-US" b="1" dirty="0">
                <a:solidFill>
                  <a:srgbClr val="4D4F53"/>
                </a:solidFill>
                <a:cs typeface="Times New Roman" pitchFamily="18" charset="0"/>
              </a:rPr>
              <a:t>Supplementary Documents: </a:t>
            </a:r>
            <a:r>
              <a:rPr lang="en-US" dirty="0">
                <a:solidFill>
                  <a:srgbClr val="4D4F53"/>
                </a:solidFill>
                <a:cs typeface="Times New Roman" pitchFamily="18" charset="0"/>
              </a:rPr>
              <a:t>Submit such materials as photographs, charts, reports, detailed descriptions or any other information that can be used to more fully describe the nature of the request. </a:t>
            </a:r>
          </a:p>
          <a:p>
            <a:endParaRPr lang="en-US" sz="1800" dirty="0">
              <a:solidFill>
                <a:srgbClr val="4D4F53"/>
              </a:solidFill>
              <a:cs typeface="Times New Roman" pitchFamily="18" charset="0"/>
            </a:endParaRPr>
          </a:p>
          <a:p>
            <a:pPr marL="0" indent="0">
              <a:buNone/>
            </a:pPr>
            <a:endParaRPr lang="en-US" dirty="0"/>
          </a:p>
        </p:txBody>
      </p:sp>
      <p:sp>
        <p:nvSpPr>
          <p:cNvPr id="3" name="Title 2">
            <a:extLst>
              <a:ext uri="{FF2B5EF4-FFF2-40B4-BE49-F238E27FC236}">
                <a16:creationId xmlns:a16="http://schemas.microsoft.com/office/drawing/2014/main" id="{091BFAEA-4375-2C9D-C6AB-BBD31DACB6B0}"/>
              </a:ext>
            </a:extLst>
          </p:cNvPr>
          <p:cNvSpPr>
            <a:spLocks noGrp="1"/>
          </p:cNvSpPr>
          <p:nvPr>
            <p:ph type="title"/>
          </p:nvPr>
        </p:nvSpPr>
        <p:spPr/>
        <p:txBody>
          <a:bodyPr>
            <a:normAutofit fontScale="90000"/>
          </a:bodyPr>
          <a:lstStyle/>
          <a:p>
            <a:r>
              <a:rPr lang="en-US" dirty="0"/>
              <a:t>Variance Application Sections</a:t>
            </a:r>
          </a:p>
        </p:txBody>
      </p:sp>
    </p:spTree>
    <p:extLst>
      <p:ext uri="{BB962C8B-B14F-4D97-AF65-F5344CB8AC3E}">
        <p14:creationId xmlns:p14="http://schemas.microsoft.com/office/powerpoint/2010/main" val="382409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1BFAEA-4375-2C9D-C6AB-BBD31DACB6B0}"/>
              </a:ext>
            </a:extLst>
          </p:cNvPr>
          <p:cNvSpPr>
            <a:spLocks noGrp="1"/>
          </p:cNvSpPr>
          <p:nvPr>
            <p:ph type="title"/>
          </p:nvPr>
        </p:nvSpPr>
        <p:spPr/>
        <p:txBody>
          <a:bodyPr>
            <a:normAutofit fontScale="90000"/>
          </a:bodyPr>
          <a:lstStyle/>
          <a:p>
            <a:r>
              <a:rPr lang="en-US" dirty="0"/>
              <a:t>Variance Process</a:t>
            </a:r>
          </a:p>
        </p:txBody>
      </p:sp>
      <p:sp>
        <p:nvSpPr>
          <p:cNvPr id="4" name="Text Placeholder 1">
            <a:extLst>
              <a:ext uri="{FF2B5EF4-FFF2-40B4-BE49-F238E27FC236}">
                <a16:creationId xmlns:a16="http://schemas.microsoft.com/office/drawing/2014/main" id="{72DD4C69-3DD5-F6E9-1AAD-7C28D239C791}"/>
              </a:ext>
            </a:extLst>
          </p:cNvPr>
          <p:cNvSpPr>
            <a:spLocks noGrp="1"/>
          </p:cNvSpPr>
          <p:nvPr>
            <p:ph type="body" sz="quarter" idx="13"/>
          </p:nvPr>
        </p:nvSpPr>
        <p:spPr>
          <a:xfrm>
            <a:off x="285750" y="1123950"/>
            <a:ext cx="8477250" cy="3814166"/>
          </a:xfrm>
        </p:spPr>
        <p:txBody>
          <a:bodyPr>
            <a:normAutofit lnSpcReduction="10000"/>
          </a:bodyPr>
          <a:lstStyle/>
          <a:p>
            <a:pPr marL="285759" indent="-342900">
              <a:spcAft>
                <a:spcPts val="1200"/>
              </a:spcAft>
              <a:defRPr/>
            </a:pPr>
            <a:r>
              <a:rPr lang="en-US" sz="2600" dirty="0">
                <a:solidFill>
                  <a:srgbClr val="4D4F53"/>
                </a:solidFill>
                <a:latin typeface="+mj-lt"/>
                <a:cs typeface="Times New Roman" pitchFamily="18" charset="0"/>
              </a:rPr>
              <a:t>Variance Application Determination</a:t>
            </a:r>
          </a:p>
          <a:p>
            <a:pPr marL="1085839" lvl="2" indent="-342900">
              <a:spcAft>
                <a:spcPts val="1200"/>
              </a:spcAft>
              <a:defRPr/>
            </a:pPr>
            <a:r>
              <a:rPr lang="en-US" sz="2400" dirty="0">
                <a:solidFill>
                  <a:srgbClr val="444444"/>
                </a:solidFill>
                <a:effectLst/>
                <a:latin typeface="Calibri" panose="020F0502020204030204" pitchFamily="34" charset="0"/>
                <a:ea typeface="Times New Roman" panose="02020603050405020304" pitchFamily="18" charset="0"/>
              </a:rPr>
              <a:t>Facilities Engineering will identify an ad-hoc committee to review the variance application and make a determination.  The ad-hoc committee will include the author of the specific standard, subject matter experts and campus stakeholders.  The committee will respond to the variance request in writing with the determination.  </a:t>
            </a:r>
          </a:p>
          <a:p>
            <a:pPr marL="1085839" lvl="2" indent="-342900">
              <a:spcAft>
                <a:spcPts val="1200"/>
              </a:spcAft>
              <a:defRPr/>
            </a:pPr>
            <a:r>
              <a:rPr lang="en-US" sz="2400" dirty="0">
                <a:solidFill>
                  <a:srgbClr val="444444"/>
                </a:solidFill>
                <a:latin typeface="Calibri" panose="020F0502020204030204" pitchFamily="34" charset="0"/>
                <a:ea typeface="Times New Roman" panose="02020603050405020304" pitchFamily="18" charset="0"/>
              </a:rPr>
              <a:t>Facilities Engineering will respond as quickly as possible based on the campus stakeholders involved.</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817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B1C5E-4242-0BED-6FFA-AF9A282E379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98959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152400" y="268939"/>
            <a:ext cx="754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defRPr/>
            </a:pPr>
            <a:r>
              <a:rPr lang="en-US" sz="2400" dirty="0">
                <a:solidFill>
                  <a:srgbClr val="A2998B"/>
                </a:solidFill>
                <a:latin typeface="Helvetica"/>
              </a:rPr>
              <a:t>Why do we need standards?	</a:t>
            </a:r>
          </a:p>
        </p:txBody>
      </p:sp>
      <p:pic>
        <p:nvPicPr>
          <p:cNvPr id="2" name="Picture 4">
            <a:extLst>
              <a:ext uri="{FF2B5EF4-FFF2-40B4-BE49-F238E27FC236}">
                <a16:creationId xmlns:a16="http://schemas.microsoft.com/office/drawing/2014/main" id="{504542F5-956A-60A2-EF15-6BE9F28C33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526114"/>
            <a:ext cx="3714750" cy="3714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a:extLst>
              <a:ext uri="{FF2B5EF4-FFF2-40B4-BE49-F238E27FC236}">
                <a16:creationId xmlns:a16="http://schemas.microsoft.com/office/drawing/2014/main" id="{9F885F61-9343-8C99-8204-4F40F86DC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895350"/>
            <a:ext cx="3131027" cy="3105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a:extLst>
              <a:ext uri="{FF2B5EF4-FFF2-40B4-BE49-F238E27FC236}">
                <a16:creationId xmlns:a16="http://schemas.microsoft.com/office/drawing/2014/main" id="{5654016C-D26A-C39C-C175-759A3D4DAA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1464611"/>
            <a:ext cx="2540623" cy="3409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228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8329C9E-554E-5F44-A380-CF5D5F6CF1B4}"/>
              </a:ext>
            </a:extLst>
          </p:cNvPr>
          <p:cNvGraphicFramePr/>
          <p:nvPr>
            <p:extLst>
              <p:ext uri="{D42A27DB-BD31-4B8C-83A1-F6EECF244321}">
                <p14:modId xmlns:p14="http://schemas.microsoft.com/office/powerpoint/2010/main" val="3229938987"/>
              </p:ext>
            </p:extLst>
          </p:nvPr>
        </p:nvGraphicFramePr>
        <p:xfrm>
          <a:off x="609600" y="253426"/>
          <a:ext cx="8877300" cy="4781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3"/>
          </p:nvPr>
        </p:nvSpPr>
        <p:spPr>
          <a:xfrm>
            <a:off x="-114300" y="800100"/>
            <a:ext cx="6400800" cy="4229100"/>
          </a:xfrm>
        </p:spPr>
        <p:txBody>
          <a:bodyPr>
            <a:noAutofit/>
          </a:bodyPr>
          <a:lstStyle/>
          <a:p>
            <a:pPr marL="342900">
              <a:buSzPts val="1800"/>
            </a:pPr>
            <a:endParaRPr lang="en-US" sz="900" dirty="0">
              <a:latin typeface="Calibri" panose="020F0502020204030204" pitchFamily="34" charset="0"/>
              <a:cs typeface="Calibri" panose="020F0502020204030204" pitchFamily="34" charset="0"/>
            </a:endParaRPr>
          </a:p>
          <a:p>
            <a:pPr marL="342900">
              <a:buSzPts val="1800"/>
            </a:pPr>
            <a:endParaRPr lang="en-US" sz="18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76200" y="4412375"/>
            <a:ext cx="4724400" cy="731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r>
              <a:rPr lang="en-US" dirty="0">
                <a:latin typeface="+mj-lt"/>
                <a:ea typeface="+mn-ea"/>
                <a:cs typeface="+mn-cs"/>
              </a:rPr>
              <a:t>Cornell is a high-tech city</a:t>
            </a:r>
          </a:p>
        </p:txBody>
      </p:sp>
    </p:spTree>
    <p:extLst>
      <p:ext uri="{BB962C8B-B14F-4D97-AF65-F5344CB8AC3E}">
        <p14:creationId xmlns:p14="http://schemas.microsoft.com/office/powerpoint/2010/main" val="160388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26922A2C-13D3-35D5-254E-525886661DD1}"/>
              </a:ext>
            </a:extLst>
          </p:cNvPr>
          <p:cNvGraphicFramePr>
            <a:graphicFrameLocks/>
          </p:cNvGraphicFramePr>
          <p:nvPr>
            <p:extLst>
              <p:ext uri="{D42A27DB-BD31-4B8C-83A1-F6EECF244321}">
                <p14:modId xmlns:p14="http://schemas.microsoft.com/office/powerpoint/2010/main" val="1860762792"/>
              </p:ext>
            </p:extLst>
          </p:nvPr>
        </p:nvGraphicFramePr>
        <p:xfrm>
          <a:off x="195534" y="791314"/>
          <a:ext cx="4006948" cy="3941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hart&#10;&#10;Description automatically generated">
            <a:extLst>
              <a:ext uri="{FF2B5EF4-FFF2-40B4-BE49-F238E27FC236}">
                <a16:creationId xmlns:a16="http://schemas.microsoft.com/office/drawing/2014/main" id="{77B7F724-AC12-A48E-756D-4F650B15A192}"/>
              </a:ext>
              <a:ext uri="{C183D7F6-B498-43B3-948B-1728B52AA6E4}">
                <adec:decorative xmlns:adec="http://schemas.microsoft.com/office/drawing/2017/decorative" val="0"/>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343400" y="791314"/>
            <a:ext cx="4572000" cy="3941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9B38019F-CEDC-5EF4-64AC-1C6D1D470EAF}"/>
              </a:ext>
            </a:extLst>
          </p:cNvPr>
          <p:cNvSpPr txBox="1"/>
          <p:nvPr/>
        </p:nvSpPr>
        <p:spPr>
          <a:xfrm>
            <a:off x="5410200" y="361950"/>
            <a:ext cx="3606362" cy="300082"/>
          </a:xfrm>
          <a:prstGeom prst="rect">
            <a:avLst/>
          </a:prstGeom>
          <a:noFill/>
        </p:spPr>
        <p:txBody>
          <a:bodyPr wrap="square" rtlCol="0">
            <a:spAutoFit/>
          </a:bodyPr>
          <a:lstStyle/>
          <a:p>
            <a:r>
              <a:rPr lang="en-US" sz="1350" b="1" dirty="0">
                <a:latin typeface="+mj-lt"/>
              </a:rPr>
              <a:t>Cost and Influence Curves</a:t>
            </a:r>
          </a:p>
        </p:txBody>
      </p:sp>
    </p:spTree>
    <p:extLst>
      <p:ext uri="{BB962C8B-B14F-4D97-AF65-F5344CB8AC3E}">
        <p14:creationId xmlns:p14="http://schemas.microsoft.com/office/powerpoint/2010/main" val="330399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33430" y="209550"/>
            <a:ext cx="850097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defRPr/>
            </a:pPr>
            <a:r>
              <a:rPr lang="en-US" sz="2400" dirty="0">
                <a:solidFill>
                  <a:srgbClr val="A2998B"/>
                </a:solidFill>
                <a:latin typeface="Helvetica"/>
              </a:rPr>
              <a:t>Design-Construct-Operate Feedback Loop	</a:t>
            </a:r>
          </a:p>
        </p:txBody>
      </p:sp>
      <p:graphicFrame>
        <p:nvGraphicFramePr>
          <p:cNvPr id="4" name="Diagram 3">
            <a:extLst>
              <a:ext uri="{FF2B5EF4-FFF2-40B4-BE49-F238E27FC236}">
                <a16:creationId xmlns:a16="http://schemas.microsoft.com/office/drawing/2014/main" id="{AC754311-581E-D54D-8919-7D20D9DAE4E1}"/>
              </a:ext>
            </a:extLst>
          </p:cNvPr>
          <p:cNvGraphicFramePr/>
          <p:nvPr/>
        </p:nvGraphicFramePr>
        <p:xfrm>
          <a:off x="1657350" y="809865"/>
          <a:ext cx="5829300" cy="404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9C03691-4C24-664C-AB32-BD9AAA3B04BB}"/>
              </a:ext>
            </a:extLst>
          </p:cNvPr>
          <p:cNvSpPr txBox="1"/>
          <p:nvPr/>
        </p:nvSpPr>
        <p:spPr>
          <a:xfrm>
            <a:off x="4057650" y="2645149"/>
            <a:ext cx="1028700" cy="612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defRPr/>
            </a:pPr>
            <a:r>
              <a:rPr lang="en-US" sz="1500" dirty="0">
                <a:ln w="0"/>
                <a:solidFill>
                  <a:prstClr val="white"/>
                </a:solidFill>
                <a:effectLst>
                  <a:outerShdw blurRad="38100" dist="25400" dir="5400000" algn="ctr" rotWithShape="0">
                    <a:srgbClr val="6E747A">
                      <a:alpha val="43000"/>
                    </a:srgbClr>
                  </a:outerShdw>
                </a:effectLst>
                <a:latin typeface="Times"/>
              </a:rPr>
              <a:t>Feedback Loop</a:t>
            </a:r>
          </a:p>
        </p:txBody>
      </p:sp>
    </p:spTree>
    <p:extLst>
      <p:ext uri="{BB962C8B-B14F-4D97-AF65-F5344CB8AC3E}">
        <p14:creationId xmlns:p14="http://schemas.microsoft.com/office/powerpoint/2010/main" val="423441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158678" y="280424"/>
            <a:ext cx="6172200" cy="48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defRPr/>
            </a:pPr>
            <a:r>
              <a:rPr lang="en-US" sz="2400" dirty="0">
                <a:solidFill>
                  <a:srgbClr val="A2998B"/>
                </a:solidFill>
                <a:latin typeface="Helvetica"/>
                <a:cs typeface="Times New Roman" pitchFamily="18" charset="0"/>
              </a:rPr>
              <a:t>Philosophy of Design Standards</a:t>
            </a:r>
            <a:endParaRPr lang="en-US" sz="2400" dirty="0">
              <a:solidFill>
                <a:srgbClr val="A2998B"/>
              </a:solidFill>
              <a:latin typeface="Helvetica"/>
            </a:endParaRPr>
          </a:p>
        </p:txBody>
      </p:sp>
      <p:graphicFrame>
        <p:nvGraphicFramePr>
          <p:cNvPr id="7" name="Chart 6">
            <a:extLst>
              <a:ext uri="{FF2B5EF4-FFF2-40B4-BE49-F238E27FC236}">
                <a16:creationId xmlns:a16="http://schemas.microsoft.com/office/drawing/2014/main" id="{639E94C9-910D-E949-8AC3-A0EFBC0787BA}"/>
              </a:ext>
            </a:extLst>
          </p:cNvPr>
          <p:cNvGraphicFramePr/>
          <p:nvPr/>
        </p:nvGraphicFramePr>
        <p:xfrm>
          <a:off x="1771650" y="1200150"/>
          <a:ext cx="5600700" cy="38481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16200000">
            <a:off x="182586" y="2913522"/>
            <a:ext cx="3136758" cy="323165"/>
          </a:xfrm>
          <a:prstGeom prst="rect">
            <a:avLst/>
          </a:prstGeom>
          <a:noFill/>
        </p:spPr>
        <p:txBody>
          <a:bodyPr wrap="square" rtlCol="0">
            <a:spAutoFit/>
          </a:bodyPr>
          <a:lstStyle/>
          <a:p>
            <a:pPr>
              <a:defRPr/>
            </a:pPr>
            <a:r>
              <a:rPr lang="en-US" sz="1500" spc="225" dirty="0">
                <a:solidFill>
                  <a:srgbClr val="7D7364">
                    <a:lumMod val="75000"/>
                  </a:srgbClr>
                </a:solidFill>
                <a:latin typeface="Times"/>
              </a:rPr>
              <a:t>DESIGN</a:t>
            </a:r>
            <a:r>
              <a:rPr lang="en-US" sz="1500" spc="225" dirty="0">
                <a:solidFill>
                  <a:prstClr val="black"/>
                </a:solidFill>
                <a:latin typeface="Times"/>
              </a:rPr>
              <a:t> </a:t>
            </a:r>
            <a:r>
              <a:rPr lang="en-US" sz="1500" spc="225" dirty="0">
                <a:solidFill>
                  <a:srgbClr val="7D7364">
                    <a:lumMod val="75000"/>
                  </a:srgbClr>
                </a:solidFill>
                <a:latin typeface="Times"/>
              </a:rPr>
              <a:t>REQUIREMENTS</a:t>
            </a:r>
          </a:p>
        </p:txBody>
      </p:sp>
      <p:sp>
        <p:nvSpPr>
          <p:cNvPr id="3" name="Rectangle 2"/>
          <p:cNvSpPr/>
          <p:nvPr/>
        </p:nvSpPr>
        <p:spPr>
          <a:xfrm>
            <a:off x="2316106" y="2291312"/>
            <a:ext cx="1571580" cy="300082"/>
          </a:xfrm>
          <a:prstGeom prst="rect">
            <a:avLst/>
          </a:prstGeom>
          <a:solidFill>
            <a:schemeClr val="bg1"/>
          </a:solidFill>
          <a:ln>
            <a:solidFill>
              <a:srgbClr val="002060"/>
            </a:solidFill>
          </a:ln>
        </p:spPr>
        <p:txBody>
          <a:bodyPr wrap="square" rtlCol="0">
            <a:spAutoFit/>
          </a:bodyPr>
          <a:lstStyle/>
          <a:p>
            <a:pPr>
              <a:defRPr/>
            </a:pPr>
            <a:r>
              <a:rPr lang="en-US" sz="1350" dirty="0">
                <a:solidFill>
                  <a:prstClr val="black"/>
                </a:solidFill>
                <a:latin typeface="Times"/>
              </a:rPr>
              <a:t>BUILDING CODE </a:t>
            </a:r>
          </a:p>
        </p:txBody>
      </p:sp>
      <p:sp>
        <p:nvSpPr>
          <p:cNvPr id="5" name="TextBox 4"/>
          <p:cNvSpPr txBox="1"/>
          <p:nvPr/>
        </p:nvSpPr>
        <p:spPr>
          <a:xfrm>
            <a:off x="2060218" y="1028527"/>
            <a:ext cx="871025" cy="5078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n-US" sz="1350" dirty="0">
                <a:solidFill>
                  <a:prstClr val="black"/>
                </a:solidFill>
                <a:latin typeface="Times"/>
              </a:rPr>
              <a:t>EXTEND LIFE</a:t>
            </a:r>
          </a:p>
        </p:txBody>
      </p:sp>
      <p:sp>
        <p:nvSpPr>
          <p:cNvPr id="6" name="TextBox 5"/>
          <p:cNvSpPr txBox="1"/>
          <p:nvPr/>
        </p:nvSpPr>
        <p:spPr>
          <a:xfrm>
            <a:off x="4137389" y="1028526"/>
            <a:ext cx="900842" cy="5078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n-US" sz="1350" dirty="0">
                <a:solidFill>
                  <a:prstClr val="black"/>
                </a:solidFill>
                <a:latin typeface="Times"/>
              </a:rPr>
              <a:t>HIGH ROI</a:t>
            </a:r>
          </a:p>
        </p:txBody>
      </p:sp>
      <p:sp>
        <p:nvSpPr>
          <p:cNvPr id="9" name="TextBox 8"/>
          <p:cNvSpPr txBox="1"/>
          <p:nvPr/>
        </p:nvSpPr>
        <p:spPr>
          <a:xfrm>
            <a:off x="2316106" y="1761964"/>
            <a:ext cx="1551246" cy="300082"/>
          </a:xfrm>
          <a:prstGeom prst="rect">
            <a:avLst/>
          </a:prstGeom>
          <a:solidFill>
            <a:schemeClr val="bg1"/>
          </a:solidFill>
          <a:ln>
            <a:solidFill>
              <a:srgbClr val="002060"/>
            </a:solidFill>
          </a:ln>
        </p:spPr>
        <p:txBody>
          <a:bodyPr wrap="square" rtlCol="0">
            <a:spAutoFit/>
          </a:bodyPr>
          <a:lstStyle/>
          <a:p>
            <a:pPr>
              <a:defRPr/>
            </a:pPr>
            <a:r>
              <a:rPr lang="en-US" sz="1350" dirty="0">
                <a:solidFill>
                  <a:prstClr val="black"/>
                </a:solidFill>
                <a:latin typeface="Times"/>
              </a:rPr>
              <a:t>CU STANDARDS  </a:t>
            </a:r>
          </a:p>
        </p:txBody>
      </p:sp>
      <p:cxnSp>
        <p:nvCxnSpPr>
          <p:cNvPr id="14" name="Straight Arrow Connector 13"/>
          <p:cNvCxnSpPr>
            <a:cxnSpLocks/>
          </p:cNvCxnSpPr>
          <p:nvPr/>
        </p:nvCxnSpPr>
        <p:spPr>
          <a:xfrm flipH="1" flipV="1">
            <a:off x="4058629" y="1664173"/>
            <a:ext cx="10034" cy="110013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6E4815F-2977-2745-BC53-88E9A28C5B0D}"/>
              </a:ext>
            </a:extLst>
          </p:cNvPr>
          <p:cNvSpPr txBox="1"/>
          <p:nvPr/>
        </p:nvSpPr>
        <p:spPr>
          <a:xfrm>
            <a:off x="3120244" y="1021978"/>
            <a:ext cx="871025" cy="5078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n-US" sz="1350" dirty="0">
                <a:solidFill>
                  <a:prstClr val="black"/>
                </a:solidFill>
                <a:latin typeface="Times"/>
              </a:rPr>
              <a:t>REDUCE O&amp;M</a:t>
            </a:r>
          </a:p>
        </p:txBody>
      </p:sp>
      <p:sp>
        <p:nvSpPr>
          <p:cNvPr id="16" name="TextBox 15">
            <a:extLst>
              <a:ext uri="{FF2B5EF4-FFF2-40B4-BE49-F238E27FC236}">
                <a16:creationId xmlns:a16="http://schemas.microsoft.com/office/drawing/2014/main" id="{5367E446-8F0A-D144-88E0-7CE1EE6CE75E}"/>
              </a:ext>
            </a:extLst>
          </p:cNvPr>
          <p:cNvSpPr txBox="1"/>
          <p:nvPr/>
        </p:nvSpPr>
        <p:spPr>
          <a:xfrm>
            <a:off x="5184347" y="1023460"/>
            <a:ext cx="1060029" cy="5078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n-US" sz="1350" dirty="0">
                <a:solidFill>
                  <a:prstClr val="black"/>
                </a:solidFill>
                <a:latin typeface="Times"/>
              </a:rPr>
              <a:t>SECURITY</a:t>
            </a:r>
          </a:p>
          <a:p>
            <a:pPr algn="ctr">
              <a:defRPr/>
            </a:pPr>
            <a:endParaRPr lang="en-US" sz="1350" dirty="0">
              <a:solidFill>
                <a:prstClr val="black"/>
              </a:solidFill>
              <a:latin typeface="Times"/>
            </a:endParaRPr>
          </a:p>
        </p:txBody>
      </p:sp>
      <p:sp>
        <p:nvSpPr>
          <p:cNvPr id="17" name="TextBox 16">
            <a:extLst>
              <a:ext uri="{FF2B5EF4-FFF2-40B4-BE49-F238E27FC236}">
                <a16:creationId xmlns:a16="http://schemas.microsoft.com/office/drawing/2014/main" id="{6A8F549A-8831-5A4C-9D87-29285C87EE96}"/>
              </a:ext>
            </a:extLst>
          </p:cNvPr>
          <p:cNvSpPr txBox="1"/>
          <p:nvPr/>
        </p:nvSpPr>
        <p:spPr>
          <a:xfrm>
            <a:off x="6343650" y="1028527"/>
            <a:ext cx="978530" cy="5078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defRPr/>
            </a:pPr>
            <a:r>
              <a:rPr lang="en-US" sz="1350" dirty="0">
                <a:solidFill>
                  <a:prstClr val="black"/>
                </a:solidFill>
                <a:latin typeface="Times"/>
              </a:rPr>
              <a:t>QUALITY</a:t>
            </a:r>
          </a:p>
          <a:p>
            <a:pPr algn="ctr">
              <a:defRPr/>
            </a:pPr>
            <a:endParaRPr lang="en-US" sz="1350" dirty="0">
              <a:solidFill>
                <a:prstClr val="black"/>
              </a:solidFill>
              <a:latin typeface="Times"/>
            </a:endParaRPr>
          </a:p>
        </p:txBody>
      </p:sp>
      <p:cxnSp>
        <p:nvCxnSpPr>
          <p:cNvPr id="10" name="Straight Connector 9">
            <a:extLst>
              <a:ext uri="{FF2B5EF4-FFF2-40B4-BE49-F238E27FC236}">
                <a16:creationId xmlns:a16="http://schemas.microsoft.com/office/drawing/2014/main" id="{2E7F7D5F-2F8F-034E-861F-DEADF86DFBFF}"/>
              </a:ext>
            </a:extLst>
          </p:cNvPr>
          <p:cNvCxnSpPr/>
          <p:nvPr/>
        </p:nvCxnSpPr>
        <p:spPr>
          <a:xfrm>
            <a:off x="1986478" y="2175734"/>
            <a:ext cx="5100124"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240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228600" y="228600"/>
            <a:ext cx="6629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defRPr/>
            </a:pPr>
            <a:r>
              <a:rPr lang="en-US" sz="2400" dirty="0">
                <a:solidFill>
                  <a:srgbClr val="A2998B"/>
                </a:solidFill>
                <a:latin typeface="Helvetica"/>
              </a:rPr>
              <a:t>Where are the CU Design Standards &amp; Details?</a:t>
            </a:r>
          </a:p>
        </p:txBody>
      </p:sp>
      <p:pic>
        <p:nvPicPr>
          <p:cNvPr id="5" name="Picture 4" descr="Graphical user interface, text, website&#10;&#10;Description automatically generated">
            <a:extLst>
              <a:ext uri="{FF2B5EF4-FFF2-40B4-BE49-F238E27FC236}">
                <a16:creationId xmlns:a16="http://schemas.microsoft.com/office/drawing/2014/main" id="{26E2686E-F2C6-464C-82EE-51B886267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1" y="742950"/>
            <a:ext cx="6844832" cy="3943350"/>
          </a:xfrm>
          <a:prstGeom prst="rect">
            <a:avLst/>
          </a:prstGeom>
        </p:spPr>
      </p:pic>
      <p:sp>
        <p:nvSpPr>
          <p:cNvPr id="6" name="Donut 5">
            <a:extLst>
              <a:ext uri="{FF2B5EF4-FFF2-40B4-BE49-F238E27FC236}">
                <a16:creationId xmlns:a16="http://schemas.microsoft.com/office/drawing/2014/main" id="{9DF12855-B4F5-264A-BCBE-5E67294FB421}"/>
              </a:ext>
            </a:extLst>
          </p:cNvPr>
          <p:cNvSpPr/>
          <p:nvPr/>
        </p:nvSpPr>
        <p:spPr>
          <a:xfrm>
            <a:off x="2914650" y="3200400"/>
            <a:ext cx="1485900" cy="457200"/>
          </a:xfrm>
          <a:prstGeom prst="donut">
            <a:avLst>
              <a:gd name="adj" fmla="val 3562"/>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black"/>
              </a:solidFill>
              <a:latin typeface="Times"/>
            </a:endParaRPr>
          </a:p>
        </p:txBody>
      </p:sp>
      <p:graphicFrame>
        <p:nvGraphicFramePr>
          <p:cNvPr id="3" name="Diagram 2">
            <a:extLst>
              <a:ext uri="{FF2B5EF4-FFF2-40B4-BE49-F238E27FC236}">
                <a16:creationId xmlns:a16="http://schemas.microsoft.com/office/drawing/2014/main" id="{C4DED2E3-6B24-3049-8FDD-A5ACB5066E29}"/>
              </a:ext>
            </a:extLst>
          </p:cNvPr>
          <p:cNvGraphicFramePr/>
          <p:nvPr/>
        </p:nvGraphicFramePr>
        <p:xfrm>
          <a:off x="5114926" y="2514600"/>
          <a:ext cx="2158532" cy="1885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3DA6AA29-8B85-C348-9A15-BD44F12D42E1}"/>
              </a:ext>
            </a:extLst>
          </p:cNvPr>
          <p:cNvSpPr txBox="1"/>
          <p:nvPr/>
        </p:nvSpPr>
        <p:spPr>
          <a:xfrm>
            <a:off x="1314450" y="4767441"/>
            <a:ext cx="6572250" cy="300082"/>
          </a:xfrm>
          <a:prstGeom prst="rect">
            <a:avLst/>
          </a:prstGeom>
          <a:noFill/>
        </p:spPr>
        <p:txBody>
          <a:bodyPr wrap="square" rtlCol="0">
            <a:spAutoFit/>
          </a:bodyPr>
          <a:lstStyle/>
          <a:p>
            <a:r>
              <a:rPr lang="en-US" sz="1350" i="1" dirty="0"/>
              <a:t>Standards are a contractual requirement for architects and engineers to incorporate in CD’s </a:t>
            </a:r>
          </a:p>
        </p:txBody>
      </p:sp>
    </p:spTree>
    <p:extLst>
      <p:ext uri="{BB962C8B-B14F-4D97-AF65-F5344CB8AC3E}">
        <p14:creationId xmlns:p14="http://schemas.microsoft.com/office/powerpoint/2010/main" val="145246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152400" y="209550"/>
            <a:ext cx="4000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0"/>
              </a:spcBef>
              <a:defRPr/>
            </a:pPr>
            <a:r>
              <a:rPr lang="en-US" sz="2400" dirty="0">
                <a:solidFill>
                  <a:srgbClr val="A2998B"/>
                </a:solidFill>
                <a:latin typeface="Helvetica"/>
              </a:rPr>
              <a:t>Approach</a:t>
            </a:r>
          </a:p>
        </p:txBody>
      </p:sp>
      <p:sp>
        <p:nvSpPr>
          <p:cNvPr id="2" name="TextBox 1">
            <a:extLst>
              <a:ext uri="{FF2B5EF4-FFF2-40B4-BE49-F238E27FC236}">
                <a16:creationId xmlns:a16="http://schemas.microsoft.com/office/drawing/2014/main" id="{F689AE31-560C-5A4C-8BFF-6DEE2CB11590}"/>
              </a:ext>
            </a:extLst>
          </p:cNvPr>
          <p:cNvSpPr txBox="1"/>
          <p:nvPr/>
        </p:nvSpPr>
        <p:spPr>
          <a:xfrm>
            <a:off x="1454767" y="816473"/>
            <a:ext cx="3857017" cy="3970318"/>
          </a:xfrm>
          <a:prstGeom prst="rect">
            <a:avLst/>
          </a:prstGeom>
          <a:noFill/>
        </p:spPr>
        <p:txBody>
          <a:bodyPr wrap="square" rtlCol="0">
            <a:spAutoFit/>
          </a:bodyPr>
          <a:lstStyle/>
          <a:p>
            <a:pPr>
              <a:defRPr/>
            </a:pPr>
            <a:r>
              <a:rPr lang="en-US" dirty="0">
                <a:solidFill>
                  <a:prstClr val="black"/>
                </a:solidFill>
                <a:latin typeface="Times"/>
              </a:rPr>
              <a:t>Organized by CSI Division</a:t>
            </a:r>
          </a:p>
          <a:p>
            <a:pPr>
              <a:defRPr/>
            </a:pPr>
            <a:endParaRPr lang="en-US" dirty="0">
              <a:solidFill>
                <a:prstClr val="black"/>
              </a:solidFill>
              <a:latin typeface="Times"/>
            </a:endParaRPr>
          </a:p>
          <a:p>
            <a:pPr marL="257175" indent="-257175">
              <a:buFont typeface="Arial" panose="020B0604020202020204" pitchFamily="34" charset="0"/>
              <a:buChar char="•"/>
              <a:defRPr/>
            </a:pPr>
            <a:r>
              <a:rPr lang="en-US" dirty="0">
                <a:solidFill>
                  <a:prstClr val="black"/>
                </a:solidFill>
                <a:latin typeface="Times"/>
              </a:rPr>
              <a:t>Division 1 – General Design</a:t>
            </a:r>
          </a:p>
          <a:p>
            <a:pPr marL="600075" lvl="1" indent="-257175">
              <a:buFont typeface="Arial" panose="020B0604020202020204" pitchFamily="34" charset="0"/>
              <a:buChar char="•"/>
              <a:defRPr/>
            </a:pPr>
            <a:r>
              <a:rPr lang="en-US" dirty="0">
                <a:solidFill>
                  <a:prstClr val="black"/>
                </a:solidFill>
                <a:latin typeface="Times"/>
              </a:rPr>
              <a:t>Spaces</a:t>
            </a:r>
          </a:p>
          <a:p>
            <a:pPr marL="600075" lvl="1" indent="-257175">
              <a:buFont typeface="Arial" panose="020B0604020202020204" pitchFamily="34" charset="0"/>
              <a:buChar char="•"/>
              <a:defRPr/>
            </a:pPr>
            <a:r>
              <a:rPr lang="en-US" dirty="0">
                <a:solidFill>
                  <a:prstClr val="black"/>
                </a:solidFill>
                <a:latin typeface="Times"/>
              </a:rPr>
              <a:t>Accessibility</a:t>
            </a:r>
          </a:p>
          <a:p>
            <a:pPr marL="600075" lvl="1" indent="-257175">
              <a:buFont typeface="Arial" panose="020B0604020202020204" pitchFamily="34" charset="0"/>
              <a:buChar char="•"/>
              <a:defRPr/>
            </a:pPr>
            <a:r>
              <a:rPr lang="en-US" dirty="0">
                <a:solidFill>
                  <a:prstClr val="black"/>
                </a:solidFill>
                <a:latin typeface="Times"/>
              </a:rPr>
              <a:t>Safety</a:t>
            </a:r>
          </a:p>
          <a:p>
            <a:pPr marL="600075" lvl="1" indent="-257175">
              <a:buFont typeface="Arial" panose="020B0604020202020204" pitchFamily="34" charset="0"/>
              <a:buChar char="•"/>
              <a:defRPr/>
            </a:pPr>
            <a:r>
              <a:rPr lang="en-US" dirty="0">
                <a:solidFill>
                  <a:prstClr val="black"/>
                </a:solidFill>
                <a:latin typeface="Times"/>
              </a:rPr>
              <a:t>Energy</a:t>
            </a:r>
          </a:p>
          <a:p>
            <a:pPr marL="600075" lvl="1" indent="-257175">
              <a:buFont typeface="Arial" panose="020B0604020202020204" pitchFamily="34" charset="0"/>
              <a:buChar char="•"/>
              <a:defRPr/>
            </a:pPr>
            <a:r>
              <a:rPr lang="en-US" dirty="0">
                <a:solidFill>
                  <a:prstClr val="black"/>
                </a:solidFill>
                <a:latin typeface="Times"/>
              </a:rPr>
              <a:t>Programming</a:t>
            </a:r>
          </a:p>
          <a:p>
            <a:pPr marL="600075" lvl="1" indent="-257175">
              <a:buFont typeface="Arial" panose="020B0604020202020204" pitchFamily="34" charset="0"/>
              <a:buChar char="•"/>
              <a:defRPr/>
            </a:pPr>
            <a:endParaRPr lang="en-US" dirty="0">
              <a:solidFill>
                <a:prstClr val="black"/>
              </a:solidFill>
              <a:latin typeface="Times"/>
            </a:endParaRPr>
          </a:p>
          <a:p>
            <a:pPr marL="257175" indent="-257175">
              <a:buFont typeface="Arial" panose="020B0604020202020204" pitchFamily="34" charset="0"/>
              <a:buChar char="•"/>
              <a:defRPr/>
            </a:pPr>
            <a:r>
              <a:rPr lang="en-US" dirty="0">
                <a:solidFill>
                  <a:prstClr val="black"/>
                </a:solidFill>
                <a:latin typeface="Times"/>
              </a:rPr>
              <a:t>Division 2-43 – Technical Divisions</a:t>
            </a:r>
          </a:p>
          <a:p>
            <a:pPr marL="600075" lvl="1" indent="-257175">
              <a:buFont typeface="Arial" panose="020B0604020202020204" pitchFamily="34" charset="0"/>
              <a:buChar char="•"/>
              <a:defRPr/>
            </a:pPr>
            <a:r>
              <a:rPr lang="en-US" dirty="0">
                <a:solidFill>
                  <a:prstClr val="black"/>
                </a:solidFill>
                <a:latin typeface="Times"/>
              </a:rPr>
              <a:t>Materials</a:t>
            </a:r>
          </a:p>
          <a:p>
            <a:pPr marL="600075" lvl="1" indent="-257175">
              <a:buFont typeface="Arial" panose="020B0604020202020204" pitchFamily="34" charset="0"/>
              <a:buChar char="•"/>
              <a:defRPr/>
            </a:pPr>
            <a:r>
              <a:rPr lang="en-US" dirty="0">
                <a:solidFill>
                  <a:prstClr val="black"/>
                </a:solidFill>
                <a:latin typeface="Times"/>
              </a:rPr>
              <a:t>Systems </a:t>
            </a:r>
          </a:p>
          <a:p>
            <a:pPr marL="600075" lvl="1" indent="-257175">
              <a:buFont typeface="Arial" panose="020B0604020202020204" pitchFamily="34" charset="0"/>
              <a:buChar char="•"/>
              <a:defRPr/>
            </a:pPr>
            <a:r>
              <a:rPr lang="en-US" dirty="0">
                <a:solidFill>
                  <a:prstClr val="black"/>
                </a:solidFill>
                <a:latin typeface="Times"/>
              </a:rPr>
              <a:t>Assemblies</a:t>
            </a:r>
          </a:p>
          <a:p>
            <a:pPr>
              <a:defRPr/>
            </a:pPr>
            <a:endParaRPr lang="en-US" dirty="0">
              <a:solidFill>
                <a:prstClr val="black"/>
              </a:solidFill>
              <a:latin typeface="Times"/>
            </a:endParaRPr>
          </a:p>
        </p:txBody>
      </p:sp>
      <p:pic>
        <p:nvPicPr>
          <p:cNvPr id="4" name="Picture 3" descr="A picture containing table&#10;&#10;Description automatically generated">
            <a:extLst>
              <a:ext uri="{FF2B5EF4-FFF2-40B4-BE49-F238E27FC236}">
                <a16:creationId xmlns:a16="http://schemas.microsoft.com/office/drawing/2014/main" id="{1FAE8CFE-8C8F-564E-B47F-7E007E4B9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567" y="796218"/>
            <a:ext cx="2574918" cy="3534553"/>
          </a:xfrm>
          <a:prstGeom prst="rect">
            <a:avLst/>
          </a:prstGeom>
        </p:spPr>
      </p:pic>
    </p:spTree>
    <p:extLst>
      <p:ext uri="{BB962C8B-B14F-4D97-AF65-F5344CB8AC3E}">
        <p14:creationId xmlns:p14="http://schemas.microsoft.com/office/powerpoint/2010/main" val="34377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nell_ppt-template_seasonal_2024_Spg_A" id="{3FC33582-355A-1F46-97B8-333EF41282AA}" vid="{2FA6E60C-DD79-F042-BCD0-92FC5A824D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48E5D017E1E4BAC6C235E437E8B81" ma:contentTypeVersion="1" ma:contentTypeDescription="Create a new document." ma:contentTypeScope="" ma:versionID="3614ce1bb16ec63bf293f189bde7aefe">
  <xsd:schema xmlns:xsd="http://www.w3.org/2001/XMLSchema" xmlns:xs="http://www.w3.org/2001/XMLSchema" xmlns:p="http://schemas.microsoft.com/office/2006/metadata/properties" xmlns:ns3="e4c1ce05-e5f0-4c81-a246-c4d1ac965303" targetNamespace="http://schemas.microsoft.com/office/2006/metadata/properties" ma:root="true" ma:fieldsID="4f49565d3251dd9cea50611ca027943f" ns3:_="">
    <xsd:import namespace="e4c1ce05-e5f0-4c81-a246-c4d1ac965303"/>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1ce05-e5f0-4c81-a246-c4d1ac96530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11076-6C93-404C-A722-C485E711B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c1ce05-e5f0-4c81-a246-c4d1ac9653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69373-594B-497F-B29F-9AD96F02CA37}">
  <ds:schemaRefs>
    <ds:schemaRef ds:uri="http://purl.org/dc/dcmitype/"/>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e4c1ce05-e5f0-4c81-a246-c4d1ac965303"/>
    <ds:schemaRef ds:uri="http://purl.org/dc/terms/"/>
  </ds:schemaRefs>
</ds:datastoreItem>
</file>

<file path=docProps/app.xml><?xml version="1.0" encoding="utf-8"?>
<Properties xmlns="http://schemas.openxmlformats.org/officeDocument/2006/extended-properties" xmlns:vt="http://schemas.openxmlformats.org/officeDocument/2006/docPropsVTypes">
  <Template>cornell_ppt-template_seasonal_2024_Spg_A</Template>
  <TotalTime>15688</TotalTime>
  <Words>2278</Words>
  <Application>Microsoft Office PowerPoint</Application>
  <PresentationFormat>On-screen Show (16:9)</PresentationFormat>
  <Paragraphs>208</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Arial</vt:lpstr>
      <vt:lpstr>Calibri</vt:lpstr>
      <vt:lpstr>Helvetica</vt:lpstr>
      <vt:lpstr>Times</vt:lpstr>
      <vt:lpstr>Times New Roman</vt:lpstr>
      <vt:lpstr>Office Theme</vt:lpstr>
      <vt:lpstr>Cornell University Design and Construction Standards</vt:lpstr>
      <vt:lpstr>PowerPoint Presentation</vt:lpstr>
      <vt:lpstr>PowerPoint Presentation</vt:lpstr>
      <vt:lpstr>Cornell is a high-tech city</vt:lpstr>
      <vt:lpstr>PowerPoint Presentation</vt:lpstr>
      <vt:lpstr>PowerPoint Presentation</vt:lpstr>
      <vt:lpstr>PowerPoint Presentation</vt:lpstr>
      <vt:lpstr>PowerPoint Presentation</vt:lpstr>
      <vt:lpstr>PowerPoint Presentation</vt:lpstr>
      <vt:lpstr>The Owner/Architect Agreement </vt:lpstr>
      <vt:lpstr>The Owner/Architect Agreement </vt:lpstr>
      <vt:lpstr>Variance Process</vt:lpstr>
      <vt:lpstr>Variance Process</vt:lpstr>
      <vt:lpstr>Variance Process</vt:lpstr>
      <vt:lpstr>Variance Process</vt:lpstr>
      <vt:lpstr>Variance Process</vt:lpstr>
      <vt:lpstr>Variance Process – The Application</vt:lpstr>
      <vt:lpstr>Variance Application Sections</vt:lpstr>
      <vt:lpstr>Variance Application Sections</vt:lpstr>
      <vt:lpstr>Variance Application Sections</vt:lpstr>
      <vt:lpstr>Variance Application Sections</vt:lpstr>
      <vt:lpstr>Variance Application Sections</vt:lpstr>
      <vt:lpstr>Variance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Sitko</dc:creator>
  <cp:lastModifiedBy>Taylor Sitko</cp:lastModifiedBy>
  <cp:revision>1</cp:revision>
  <cp:lastPrinted>2024-05-15T12:54:38Z</cp:lastPrinted>
  <dcterms:created xsi:type="dcterms:W3CDTF">2024-05-10T13:52:40Z</dcterms:created>
  <dcterms:modified xsi:type="dcterms:W3CDTF">2024-09-19T17:11:57Z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0x010100E4E48E5D017E1E4BAC6C235E437E8B81</vt:lpwstr>
  </property>
</Properties>
</file>