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718" r:id="rId6"/>
  </p:sldMasterIdLst>
  <p:notesMasterIdLst>
    <p:notesMasterId r:id="rId15"/>
  </p:notesMasterIdLst>
  <p:sldIdLst>
    <p:sldId id="256" r:id="rId7"/>
    <p:sldId id="257" r:id="rId8"/>
    <p:sldId id="563" r:id="rId9"/>
    <p:sldId id="554" r:id="rId10"/>
    <p:sldId id="555" r:id="rId11"/>
    <p:sldId id="556" r:id="rId12"/>
    <p:sldId id="562" r:id="rId13"/>
    <p:sldId id="55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2997" autoAdjust="0"/>
  </p:normalViewPr>
  <p:slideViewPr>
    <p:cSldViewPr>
      <p:cViewPr varScale="1">
        <p:scale>
          <a:sx n="84" d="100"/>
          <a:sy n="84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1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0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B96B-116C-4E09-8E06-25A00D09787E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122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A7B1-495E-43D2-BB11-8B0699A6CC9B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1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8E9-A612-4150-ADD3-A87E556A4A94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35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6256-29E0-4C54-936C-F47FE3C6C9D5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352F-0C34-4F38-A32E-4D7A129BFB7D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6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88F-55D5-4636-92AE-67069A885A10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6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6E51-19F2-4349-84E5-C7CD5E0DFC4D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492-29C9-419D-8FD7-368FDD255810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6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A6EC-403D-40EC-AEE7-73D7383A6217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89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C658-A9B1-4639-94E3-94AC74025DEA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20, 2024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810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300" y="1447800"/>
            <a:ext cx="7391400" cy="493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0" lvl="0" indent="-171450" fontAlgn="base"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New EPM Employees Introduction</a:t>
            </a:r>
            <a:endParaRPr lang="en-US" sz="3200" b="1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28650" lvl="1" indent="-171450" fontAlgn="base">
              <a:buSzPct val="125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Erik Eshelman</a:t>
            </a:r>
          </a:p>
          <a:p>
            <a:pPr marR="0" lvl="2" fontAlgn="base">
              <a:spcBef>
                <a:spcPts val="0"/>
              </a:spcBef>
              <a:spcAft>
                <a:spcPts val="0"/>
              </a:spcAft>
              <a:buSzPct val="125000"/>
              <a:tabLst>
                <a:tab pos="1371600" algn="l"/>
              </a:tabLst>
            </a:pPr>
            <a:endParaRPr lang="en-US" sz="3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indent="-171450" fontAlgn="base">
              <a:buSzPct val="125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Security Standard Update</a:t>
            </a:r>
            <a:endParaRPr lang="en-US" sz="3200" b="1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28650" lvl="1" indent="-171450" fontAlgn="base">
              <a:buSzPct val="125000"/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Erich Reichard and Adam Mahnke</a:t>
            </a:r>
          </a:p>
          <a:p>
            <a:pPr marR="0" lvl="2" fontAlgn="base">
              <a:spcBef>
                <a:spcPts val="0"/>
              </a:spcBef>
              <a:spcAft>
                <a:spcPts val="0"/>
              </a:spcAft>
              <a:buSzPct val="125000"/>
              <a:tabLst>
                <a:tab pos="1371600" algn="l"/>
              </a:tabLst>
            </a:pPr>
            <a:endParaRPr lang="en-US" sz="3200" b="1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marR="0" lvl="0" indent="-171450" fontAlgn="base"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QA Program Snapshot</a:t>
            </a:r>
            <a:endParaRPr lang="en-US" sz="3200" b="1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28650" lvl="1" indent="-171450" fontAlgn="base"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Liesl Margolin</a:t>
            </a:r>
          </a:p>
          <a:p>
            <a:pPr lvl="1" fontAlgn="base">
              <a:buSzPct val="125000"/>
              <a:tabLst>
                <a:tab pos="457200" algn="l"/>
              </a:tabLst>
            </a:pPr>
            <a:endParaRPr lang="en-US" sz="3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marR="0" lvl="0" indent="-171450" fontAlgn="base"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Change Order/PCO Requirements </a:t>
            </a:r>
            <a:endParaRPr lang="en-US" sz="3200" b="1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628650" lvl="1" indent="-171450" fontAlgn="base">
              <a:buSzPct val="12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Breanna Brann</a:t>
            </a:r>
            <a:endParaRPr lang="en-US" sz="32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ACA617D-09DD-9900-21D7-F4DA58F2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65" y="0"/>
            <a:ext cx="2400635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3F0A5-0F46-2126-FAB9-1FF697883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8382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EPM Hires within the last 3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20986-0032-E95D-5E00-060D25DEE326}"/>
              </a:ext>
            </a:extLst>
          </p:cNvPr>
          <p:cNvSpPr txBox="1"/>
          <p:nvPr/>
        </p:nvSpPr>
        <p:spPr>
          <a:xfrm>
            <a:off x="152400" y="3124200"/>
            <a:ext cx="3200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Erin Cuddihy</a:t>
            </a:r>
            <a:r>
              <a:rPr lang="en-US" sz="16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Environmental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Previously worked as the Transportation Engineer at the City of Ithaca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She is a licensed Professional Engineer with a Bachelor of Science degree in Civil and Environmental Engineering and a Master of science in Sustainability.</a:t>
            </a:r>
          </a:p>
        </p:txBody>
      </p:sp>
      <p:sp>
        <p:nvSpPr>
          <p:cNvPr id="4" name="AutoShape 2" descr="Adam Chaney employee photo">
            <a:extLst>
              <a:ext uri="{FF2B5EF4-FFF2-40B4-BE49-F238E27FC236}">
                <a16:creationId xmlns:a16="http://schemas.microsoft.com/office/drawing/2014/main" id="{12C685A8-DAD6-3FC7-7DF3-871D6EDF0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BAE1E-98E2-F4AC-9B7E-6A8D3503D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08279" y="1603268"/>
            <a:ext cx="1253921" cy="1671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9F542F-318A-4711-BD0C-6C58D9F480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232" y="1627333"/>
            <a:ext cx="969105" cy="17540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2B6D57-81E2-9F45-9F73-1D4BF67CE9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9632" y="1523999"/>
            <a:ext cx="1556168" cy="20136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94975B-8B7C-DEE7-B228-C487825F4972}"/>
              </a:ext>
            </a:extLst>
          </p:cNvPr>
          <p:cNvSpPr txBox="1"/>
          <p:nvPr/>
        </p:nvSpPr>
        <p:spPr>
          <a:xfrm>
            <a:off x="3013398" y="3381344"/>
            <a:ext cx="33874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Teresa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Crisantos-Pridencio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Civil Summer Intern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Cornell Student, expected graduation with BS in Civil Engineering, May 2025 </a:t>
            </a:r>
          </a:p>
          <a:p>
            <a:pPr marL="7429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She w</a:t>
            </a:r>
            <a:r>
              <a:rPr lang="en-US" sz="1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ill be working on bi-annual assessment of sidewalks and pavement across the campus. 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182BB3-E34A-CCE1-57FF-2BEA124FEE75}"/>
              </a:ext>
            </a:extLst>
          </p:cNvPr>
          <p:cNvSpPr txBox="1"/>
          <p:nvPr/>
        </p:nvSpPr>
        <p:spPr>
          <a:xfrm>
            <a:off x="6046770" y="3363992"/>
            <a:ext cx="3097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Safiyyah</a:t>
            </a:r>
            <a:r>
              <a:rPr lang="en-US" sz="16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Franklin</a:t>
            </a:r>
          </a:p>
          <a:p>
            <a:pPr algn="ctr"/>
            <a:r>
              <a:rPr lang="en-US" sz="14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Building Code Summer Intern</a:t>
            </a:r>
          </a:p>
          <a:p>
            <a:pPr marL="628650" indent="-1714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Cornell Student, graduated with BS in Civil Engineering, May 2024, expected Masters of Engineering in Systems Engineering, December 2024</a:t>
            </a:r>
          </a:p>
          <a:p>
            <a:pPr marL="6286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She w</a:t>
            </a:r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ill collaborate with the City of Ithaca to create a database of Cornell Building information (including Building Construction types on campus.</a:t>
            </a:r>
          </a:p>
        </p:txBody>
      </p:sp>
    </p:spTree>
    <p:extLst>
      <p:ext uri="{BB962C8B-B14F-4D97-AF65-F5344CB8AC3E}">
        <p14:creationId xmlns:p14="http://schemas.microsoft.com/office/powerpoint/2010/main" val="17290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3F0A5-0F46-2126-FAB9-1FF697883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Security Standard Update</a:t>
            </a:r>
          </a:p>
        </p:txBody>
      </p:sp>
    </p:spTree>
    <p:extLst>
      <p:ext uri="{BB962C8B-B14F-4D97-AF65-F5344CB8AC3E}">
        <p14:creationId xmlns:p14="http://schemas.microsoft.com/office/powerpoint/2010/main" val="5445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825F-C367-6792-456E-769502DF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5C206-81D8-95D6-6305-68F6CEC81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150000"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QA Program Snapshot</a:t>
            </a:r>
          </a:p>
        </p:txBody>
      </p:sp>
    </p:spTree>
    <p:extLst>
      <p:ext uri="{BB962C8B-B14F-4D97-AF65-F5344CB8AC3E}">
        <p14:creationId xmlns:p14="http://schemas.microsoft.com/office/powerpoint/2010/main" val="312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Change Order/PCO Requirements</a:t>
            </a:r>
          </a:p>
        </p:txBody>
      </p:sp>
    </p:spTree>
    <p:extLst>
      <p:ext uri="{BB962C8B-B14F-4D97-AF65-F5344CB8AC3E}">
        <p14:creationId xmlns:p14="http://schemas.microsoft.com/office/powerpoint/2010/main" val="717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6E20B-7CC5-1624-E018-0D6686D4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272A8-FB78-370D-87E6-961869A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8B41D-179B-01FF-E6C7-D191B4EE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33177</TotalTime>
  <Words>204</Words>
  <Application>Microsoft Office PowerPoint</Application>
  <PresentationFormat>On-screen Show (4:3)</PresentationFormat>
  <Paragraphs>41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</vt:lpstr>
      <vt:lpstr>Times</vt:lpstr>
      <vt:lpstr>Times New Roman</vt:lpstr>
      <vt:lpstr>Office Theme</vt:lpstr>
      <vt:lpstr>New B+P Template-cu-powerpoint-template-010915 - Copy</vt:lpstr>
      <vt:lpstr>1_Office Theme</vt:lpstr>
      <vt:lpstr>PowerPoint Presentation</vt:lpstr>
      <vt:lpstr>Today’s Agenda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534</cp:revision>
  <cp:lastPrinted>2019-11-12T19:43:45Z</cp:lastPrinted>
  <dcterms:created xsi:type="dcterms:W3CDTF">2014-05-07T13:58:10Z</dcterms:created>
  <dcterms:modified xsi:type="dcterms:W3CDTF">2024-06-20T16:55:26Z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