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434" r:id="rId6"/>
    <p:sldId id="439" r:id="rId7"/>
    <p:sldId id="441" r:id="rId8"/>
    <p:sldId id="442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90" d="100"/>
          <a:sy n="90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15, 2024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1295401"/>
          </a:xfrm>
        </p:spPr>
        <p:txBody>
          <a:bodyPr>
            <a:noAutofit/>
          </a:bodyPr>
          <a:lstStyle/>
          <a:p>
            <a:r>
              <a:rPr lang="en-US" sz="2400" dirty="0"/>
              <a:t>Design Agreements</a:t>
            </a:r>
          </a:p>
          <a:p>
            <a:r>
              <a:rPr lang="en-US" sz="2400" dirty="0"/>
              <a:t>Construction Agreements</a:t>
            </a:r>
          </a:p>
          <a:p>
            <a:r>
              <a:rPr lang="en-US" sz="2400" dirty="0"/>
              <a:t>Short Form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1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CRP Attachments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81148-BFBF-0ADB-C0A9-4C4384431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219200"/>
            <a:ext cx="4050507" cy="5334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What to Exclude</a:t>
            </a:r>
          </a:p>
          <a:p>
            <a:r>
              <a:rPr lang="en-US" sz="2800" dirty="0"/>
              <a:t>Design Agreement</a:t>
            </a:r>
          </a:p>
          <a:p>
            <a:r>
              <a:rPr lang="en-US" sz="2800" dirty="0"/>
              <a:t>Photos or Attachments from the RFP</a:t>
            </a:r>
          </a:p>
          <a:p>
            <a:r>
              <a:rPr lang="en-US" sz="2800" dirty="0"/>
              <a:t>Emails or Messages</a:t>
            </a:r>
          </a:p>
          <a:p>
            <a:r>
              <a:rPr lang="en-US" sz="2800" dirty="0"/>
              <a:t>Proposals from other Consultants</a:t>
            </a:r>
          </a:p>
          <a:p>
            <a:r>
              <a:rPr lang="en-US" sz="2800" dirty="0"/>
              <a:t>Blank Documents or Templates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5" y="381000"/>
            <a:ext cx="8561701" cy="60344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Design Agreement CRP Attachments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05" y="1219200"/>
            <a:ext cx="4358795" cy="5334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/>
              <a:t>What to Attach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RFP for the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AE Proposal with Fee Breakdown*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Selection Matrix if applicable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Completed Single Source Justification (SSJ) if applicable (&gt;$25K)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Completed Contract Acknowledgement Form</a:t>
            </a:r>
          </a:p>
          <a:p>
            <a:pPr marL="0" indent="0" algn="l">
              <a:buNone/>
            </a:pPr>
            <a:r>
              <a:rPr lang="en-US" sz="2400" dirty="0"/>
              <a:t>*The Most Recent Proposal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331F94-7374-37D2-CA38-D1E32EF301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219200"/>
            <a:ext cx="4050507" cy="5334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What to Exclude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Front End Documents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Asbestos Reports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Drawings and Specifications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Proposals from other Contractors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1C8DB-29A5-6305-2C43-9FAB3236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49" y="381000"/>
            <a:ext cx="8561702" cy="60344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Construction Agreement CRP Attachments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64D7C-28B3-E11D-C54E-558FFBE90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05" y="1219200"/>
            <a:ext cx="4358795" cy="5334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/>
              <a:t>What to Attach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Bid Sheet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Bid Certification Form*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Resumés*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Bid Bond*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Signed Scope Validation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SSJ if applicable (&gt;$25K)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Post Bid Bulletin if applicable </a:t>
            </a:r>
          </a:p>
          <a:p>
            <a:pPr marL="0" indent="0">
              <a:buNone/>
              <a:defRPr/>
            </a:pPr>
            <a:r>
              <a:rPr lang="en-US" sz="2400" dirty="0"/>
              <a:t>* These can be found in 07.05 in eBuilder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B7566-E9C7-7122-4794-438461F897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219200"/>
            <a:ext cx="4050507" cy="5334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What to Exclude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Proposals from other Contractors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Blank Forms or Templates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BBC3D6-3606-2451-176E-9CB2049A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57200"/>
            <a:ext cx="8563208" cy="603442"/>
          </a:xfrm>
        </p:spPr>
        <p:txBody>
          <a:bodyPr>
            <a:normAutofit/>
          </a:bodyPr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Form Contract CRP Attachments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0291B7-EB59-7973-4A7F-754F1224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05" y="1219200"/>
            <a:ext cx="4358795" cy="53340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800" b="1" dirty="0"/>
              <a:t>What to Attach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How work was requested (Scope of Work, Invitation to Bid, Email, etc.,)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Contractor Proposal, Quote, or Bid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Addenda, Drawings, and any documents sent to the Contractors in the Invitation to Bid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Bid Sheet 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or Results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SSJ if applicable (&gt;$25K)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12060</TotalTime>
  <Words>219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PowerPoint Presentation</vt:lpstr>
      <vt:lpstr>CRP Attachments</vt:lpstr>
      <vt:lpstr>Design Agreement CRP Attachments</vt:lpstr>
      <vt:lpstr>Construction Agreement CRP Attachments</vt:lpstr>
      <vt:lpstr>Short Form Contract CRP Attachments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451</cp:revision>
  <cp:lastPrinted>2019-11-12T19:43:45Z</cp:lastPrinted>
  <dcterms:created xsi:type="dcterms:W3CDTF">2014-05-07T13:58:10Z</dcterms:created>
  <dcterms:modified xsi:type="dcterms:W3CDTF">2024-05-15T14:08:19Z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