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257" r:id="rId4"/>
    <p:sldId id="259" r:id="rId5"/>
    <p:sldId id="268" r:id="rId6"/>
    <p:sldId id="269" r:id="rId7"/>
    <p:sldId id="270" r:id="rId8"/>
    <p:sldId id="271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6327"/>
  </p:normalViewPr>
  <p:slideViewPr>
    <p:cSldViewPr>
      <p:cViewPr varScale="1">
        <p:scale>
          <a:sx n="96" d="100"/>
          <a:sy n="96" d="100"/>
        </p:scale>
        <p:origin x="90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EDF67-1887-4BEF-9CA4-E36C7C0CE81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A193A-1BC4-4579-ADB9-3497EDE664FE}">
      <dgm:prSet/>
      <dgm:spPr/>
      <dgm:t>
        <a:bodyPr/>
        <a:lstStyle/>
        <a:p>
          <a:r>
            <a:rPr lang="en-US" b="1" dirty="0"/>
            <a:t>1. FY-24 - Annual Chilled Water – Load Shed Test </a:t>
          </a:r>
          <a:endParaRPr lang="en-US" dirty="0"/>
        </a:p>
      </dgm:t>
    </dgm:pt>
    <dgm:pt modelId="{2844ABAD-C01E-45AA-8912-DBCA69E8921F}" type="parTrans" cxnId="{C1D0ECE4-D83F-4E89-8297-6BBEBFB88D20}">
      <dgm:prSet/>
      <dgm:spPr/>
      <dgm:t>
        <a:bodyPr/>
        <a:lstStyle/>
        <a:p>
          <a:endParaRPr lang="en-US"/>
        </a:p>
      </dgm:t>
    </dgm:pt>
    <dgm:pt modelId="{CDC636E3-03FE-438E-8FD8-C403F7993B92}" type="sibTrans" cxnId="{C1D0ECE4-D83F-4E89-8297-6BBEBFB88D20}">
      <dgm:prSet/>
      <dgm:spPr/>
      <dgm:t>
        <a:bodyPr/>
        <a:lstStyle/>
        <a:p>
          <a:endParaRPr lang="en-US"/>
        </a:p>
      </dgm:t>
    </dgm:pt>
    <dgm:pt modelId="{C3EE77A8-8ECF-475B-8358-C19ED94B21DD}">
      <dgm:prSet/>
      <dgm:spPr/>
      <dgm:t>
        <a:bodyPr/>
        <a:lstStyle/>
        <a:p>
          <a:r>
            <a:rPr lang="en-US" dirty="0"/>
            <a:t>Jason Collins</a:t>
          </a:r>
        </a:p>
      </dgm:t>
    </dgm:pt>
    <dgm:pt modelId="{43BF84CB-E6B5-4B82-A100-2C11CD3192A2}" type="parTrans" cxnId="{6621C821-F466-4555-B0C8-2C0BC7E6CFEE}">
      <dgm:prSet/>
      <dgm:spPr/>
      <dgm:t>
        <a:bodyPr/>
        <a:lstStyle/>
        <a:p>
          <a:endParaRPr lang="en-US"/>
        </a:p>
      </dgm:t>
    </dgm:pt>
    <dgm:pt modelId="{2FCF44A7-9343-4A83-B680-7C74DC912246}" type="sibTrans" cxnId="{6621C821-F466-4555-B0C8-2C0BC7E6CFEE}">
      <dgm:prSet/>
      <dgm:spPr/>
      <dgm:t>
        <a:bodyPr/>
        <a:lstStyle/>
        <a:p>
          <a:endParaRPr lang="en-US"/>
        </a:p>
      </dgm:t>
    </dgm:pt>
    <dgm:pt modelId="{737DB5D7-3DD1-4044-B782-5B50172AFD81}">
      <dgm:prSet/>
      <dgm:spPr/>
      <dgm:t>
        <a:bodyPr/>
        <a:lstStyle/>
        <a:p>
          <a:r>
            <a:rPr lang="en-US" b="1"/>
            <a:t>2. Steam Shut Down Reminder</a:t>
          </a:r>
          <a:endParaRPr lang="en-US"/>
        </a:p>
      </dgm:t>
    </dgm:pt>
    <dgm:pt modelId="{75154647-E842-4A10-836A-0B5C084E2D98}" type="parTrans" cxnId="{095B81E4-A238-464E-B1AD-B26049C82983}">
      <dgm:prSet/>
      <dgm:spPr/>
      <dgm:t>
        <a:bodyPr/>
        <a:lstStyle/>
        <a:p>
          <a:endParaRPr lang="en-US"/>
        </a:p>
      </dgm:t>
    </dgm:pt>
    <dgm:pt modelId="{F4D93C7E-2C77-4348-ACDA-D1CA43FC184B}" type="sibTrans" cxnId="{095B81E4-A238-464E-B1AD-B26049C82983}">
      <dgm:prSet/>
      <dgm:spPr/>
      <dgm:t>
        <a:bodyPr/>
        <a:lstStyle/>
        <a:p>
          <a:endParaRPr lang="en-US"/>
        </a:p>
      </dgm:t>
    </dgm:pt>
    <dgm:pt modelId="{502A1B44-254C-4418-BEA2-A1151D7FFDC5}">
      <dgm:prSet/>
      <dgm:spPr/>
      <dgm:t>
        <a:bodyPr/>
        <a:lstStyle/>
        <a:p>
          <a:r>
            <a:rPr lang="en-US"/>
            <a:t>Jason Collins</a:t>
          </a:r>
        </a:p>
      </dgm:t>
    </dgm:pt>
    <dgm:pt modelId="{52087EC5-6714-4332-83F0-955783DBFAAC}" type="parTrans" cxnId="{9D6226CB-2040-44FE-9736-B6034D457578}">
      <dgm:prSet/>
      <dgm:spPr/>
      <dgm:t>
        <a:bodyPr/>
        <a:lstStyle/>
        <a:p>
          <a:endParaRPr lang="en-US"/>
        </a:p>
      </dgm:t>
    </dgm:pt>
    <dgm:pt modelId="{6A22DED7-432D-45BD-989D-260D9AA1B515}" type="sibTrans" cxnId="{9D6226CB-2040-44FE-9736-B6034D457578}">
      <dgm:prSet/>
      <dgm:spPr/>
      <dgm:t>
        <a:bodyPr/>
        <a:lstStyle/>
        <a:p>
          <a:endParaRPr lang="en-US"/>
        </a:p>
      </dgm:t>
    </dgm:pt>
    <dgm:pt modelId="{560F3669-C3D8-4A82-96EB-4B4A1E296593}">
      <dgm:prSet/>
      <dgm:spPr/>
      <dgm:t>
        <a:bodyPr/>
        <a:lstStyle/>
        <a:p>
          <a:r>
            <a:rPr lang="en-US" b="1" dirty="0"/>
            <a:t>3. </a:t>
          </a:r>
          <a:r>
            <a:rPr lang="en-US" b="1"/>
            <a:t>What to attach to an CRP?</a:t>
          </a:r>
          <a:endParaRPr lang="en-US"/>
        </a:p>
      </dgm:t>
    </dgm:pt>
    <dgm:pt modelId="{99999BE2-B015-4E4A-899E-EE585D3E3A50}" type="parTrans" cxnId="{F164FF88-F7DC-4A49-872E-B4161F43A127}">
      <dgm:prSet/>
      <dgm:spPr/>
      <dgm:t>
        <a:bodyPr/>
        <a:lstStyle/>
        <a:p>
          <a:endParaRPr lang="en-US"/>
        </a:p>
      </dgm:t>
    </dgm:pt>
    <dgm:pt modelId="{6CD5E4E4-C334-45A0-B377-880412FAC87A}" type="sibTrans" cxnId="{F164FF88-F7DC-4A49-872E-B4161F43A127}">
      <dgm:prSet/>
      <dgm:spPr/>
      <dgm:t>
        <a:bodyPr/>
        <a:lstStyle/>
        <a:p>
          <a:endParaRPr lang="en-US"/>
        </a:p>
      </dgm:t>
    </dgm:pt>
    <dgm:pt modelId="{5089DDED-0928-4F66-8DAA-D0C1250998EA}">
      <dgm:prSet/>
      <dgm:spPr/>
      <dgm:t>
        <a:bodyPr/>
        <a:lstStyle/>
        <a:p>
          <a:r>
            <a:rPr lang="en-US" dirty="0"/>
            <a:t>Contracts Team</a:t>
          </a:r>
        </a:p>
      </dgm:t>
    </dgm:pt>
    <dgm:pt modelId="{DCB69E9F-C98E-42D2-8761-EFCDB9FF9B1F}" type="parTrans" cxnId="{6D864B94-6291-4189-83A9-36EDC7B55AE8}">
      <dgm:prSet/>
      <dgm:spPr/>
      <dgm:t>
        <a:bodyPr/>
        <a:lstStyle/>
        <a:p>
          <a:endParaRPr lang="en-US"/>
        </a:p>
      </dgm:t>
    </dgm:pt>
    <dgm:pt modelId="{DAB2CF78-2111-4BBF-AB72-3868338EFD3A}" type="sibTrans" cxnId="{6D864B94-6291-4189-83A9-36EDC7B55AE8}">
      <dgm:prSet/>
      <dgm:spPr/>
      <dgm:t>
        <a:bodyPr/>
        <a:lstStyle/>
        <a:p>
          <a:endParaRPr lang="en-US"/>
        </a:p>
      </dgm:t>
    </dgm:pt>
    <dgm:pt modelId="{952F046D-BB28-4A29-AB33-C6DD61231DA5}">
      <dgm:prSet/>
      <dgm:spPr/>
      <dgm:t>
        <a:bodyPr/>
        <a:lstStyle/>
        <a:p>
          <a:r>
            <a:rPr lang="en-US" b="1" dirty="0"/>
            <a:t>4. Design Review Best Practices and FE Standards Update</a:t>
          </a:r>
          <a:endParaRPr lang="en-US" dirty="0"/>
        </a:p>
      </dgm:t>
    </dgm:pt>
    <dgm:pt modelId="{CC575FDB-7AF2-4600-9A50-32680CCCA647}" type="parTrans" cxnId="{717A2A9E-24E8-4E12-AFC0-08426521F707}">
      <dgm:prSet/>
      <dgm:spPr/>
      <dgm:t>
        <a:bodyPr/>
        <a:lstStyle/>
        <a:p>
          <a:endParaRPr lang="en-US"/>
        </a:p>
      </dgm:t>
    </dgm:pt>
    <dgm:pt modelId="{D6F4797F-627A-4795-BEA4-5A96AB3AF6C3}" type="sibTrans" cxnId="{717A2A9E-24E8-4E12-AFC0-08426521F707}">
      <dgm:prSet/>
      <dgm:spPr/>
      <dgm:t>
        <a:bodyPr/>
        <a:lstStyle/>
        <a:p>
          <a:endParaRPr lang="en-US"/>
        </a:p>
      </dgm:t>
    </dgm:pt>
    <dgm:pt modelId="{E2C864AF-5AA3-4727-9B08-983709B3266B}">
      <dgm:prSet/>
      <dgm:spPr/>
      <dgm:t>
        <a:bodyPr/>
        <a:lstStyle/>
        <a:p>
          <a:r>
            <a:rPr lang="en-US"/>
            <a:t>Erik Eshelman</a:t>
          </a:r>
        </a:p>
      </dgm:t>
    </dgm:pt>
    <dgm:pt modelId="{21FCB724-21C5-4FBE-9E18-2987FC51071E}" type="parTrans" cxnId="{3D187E30-AC0B-4945-8FD9-82972CD952C6}">
      <dgm:prSet/>
      <dgm:spPr/>
      <dgm:t>
        <a:bodyPr/>
        <a:lstStyle/>
        <a:p>
          <a:endParaRPr lang="en-US"/>
        </a:p>
      </dgm:t>
    </dgm:pt>
    <dgm:pt modelId="{669F7D6F-587A-4B0F-934B-3A3FF8B94EF1}" type="sibTrans" cxnId="{3D187E30-AC0B-4945-8FD9-82972CD952C6}">
      <dgm:prSet/>
      <dgm:spPr/>
      <dgm:t>
        <a:bodyPr/>
        <a:lstStyle/>
        <a:p>
          <a:endParaRPr lang="en-US"/>
        </a:p>
      </dgm:t>
    </dgm:pt>
    <dgm:pt modelId="{2C60727C-2B71-416F-A61F-CE286C2CE5D4}">
      <dgm:prSet/>
      <dgm:spPr/>
      <dgm:t>
        <a:bodyPr/>
        <a:lstStyle/>
        <a:p>
          <a:r>
            <a:rPr lang="en-US" b="1"/>
            <a:t>5. Summer Construction Projects</a:t>
          </a:r>
          <a:endParaRPr lang="en-US"/>
        </a:p>
      </dgm:t>
    </dgm:pt>
    <dgm:pt modelId="{DD006C76-5974-454E-A070-944A7A051AAD}" type="parTrans" cxnId="{3C565356-3B8E-4EDF-AD70-70A687AD7240}">
      <dgm:prSet/>
      <dgm:spPr/>
      <dgm:t>
        <a:bodyPr/>
        <a:lstStyle/>
        <a:p>
          <a:endParaRPr lang="en-US"/>
        </a:p>
      </dgm:t>
    </dgm:pt>
    <dgm:pt modelId="{790E17F0-16DE-4889-8AEC-F048983EA9DD}" type="sibTrans" cxnId="{3C565356-3B8E-4EDF-AD70-70A687AD7240}">
      <dgm:prSet/>
      <dgm:spPr/>
      <dgm:t>
        <a:bodyPr/>
        <a:lstStyle/>
        <a:p>
          <a:endParaRPr lang="en-US"/>
        </a:p>
      </dgm:t>
    </dgm:pt>
    <dgm:pt modelId="{F6998771-C397-478F-8DE1-4C0C094AB245}">
      <dgm:prSet/>
      <dgm:spPr/>
      <dgm:t>
        <a:bodyPr/>
        <a:lstStyle/>
        <a:p>
          <a:r>
            <a:rPr lang="en-US"/>
            <a:t>Andrew Magré</a:t>
          </a:r>
        </a:p>
      </dgm:t>
    </dgm:pt>
    <dgm:pt modelId="{283806A1-F469-4A9F-B3FE-FD7B873B8E7F}" type="parTrans" cxnId="{0A7BE578-2A1D-4B0C-8F41-B46515DEC77F}">
      <dgm:prSet/>
      <dgm:spPr/>
      <dgm:t>
        <a:bodyPr/>
        <a:lstStyle/>
        <a:p>
          <a:endParaRPr lang="en-US"/>
        </a:p>
      </dgm:t>
    </dgm:pt>
    <dgm:pt modelId="{3B0E1DEE-074E-439F-A706-37CDD5C14A7F}" type="sibTrans" cxnId="{0A7BE578-2A1D-4B0C-8F41-B46515DEC77F}">
      <dgm:prSet/>
      <dgm:spPr/>
      <dgm:t>
        <a:bodyPr/>
        <a:lstStyle/>
        <a:p>
          <a:endParaRPr lang="en-US"/>
        </a:p>
      </dgm:t>
    </dgm:pt>
    <dgm:pt modelId="{DE69380B-E69E-4A5B-B01A-E675204736CE}" type="pres">
      <dgm:prSet presAssocID="{763EDF67-1887-4BEF-9CA4-E36C7C0CE819}" presName="root" presStyleCnt="0">
        <dgm:presLayoutVars>
          <dgm:dir/>
          <dgm:resizeHandles val="exact"/>
        </dgm:presLayoutVars>
      </dgm:prSet>
      <dgm:spPr/>
    </dgm:pt>
    <dgm:pt modelId="{AD2D611E-04CC-4F5F-9912-F2F7A438F90D}" type="pres">
      <dgm:prSet presAssocID="{C8AA193A-1BC4-4579-ADB9-3497EDE664FE}" presName="compNode" presStyleCnt="0"/>
      <dgm:spPr/>
    </dgm:pt>
    <dgm:pt modelId="{E046F4B7-BDE7-46DD-84D3-7CF9213861BA}" type="pres">
      <dgm:prSet presAssocID="{C8AA193A-1BC4-4579-ADB9-3497EDE664FE}" presName="bgRect" presStyleLbl="bgShp" presStyleIdx="0" presStyleCnt="5"/>
      <dgm:spPr/>
    </dgm:pt>
    <dgm:pt modelId="{D03F2B10-FBA9-4BE8-96E8-6BF3CC994CED}" type="pres">
      <dgm:prSet presAssocID="{C8AA193A-1BC4-4579-ADB9-3497EDE664F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A79222FE-04F0-40E4-B415-1FDC8636A819}" type="pres">
      <dgm:prSet presAssocID="{C8AA193A-1BC4-4579-ADB9-3497EDE664FE}" presName="spaceRect" presStyleCnt="0"/>
      <dgm:spPr/>
    </dgm:pt>
    <dgm:pt modelId="{6E538562-6C42-44FA-B36C-E4DDD31499BD}" type="pres">
      <dgm:prSet presAssocID="{C8AA193A-1BC4-4579-ADB9-3497EDE664FE}" presName="parTx" presStyleLbl="revTx" presStyleIdx="0" presStyleCnt="10">
        <dgm:presLayoutVars>
          <dgm:chMax val="0"/>
          <dgm:chPref val="0"/>
        </dgm:presLayoutVars>
      </dgm:prSet>
      <dgm:spPr/>
    </dgm:pt>
    <dgm:pt modelId="{6CDFA3EE-BB8A-4B58-A6DB-6AD40D6914B8}" type="pres">
      <dgm:prSet presAssocID="{C8AA193A-1BC4-4579-ADB9-3497EDE664FE}" presName="desTx" presStyleLbl="revTx" presStyleIdx="1" presStyleCnt="10">
        <dgm:presLayoutVars/>
      </dgm:prSet>
      <dgm:spPr/>
    </dgm:pt>
    <dgm:pt modelId="{784BB5A1-68CB-4047-957A-A85E44ED184D}" type="pres">
      <dgm:prSet presAssocID="{CDC636E3-03FE-438E-8FD8-C403F7993B92}" presName="sibTrans" presStyleCnt="0"/>
      <dgm:spPr/>
    </dgm:pt>
    <dgm:pt modelId="{6681B5CA-F993-4A0A-8979-5872AD0E1B56}" type="pres">
      <dgm:prSet presAssocID="{737DB5D7-3DD1-4044-B782-5B50172AFD81}" presName="compNode" presStyleCnt="0"/>
      <dgm:spPr/>
    </dgm:pt>
    <dgm:pt modelId="{090AA1E3-3577-4033-B472-B24FFA9941A9}" type="pres">
      <dgm:prSet presAssocID="{737DB5D7-3DD1-4044-B782-5B50172AFD81}" presName="bgRect" presStyleLbl="bgShp" presStyleIdx="1" presStyleCnt="5"/>
      <dgm:spPr/>
    </dgm:pt>
    <dgm:pt modelId="{54D6D0B6-0579-49D1-A6C0-D6211DD2AFEB}" type="pres">
      <dgm:prSet presAssocID="{737DB5D7-3DD1-4044-B782-5B50172AFD8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9AF33392-C0CE-407D-82AB-E98D03F0FE10}" type="pres">
      <dgm:prSet presAssocID="{737DB5D7-3DD1-4044-B782-5B50172AFD81}" presName="spaceRect" presStyleCnt="0"/>
      <dgm:spPr/>
    </dgm:pt>
    <dgm:pt modelId="{5D77C6B7-24F1-4376-8BD6-23166365D3AB}" type="pres">
      <dgm:prSet presAssocID="{737DB5D7-3DD1-4044-B782-5B50172AFD81}" presName="parTx" presStyleLbl="revTx" presStyleIdx="2" presStyleCnt="10">
        <dgm:presLayoutVars>
          <dgm:chMax val="0"/>
          <dgm:chPref val="0"/>
        </dgm:presLayoutVars>
      </dgm:prSet>
      <dgm:spPr/>
    </dgm:pt>
    <dgm:pt modelId="{6710717D-2923-4C0C-9DF6-72FFFC4B96E0}" type="pres">
      <dgm:prSet presAssocID="{737DB5D7-3DD1-4044-B782-5B50172AFD81}" presName="desTx" presStyleLbl="revTx" presStyleIdx="3" presStyleCnt="10">
        <dgm:presLayoutVars/>
      </dgm:prSet>
      <dgm:spPr/>
    </dgm:pt>
    <dgm:pt modelId="{C00A6A69-84E9-40BC-BAE7-32B94DE45041}" type="pres">
      <dgm:prSet presAssocID="{F4D93C7E-2C77-4348-ACDA-D1CA43FC184B}" presName="sibTrans" presStyleCnt="0"/>
      <dgm:spPr/>
    </dgm:pt>
    <dgm:pt modelId="{EC88F369-ECFD-4A33-BE60-E9EAAE168A9E}" type="pres">
      <dgm:prSet presAssocID="{560F3669-C3D8-4A82-96EB-4B4A1E296593}" presName="compNode" presStyleCnt="0"/>
      <dgm:spPr/>
    </dgm:pt>
    <dgm:pt modelId="{BB24037E-D1BF-4D52-B5F3-7BF272BD534B}" type="pres">
      <dgm:prSet presAssocID="{560F3669-C3D8-4A82-96EB-4B4A1E296593}" presName="bgRect" presStyleLbl="bgShp" presStyleIdx="2" presStyleCnt="5"/>
      <dgm:spPr/>
    </dgm:pt>
    <dgm:pt modelId="{06BE8DFD-6BC7-4E24-BED9-8A2F5C5BEDD2}" type="pres">
      <dgm:prSet presAssocID="{560F3669-C3D8-4A82-96EB-4B4A1E29659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9F81C9D1-A09D-4394-A808-5DC398BFFE66}" type="pres">
      <dgm:prSet presAssocID="{560F3669-C3D8-4A82-96EB-4B4A1E296593}" presName="spaceRect" presStyleCnt="0"/>
      <dgm:spPr/>
    </dgm:pt>
    <dgm:pt modelId="{2050D8A4-2249-41E6-AB9F-09AD5FB7FFC6}" type="pres">
      <dgm:prSet presAssocID="{560F3669-C3D8-4A82-96EB-4B4A1E296593}" presName="parTx" presStyleLbl="revTx" presStyleIdx="4" presStyleCnt="10">
        <dgm:presLayoutVars>
          <dgm:chMax val="0"/>
          <dgm:chPref val="0"/>
        </dgm:presLayoutVars>
      </dgm:prSet>
      <dgm:spPr/>
    </dgm:pt>
    <dgm:pt modelId="{0FC568A0-41E6-4EEC-A8A8-1333F17A8968}" type="pres">
      <dgm:prSet presAssocID="{560F3669-C3D8-4A82-96EB-4B4A1E296593}" presName="desTx" presStyleLbl="revTx" presStyleIdx="5" presStyleCnt="10">
        <dgm:presLayoutVars/>
      </dgm:prSet>
      <dgm:spPr/>
    </dgm:pt>
    <dgm:pt modelId="{2ED14500-01E8-45D4-92B8-7A267FFA7C4B}" type="pres">
      <dgm:prSet presAssocID="{6CD5E4E4-C334-45A0-B377-880412FAC87A}" presName="sibTrans" presStyleCnt="0"/>
      <dgm:spPr/>
    </dgm:pt>
    <dgm:pt modelId="{9F458B91-EDFF-4287-87E6-FE6D2C362060}" type="pres">
      <dgm:prSet presAssocID="{952F046D-BB28-4A29-AB33-C6DD61231DA5}" presName="compNode" presStyleCnt="0"/>
      <dgm:spPr/>
    </dgm:pt>
    <dgm:pt modelId="{81FFCB44-83E8-4EF5-A8C4-16FCB49079AF}" type="pres">
      <dgm:prSet presAssocID="{952F046D-BB28-4A29-AB33-C6DD61231DA5}" presName="bgRect" presStyleLbl="bgShp" presStyleIdx="3" presStyleCnt="5"/>
      <dgm:spPr/>
    </dgm:pt>
    <dgm:pt modelId="{3CC09497-83F5-4C01-85AB-91D27017623C}" type="pres">
      <dgm:prSet presAssocID="{952F046D-BB28-4A29-AB33-C6DD61231DA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C902378-30B4-4686-9F6F-563AD120A637}" type="pres">
      <dgm:prSet presAssocID="{952F046D-BB28-4A29-AB33-C6DD61231DA5}" presName="spaceRect" presStyleCnt="0"/>
      <dgm:spPr/>
    </dgm:pt>
    <dgm:pt modelId="{2E2B582C-7BD1-4ABE-8B71-9250B9003701}" type="pres">
      <dgm:prSet presAssocID="{952F046D-BB28-4A29-AB33-C6DD61231DA5}" presName="parTx" presStyleLbl="revTx" presStyleIdx="6" presStyleCnt="10">
        <dgm:presLayoutVars>
          <dgm:chMax val="0"/>
          <dgm:chPref val="0"/>
        </dgm:presLayoutVars>
      </dgm:prSet>
      <dgm:spPr/>
    </dgm:pt>
    <dgm:pt modelId="{11F942EA-565B-4EC4-A654-224B774F2E9E}" type="pres">
      <dgm:prSet presAssocID="{952F046D-BB28-4A29-AB33-C6DD61231DA5}" presName="desTx" presStyleLbl="revTx" presStyleIdx="7" presStyleCnt="10">
        <dgm:presLayoutVars/>
      </dgm:prSet>
      <dgm:spPr/>
    </dgm:pt>
    <dgm:pt modelId="{E4ED390E-8F44-428F-8DDA-8F9F5AF539A6}" type="pres">
      <dgm:prSet presAssocID="{D6F4797F-627A-4795-BEA4-5A96AB3AF6C3}" presName="sibTrans" presStyleCnt="0"/>
      <dgm:spPr/>
    </dgm:pt>
    <dgm:pt modelId="{AB63B5B9-E638-49B5-84DD-3B45772E3AE4}" type="pres">
      <dgm:prSet presAssocID="{2C60727C-2B71-416F-A61F-CE286C2CE5D4}" presName="compNode" presStyleCnt="0"/>
      <dgm:spPr/>
    </dgm:pt>
    <dgm:pt modelId="{781BEDE0-8F7F-43BD-987C-5E8081FE2B6E}" type="pres">
      <dgm:prSet presAssocID="{2C60727C-2B71-416F-A61F-CE286C2CE5D4}" presName="bgRect" presStyleLbl="bgShp" presStyleIdx="4" presStyleCnt="5"/>
      <dgm:spPr/>
    </dgm:pt>
    <dgm:pt modelId="{C8E206E7-B46E-4FB8-8679-02F0AD850494}" type="pres">
      <dgm:prSet presAssocID="{2C60727C-2B71-416F-A61F-CE286C2CE5D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812A9BD2-B3ED-4B8F-B5C2-8146F778BA48}" type="pres">
      <dgm:prSet presAssocID="{2C60727C-2B71-416F-A61F-CE286C2CE5D4}" presName="spaceRect" presStyleCnt="0"/>
      <dgm:spPr/>
    </dgm:pt>
    <dgm:pt modelId="{FBED02EC-8567-4F08-9D93-1AC79C61A9C5}" type="pres">
      <dgm:prSet presAssocID="{2C60727C-2B71-416F-A61F-CE286C2CE5D4}" presName="parTx" presStyleLbl="revTx" presStyleIdx="8" presStyleCnt="10">
        <dgm:presLayoutVars>
          <dgm:chMax val="0"/>
          <dgm:chPref val="0"/>
        </dgm:presLayoutVars>
      </dgm:prSet>
      <dgm:spPr/>
    </dgm:pt>
    <dgm:pt modelId="{BE9A097E-9D3A-4C23-816B-AFD13DCFA68F}" type="pres">
      <dgm:prSet presAssocID="{2C60727C-2B71-416F-A61F-CE286C2CE5D4}" presName="desTx" presStyleLbl="revTx" presStyleIdx="9" presStyleCnt="10">
        <dgm:presLayoutVars/>
      </dgm:prSet>
      <dgm:spPr/>
    </dgm:pt>
  </dgm:ptLst>
  <dgm:cxnLst>
    <dgm:cxn modelId="{1FF45B09-7901-4C73-B9DD-B64A062ECF6E}" type="presOf" srcId="{952F046D-BB28-4A29-AB33-C6DD61231DA5}" destId="{2E2B582C-7BD1-4ABE-8B71-9250B9003701}" srcOrd="0" destOrd="0" presId="urn:microsoft.com/office/officeart/2018/2/layout/IconVerticalSolidList"/>
    <dgm:cxn modelId="{9CD60E0C-A879-4E62-98DC-AC9D21A486C9}" type="presOf" srcId="{737DB5D7-3DD1-4044-B782-5B50172AFD81}" destId="{5D77C6B7-24F1-4376-8BD6-23166365D3AB}" srcOrd="0" destOrd="0" presId="urn:microsoft.com/office/officeart/2018/2/layout/IconVerticalSolidList"/>
    <dgm:cxn modelId="{4683331B-FB96-4575-A199-E74AE9E77153}" type="presOf" srcId="{560F3669-C3D8-4A82-96EB-4B4A1E296593}" destId="{2050D8A4-2249-41E6-AB9F-09AD5FB7FFC6}" srcOrd="0" destOrd="0" presId="urn:microsoft.com/office/officeart/2018/2/layout/IconVerticalSolidList"/>
    <dgm:cxn modelId="{6621C821-F466-4555-B0C8-2C0BC7E6CFEE}" srcId="{C8AA193A-1BC4-4579-ADB9-3497EDE664FE}" destId="{C3EE77A8-8ECF-475B-8358-C19ED94B21DD}" srcOrd="0" destOrd="0" parTransId="{43BF84CB-E6B5-4B82-A100-2C11CD3192A2}" sibTransId="{2FCF44A7-9343-4A83-B680-7C74DC912246}"/>
    <dgm:cxn modelId="{45E0172D-43FA-4E0F-938E-ECC16096C957}" type="presOf" srcId="{5089DDED-0928-4F66-8DAA-D0C1250998EA}" destId="{0FC568A0-41E6-4EEC-A8A8-1333F17A8968}" srcOrd="0" destOrd="0" presId="urn:microsoft.com/office/officeart/2018/2/layout/IconVerticalSolidList"/>
    <dgm:cxn modelId="{3D187E30-AC0B-4945-8FD9-82972CD952C6}" srcId="{952F046D-BB28-4A29-AB33-C6DD61231DA5}" destId="{E2C864AF-5AA3-4727-9B08-983709B3266B}" srcOrd="0" destOrd="0" parTransId="{21FCB724-21C5-4FBE-9E18-2987FC51071E}" sibTransId="{669F7D6F-587A-4B0F-934B-3A3FF8B94EF1}"/>
    <dgm:cxn modelId="{06960E33-0A09-489D-B3CD-07997F5DFA88}" type="presOf" srcId="{C3EE77A8-8ECF-475B-8358-C19ED94B21DD}" destId="{6CDFA3EE-BB8A-4B58-A6DB-6AD40D6914B8}" srcOrd="0" destOrd="0" presId="urn:microsoft.com/office/officeart/2018/2/layout/IconVerticalSolidList"/>
    <dgm:cxn modelId="{C9C7EA68-8DA1-4EBE-AA8D-61D1C9CF30CB}" type="presOf" srcId="{E2C864AF-5AA3-4727-9B08-983709B3266B}" destId="{11F942EA-565B-4EC4-A654-224B774F2E9E}" srcOrd="0" destOrd="0" presId="urn:microsoft.com/office/officeart/2018/2/layout/IconVerticalSolidList"/>
    <dgm:cxn modelId="{3C565356-3B8E-4EDF-AD70-70A687AD7240}" srcId="{763EDF67-1887-4BEF-9CA4-E36C7C0CE819}" destId="{2C60727C-2B71-416F-A61F-CE286C2CE5D4}" srcOrd="4" destOrd="0" parTransId="{DD006C76-5974-454E-A070-944A7A051AAD}" sibTransId="{790E17F0-16DE-4889-8AEC-F048983EA9DD}"/>
    <dgm:cxn modelId="{0A7BE578-2A1D-4B0C-8F41-B46515DEC77F}" srcId="{2C60727C-2B71-416F-A61F-CE286C2CE5D4}" destId="{F6998771-C397-478F-8DE1-4C0C094AB245}" srcOrd="0" destOrd="0" parTransId="{283806A1-F469-4A9F-B3FE-FD7B873B8E7F}" sibTransId="{3B0E1DEE-074E-439F-A706-37CDD5C14A7F}"/>
    <dgm:cxn modelId="{F164FF88-F7DC-4A49-872E-B4161F43A127}" srcId="{763EDF67-1887-4BEF-9CA4-E36C7C0CE819}" destId="{560F3669-C3D8-4A82-96EB-4B4A1E296593}" srcOrd="2" destOrd="0" parTransId="{99999BE2-B015-4E4A-899E-EE585D3E3A50}" sibTransId="{6CD5E4E4-C334-45A0-B377-880412FAC87A}"/>
    <dgm:cxn modelId="{6D864B94-6291-4189-83A9-36EDC7B55AE8}" srcId="{560F3669-C3D8-4A82-96EB-4B4A1E296593}" destId="{5089DDED-0928-4F66-8DAA-D0C1250998EA}" srcOrd="0" destOrd="0" parTransId="{DCB69E9F-C98E-42D2-8761-EFCDB9FF9B1F}" sibTransId="{DAB2CF78-2111-4BBF-AB72-3868338EFD3A}"/>
    <dgm:cxn modelId="{EA5DE89C-9449-4F44-872A-880771B2E70D}" type="presOf" srcId="{C8AA193A-1BC4-4579-ADB9-3497EDE664FE}" destId="{6E538562-6C42-44FA-B36C-E4DDD31499BD}" srcOrd="0" destOrd="0" presId="urn:microsoft.com/office/officeart/2018/2/layout/IconVerticalSolidList"/>
    <dgm:cxn modelId="{717A2A9E-24E8-4E12-AFC0-08426521F707}" srcId="{763EDF67-1887-4BEF-9CA4-E36C7C0CE819}" destId="{952F046D-BB28-4A29-AB33-C6DD61231DA5}" srcOrd="3" destOrd="0" parTransId="{CC575FDB-7AF2-4600-9A50-32680CCCA647}" sibTransId="{D6F4797F-627A-4795-BEA4-5A96AB3AF6C3}"/>
    <dgm:cxn modelId="{8AD02FB7-60A4-4D47-AA81-BC43FF0C54F8}" type="presOf" srcId="{502A1B44-254C-4418-BEA2-A1151D7FFDC5}" destId="{6710717D-2923-4C0C-9DF6-72FFFC4B96E0}" srcOrd="0" destOrd="0" presId="urn:microsoft.com/office/officeart/2018/2/layout/IconVerticalSolidList"/>
    <dgm:cxn modelId="{65A62DC0-6BD0-447D-9D11-9512AE78E1AA}" type="presOf" srcId="{F6998771-C397-478F-8DE1-4C0C094AB245}" destId="{BE9A097E-9D3A-4C23-816B-AFD13DCFA68F}" srcOrd="0" destOrd="0" presId="urn:microsoft.com/office/officeart/2018/2/layout/IconVerticalSolidList"/>
    <dgm:cxn modelId="{9D6226CB-2040-44FE-9736-B6034D457578}" srcId="{737DB5D7-3DD1-4044-B782-5B50172AFD81}" destId="{502A1B44-254C-4418-BEA2-A1151D7FFDC5}" srcOrd="0" destOrd="0" parTransId="{52087EC5-6714-4332-83F0-955783DBFAAC}" sibTransId="{6A22DED7-432D-45BD-989D-260D9AA1B515}"/>
    <dgm:cxn modelId="{F5F4C1DF-6819-408C-8AD3-4E3F6BF00E58}" type="presOf" srcId="{763EDF67-1887-4BEF-9CA4-E36C7C0CE819}" destId="{DE69380B-E69E-4A5B-B01A-E675204736CE}" srcOrd="0" destOrd="0" presId="urn:microsoft.com/office/officeart/2018/2/layout/IconVerticalSolidList"/>
    <dgm:cxn modelId="{095B81E4-A238-464E-B1AD-B26049C82983}" srcId="{763EDF67-1887-4BEF-9CA4-E36C7C0CE819}" destId="{737DB5D7-3DD1-4044-B782-5B50172AFD81}" srcOrd="1" destOrd="0" parTransId="{75154647-E842-4A10-836A-0B5C084E2D98}" sibTransId="{F4D93C7E-2C77-4348-ACDA-D1CA43FC184B}"/>
    <dgm:cxn modelId="{C1D0ECE4-D83F-4E89-8297-6BBEBFB88D20}" srcId="{763EDF67-1887-4BEF-9CA4-E36C7C0CE819}" destId="{C8AA193A-1BC4-4579-ADB9-3497EDE664FE}" srcOrd="0" destOrd="0" parTransId="{2844ABAD-C01E-45AA-8912-DBCA69E8921F}" sibTransId="{CDC636E3-03FE-438E-8FD8-C403F7993B92}"/>
    <dgm:cxn modelId="{1ABE52E7-C2F6-4D3E-B9E3-E5D5BB25FF15}" type="presOf" srcId="{2C60727C-2B71-416F-A61F-CE286C2CE5D4}" destId="{FBED02EC-8567-4F08-9D93-1AC79C61A9C5}" srcOrd="0" destOrd="0" presId="urn:microsoft.com/office/officeart/2018/2/layout/IconVerticalSolidList"/>
    <dgm:cxn modelId="{80E52D6F-896F-44E1-9067-35E1D93B5326}" type="presParOf" srcId="{DE69380B-E69E-4A5B-B01A-E675204736CE}" destId="{AD2D611E-04CC-4F5F-9912-F2F7A438F90D}" srcOrd="0" destOrd="0" presId="urn:microsoft.com/office/officeart/2018/2/layout/IconVerticalSolidList"/>
    <dgm:cxn modelId="{D371C1E4-F74D-409B-9E92-011276614E56}" type="presParOf" srcId="{AD2D611E-04CC-4F5F-9912-F2F7A438F90D}" destId="{E046F4B7-BDE7-46DD-84D3-7CF9213861BA}" srcOrd="0" destOrd="0" presId="urn:microsoft.com/office/officeart/2018/2/layout/IconVerticalSolidList"/>
    <dgm:cxn modelId="{C4A285FA-143E-43DA-9794-1F217FD3EE3B}" type="presParOf" srcId="{AD2D611E-04CC-4F5F-9912-F2F7A438F90D}" destId="{D03F2B10-FBA9-4BE8-96E8-6BF3CC994CED}" srcOrd="1" destOrd="0" presId="urn:microsoft.com/office/officeart/2018/2/layout/IconVerticalSolidList"/>
    <dgm:cxn modelId="{3062D35F-6175-4643-9966-7C2CE19037AF}" type="presParOf" srcId="{AD2D611E-04CC-4F5F-9912-F2F7A438F90D}" destId="{A79222FE-04F0-40E4-B415-1FDC8636A819}" srcOrd="2" destOrd="0" presId="urn:microsoft.com/office/officeart/2018/2/layout/IconVerticalSolidList"/>
    <dgm:cxn modelId="{CCDD55B0-FD6E-4DF9-9748-DF7BF44F0AE5}" type="presParOf" srcId="{AD2D611E-04CC-4F5F-9912-F2F7A438F90D}" destId="{6E538562-6C42-44FA-B36C-E4DDD31499BD}" srcOrd="3" destOrd="0" presId="urn:microsoft.com/office/officeart/2018/2/layout/IconVerticalSolidList"/>
    <dgm:cxn modelId="{61671D53-BFDB-4E95-96CC-B7ED084EEE72}" type="presParOf" srcId="{AD2D611E-04CC-4F5F-9912-F2F7A438F90D}" destId="{6CDFA3EE-BB8A-4B58-A6DB-6AD40D6914B8}" srcOrd="4" destOrd="0" presId="urn:microsoft.com/office/officeart/2018/2/layout/IconVerticalSolidList"/>
    <dgm:cxn modelId="{8C2D85D3-ABA2-489E-BF54-680ACED39598}" type="presParOf" srcId="{DE69380B-E69E-4A5B-B01A-E675204736CE}" destId="{784BB5A1-68CB-4047-957A-A85E44ED184D}" srcOrd="1" destOrd="0" presId="urn:microsoft.com/office/officeart/2018/2/layout/IconVerticalSolidList"/>
    <dgm:cxn modelId="{6C9E0186-597D-4717-BEB8-459A04AB9669}" type="presParOf" srcId="{DE69380B-E69E-4A5B-B01A-E675204736CE}" destId="{6681B5CA-F993-4A0A-8979-5872AD0E1B56}" srcOrd="2" destOrd="0" presId="urn:microsoft.com/office/officeart/2018/2/layout/IconVerticalSolidList"/>
    <dgm:cxn modelId="{1A2F2477-14A9-499C-838F-D703153B5886}" type="presParOf" srcId="{6681B5CA-F993-4A0A-8979-5872AD0E1B56}" destId="{090AA1E3-3577-4033-B472-B24FFA9941A9}" srcOrd="0" destOrd="0" presId="urn:microsoft.com/office/officeart/2018/2/layout/IconVerticalSolidList"/>
    <dgm:cxn modelId="{521B2FF0-CE2B-4682-8593-0CEEDF4DC1A6}" type="presParOf" srcId="{6681B5CA-F993-4A0A-8979-5872AD0E1B56}" destId="{54D6D0B6-0579-49D1-A6C0-D6211DD2AFEB}" srcOrd="1" destOrd="0" presId="urn:microsoft.com/office/officeart/2018/2/layout/IconVerticalSolidList"/>
    <dgm:cxn modelId="{22C49722-EFB2-4D07-A07D-672DD5DD0E5C}" type="presParOf" srcId="{6681B5CA-F993-4A0A-8979-5872AD0E1B56}" destId="{9AF33392-C0CE-407D-82AB-E98D03F0FE10}" srcOrd="2" destOrd="0" presId="urn:microsoft.com/office/officeart/2018/2/layout/IconVerticalSolidList"/>
    <dgm:cxn modelId="{E8A5A621-AEC9-4D70-905B-457A1B1EBFEF}" type="presParOf" srcId="{6681B5CA-F993-4A0A-8979-5872AD0E1B56}" destId="{5D77C6B7-24F1-4376-8BD6-23166365D3AB}" srcOrd="3" destOrd="0" presId="urn:microsoft.com/office/officeart/2018/2/layout/IconVerticalSolidList"/>
    <dgm:cxn modelId="{4D21BC6E-C449-4F85-9066-2D1B93FBCE47}" type="presParOf" srcId="{6681B5CA-F993-4A0A-8979-5872AD0E1B56}" destId="{6710717D-2923-4C0C-9DF6-72FFFC4B96E0}" srcOrd="4" destOrd="0" presId="urn:microsoft.com/office/officeart/2018/2/layout/IconVerticalSolidList"/>
    <dgm:cxn modelId="{4E4EBA62-A73C-4E17-8A6D-158658324029}" type="presParOf" srcId="{DE69380B-E69E-4A5B-B01A-E675204736CE}" destId="{C00A6A69-84E9-40BC-BAE7-32B94DE45041}" srcOrd="3" destOrd="0" presId="urn:microsoft.com/office/officeart/2018/2/layout/IconVerticalSolidList"/>
    <dgm:cxn modelId="{7DCA3D92-39A2-4481-B88A-92CB3331F330}" type="presParOf" srcId="{DE69380B-E69E-4A5B-B01A-E675204736CE}" destId="{EC88F369-ECFD-4A33-BE60-E9EAAE168A9E}" srcOrd="4" destOrd="0" presId="urn:microsoft.com/office/officeart/2018/2/layout/IconVerticalSolidList"/>
    <dgm:cxn modelId="{FC804598-B309-4C83-A97D-7EF5E7FED049}" type="presParOf" srcId="{EC88F369-ECFD-4A33-BE60-E9EAAE168A9E}" destId="{BB24037E-D1BF-4D52-B5F3-7BF272BD534B}" srcOrd="0" destOrd="0" presId="urn:microsoft.com/office/officeart/2018/2/layout/IconVerticalSolidList"/>
    <dgm:cxn modelId="{63816974-697B-4863-806E-3B6C9F40125B}" type="presParOf" srcId="{EC88F369-ECFD-4A33-BE60-E9EAAE168A9E}" destId="{06BE8DFD-6BC7-4E24-BED9-8A2F5C5BEDD2}" srcOrd="1" destOrd="0" presId="urn:microsoft.com/office/officeart/2018/2/layout/IconVerticalSolidList"/>
    <dgm:cxn modelId="{5B2AFD50-BEAF-4DAD-B8C5-8BB7DBB14CB3}" type="presParOf" srcId="{EC88F369-ECFD-4A33-BE60-E9EAAE168A9E}" destId="{9F81C9D1-A09D-4394-A808-5DC398BFFE66}" srcOrd="2" destOrd="0" presId="urn:microsoft.com/office/officeart/2018/2/layout/IconVerticalSolidList"/>
    <dgm:cxn modelId="{D1F391C1-6991-4211-8CA4-6EDCA9A0C63F}" type="presParOf" srcId="{EC88F369-ECFD-4A33-BE60-E9EAAE168A9E}" destId="{2050D8A4-2249-41E6-AB9F-09AD5FB7FFC6}" srcOrd="3" destOrd="0" presId="urn:microsoft.com/office/officeart/2018/2/layout/IconVerticalSolidList"/>
    <dgm:cxn modelId="{9A3F579B-7DF5-449B-BB26-A1174DE1B3A7}" type="presParOf" srcId="{EC88F369-ECFD-4A33-BE60-E9EAAE168A9E}" destId="{0FC568A0-41E6-4EEC-A8A8-1333F17A8968}" srcOrd="4" destOrd="0" presId="urn:microsoft.com/office/officeart/2018/2/layout/IconVerticalSolidList"/>
    <dgm:cxn modelId="{92CE3030-8794-4236-A036-A3CDB3BB214D}" type="presParOf" srcId="{DE69380B-E69E-4A5B-B01A-E675204736CE}" destId="{2ED14500-01E8-45D4-92B8-7A267FFA7C4B}" srcOrd="5" destOrd="0" presId="urn:microsoft.com/office/officeart/2018/2/layout/IconVerticalSolidList"/>
    <dgm:cxn modelId="{58AF9B1B-AE5A-432A-9037-3F15D0CE78AC}" type="presParOf" srcId="{DE69380B-E69E-4A5B-B01A-E675204736CE}" destId="{9F458B91-EDFF-4287-87E6-FE6D2C362060}" srcOrd="6" destOrd="0" presId="urn:microsoft.com/office/officeart/2018/2/layout/IconVerticalSolidList"/>
    <dgm:cxn modelId="{0F31CD7E-F6E1-4141-9766-9CAAC0083236}" type="presParOf" srcId="{9F458B91-EDFF-4287-87E6-FE6D2C362060}" destId="{81FFCB44-83E8-4EF5-A8C4-16FCB49079AF}" srcOrd="0" destOrd="0" presId="urn:microsoft.com/office/officeart/2018/2/layout/IconVerticalSolidList"/>
    <dgm:cxn modelId="{83A9CA12-9C14-4626-87A3-00DDEF4BBB30}" type="presParOf" srcId="{9F458B91-EDFF-4287-87E6-FE6D2C362060}" destId="{3CC09497-83F5-4C01-85AB-91D27017623C}" srcOrd="1" destOrd="0" presId="urn:microsoft.com/office/officeart/2018/2/layout/IconVerticalSolidList"/>
    <dgm:cxn modelId="{98C92BB9-E647-40C8-A85F-AADBA245805B}" type="presParOf" srcId="{9F458B91-EDFF-4287-87E6-FE6D2C362060}" destId="{9C902378-30B4-4686-9F6F-563AD120A637}" srcOrd="2" destOrd="0" presId="urn:microsoft.com/office/officeart/2018/2/layout/IconVerticalSolidList"/>
    <dgm:cxn modelId="{35AD17FD-1224-4A5C-9790-8E0524D9190D}" type="presParOf" srcId="{9F458B91-EDFF-4287-87E6-FE6D2C362060}" destId="{2E2B582C-7BD1-4ABE-8B71-9250B9003701}" srcOrd="3" destOrd="0" presId="urn:microsoft.com/office/officeart/2018/2/layout/IconVerticalSolidList"/>
    <dgm:cxn modelId="{4B894627-5821-4859-BB71-0242F6003686}" type="presParOf" srcId="{9F458B91-EDFF-4287-87E6-FE6D2C362060}" destId="{11F942EA-565B-4EC4-A654-224B774F2E9E}" srcOrd="4" destOrd="0" presId="urn:microsoft.com/office/officeart/2018/2/layout/IconVerticalSolidList"/>
    <dgm:cxn modelId="{43AB0224-C828-488B-ACBB-CA8340F4361A}" type="presParOf" srcId="{DE69380B-E69E-4A5B-B01A-E675204736CE}" destId="{E4ED390E-8F44-428F-8DDA-8F9F5AF539A6}" srcOrd="7" destOrd="0" presId="urn:microsoft.com/office/officeart/2018/2/layout/IconVerticalSolidList"/>
    <dgm:cxn modelId="{82F7C779-60C1-46F6-AB32-B8AFBB4FBDDF}" type="presParOf" srcId="{DE69380B-E69E-4A5B-B01A-E675204736CE}" destId="{AB63B5B9-E638-49B5-84DD-3B45772E3AE4}" srcOrd="8" destOrd="0" presId="urn:microsoft.com/office/officeart/2018/2/layout/IconVerticalSolidList"/>
    <dgm:cxn modelId="{88420E4E-9992-4109-9442-011D409F7F19}" type="presParOf" srcId="{AB63B5B9-E638-49B5-84DD-3B45772E3AE4}" destId="{781BEDE0-8F7F-43BD-987C-5E8081FE2B6E}" srcOrd="0" destOrd="0" presId="urn:microsoft.com/office/officeart/2018/2/layout/IconVerticalSolidList"/>
    <dgm:cxn modelId="{DC8CC2D1-E457-4845-BB6A-EF0F0FDD3D0D}" type="presParOf" srcId="{AB63B5B9-E638-49B5-84DD-3B45772E3AE4}" destId="{C8E206E7-B46E-4FB8-8679-02F0AD850494}" srcOrd="1" destOrd="0" presId="urn:microsoft.com/office/officeart/2018/2/layout/IconVerticalSolidList"/>
    <dgm:cxn modelId="{E2B812FF-054D-4DFA-96D7-8A40005C9201}" type="presParOf" srcId="{AB63B5B9-E638-49B5-84DD-3B45772E3AE4}" destId="{812A9BD2-B3ED-4B8F-B5C2-8146F778BA48}" srcOrd="2" destOrd="0" presId="urn:microsoft.com/office/officeart/2018/2/layout/IconVerticalSolidList"/>
    <dgm:cxn modelId="{35469347-6B74-4A46-B668-C2272524CFCD}" type="presParOf" srcId="{AB63B5B9-E638-49B5-84DD-3B45772E3AE4}" destId="{FBED02EC-8567-4F08-9D93-1AC79C61A9C5}" srcOrd="3" destOrd="0" presId="urn:microsoft.com/office/officeart/2018/2/layout/IconVerticalSolidList"/>
    <dgm:cxn modelId="{1392F757-6F82-4BF1-998A-4A12097A2391}" type="presParOf" srcId="{AB63B5B9-E638-49B5-84DD-3B45772E3AE4}" destId="{BE9A097E-9D3A-4C23-816B-AFD13DCFA68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6F4B7-BDE7-46DD-84D3-7CF9213861BA}">
      <dsp:nvSpPr>
        <dsp:cNvPr id="0" name=""/>
        <dsp:cNvSpPr/>
      </dsp:nvSpPr>
      <dsp:spPr>
        <a:xfrm>
          <a:off x="0" y="2366"/>
          <a:ext cx="7467600" cy="5040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F2B10-FBA9-4BE8-96E8-6BF3CC994CED}">
      <dsp:nvSpPr>
        <dsp:cNvPr id="0" name=""/>
        <dsp:cNvSpPr/>
      </dsp:nvSpPr>
      <dsp:spPr>
        <a:xfrm>
          <a:off x="152470" y="115774"/>
          <a:ext cx="277219" cy="277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38562-6C42-44FA-B36C-E4DDD31499BD}">
      <dsp:nvSpPr>
        <dsp:cNvPr id="0" name=""/>
        <dsp:cNvSpPr/>
      </dsp:nvSpPr>
      <dsp:spPr>
        <a:xfrm>
          <a:off x="582161" y="2366"/>
          <a:ext cx="3360420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1. FY-24 - Annual Chilled Water – Load Shed Test </a:t>
          </a:r>
          <a:endParaRPr lang="en-US" sz="1500" kern="1200" dirty="0"/>
        </a:p>
      </dsp:txBody>
      <dsp:txXfrm>
        <a:off x="582161" y="2366"/>
        <a:ext cx="3360420" cy="504036"/>
      </dsp:txXfrm>
    </dsp:sp>
    <dsp:sp modelId="{6CDFA3EE-BB8A-4B58-A6DB-6AD40D6914B8}">
      <dsp:nvSpPr>
        <dsp:cNvPr id="0" name=""/>
        <dsp:cNvSpPr/>
      </dsp:nvSpPr>
      <dsp:spPr>
        <a:xfrm>
          <a:off x="3942581" y="2366"/>
          <a:ext cx="3525018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Jason Collins</a:t>
          </a:r>
        </a:p>
      </dsp:txBody>
      <dsp:txXfrm>
        <a:off x="3942581" y="2366"/>
        <a:ext cx="3525018" cy="504036"/>
      </dsp:txXfrm>
    </dsp:sp>
    <dsp:sp modelId="{090AA1E3-3577-4033-B472-B24FFA9941A9}">
      <dsp:nvSpPr>
        <dsp:cNvPr id="0" name=""/>
        <dsp:cNvSpPr/>
      </dsp:nvSpPr>
      <dsp:spPr>
        <a:xfrm>
          <a:off x="0" y="632411"/>
          <a:ext cx="7467600" cy="5040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6D0B6-0579-49D1-A6C0-D6211DD2AFEB}">
      <dsp:nvSpPr>
        <dsp:cNvPr id="0" name=""/>
        <dsp:cNvSpPr/>
      </dsp:nvSpPr>
      <dsp:spPr>
        <a:xfrm>
          <a:off x="152470" y="745819"/>
          <a:ext cx="277219" cy="277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7C6B7-24F1-4376-8BD6-23166365D3AB}">
      <dsp:nvSpPr>
        <dsp:cNvPr id="0" name=""/>
        <dsp:cNvSpPr/>
      </dsp:nvSpPr>
      <dsp:spPr>
        <a:xfrm>
          <a:off x="582161" y="632411"/>
          <a:ext cx="3360420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2. Steam Shut Down Reminder</a:t>
          </a:r>
          <a:endParaRPr lang="en-US" sz="1500" kern="1200"/>
        </a:p>
      </dsp:txBody>
      <dsp:txXfrm>
        <a:off x="582161" y="632411"/>
        <a:ext cx="3360420" cy="504036"/>
      </dsp:txXfrm>
    </dsp:sp>
    <dsp:sp modelId="{6710717D-2923-4C0C-9DF6-72FFFC4B96E0}">
      <dsp:nvSpPr>
        <dsp:cNvPr id="0" name=""/>
        <dsp:cNvSpPr/>
      </dsp:nvSpPr>
      <dsp:spPr>
        <a:xfrm>
          <a:off x="3942581" y="632411"/>
          <a:ext cx="3525018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Jason Collins</a:t>
          </a:r>
        </a:p>
      </dsp:txBody>
      <dsp:txXfrm>
        <a:off x="3942581" y="632411"/>
        <a:ext cx="3525018" cy="504036"/>
      </dsp:txXfrm>
    </dsp:sp>
    <dsp:sp modelId="{BB24037E-D1BF-4D52-B5F3-7BF272BD534B}">
      <dsp:nvSpPr>
        <dsp:cNvPr id="0" name=""/>
        <dsp:cNvSpPr/>
      </dsp:nvSpPr>
      <dsp:spPr>
        <a:xfrm>
          <a:off x="0" y="1262456"/>
          <a:ext cx="7467600" cy="5040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E8DFD-6BC7-4E24-BED9-8A2F5C5BEDD2}">
      <dsp:nvSpPr>
        <dsp:cNvPr id="0" name=""/>
        <dsp:cNvSpPr/>
      </dsp:nvSpPr>
      <dsp:spPr>
        <a:xfrm>
          <a:off x="152470" y="1375865"/>
          <a:ext cx="277219" cy="2772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0D8A4-2249-41E6-AB9F-09AD5FB7FFC6}">
      <dsp:nvSpPr>
        <dsp:cNvPr id="0" name=""/>
        <dsp:cNvSpPr/>
      </dsp:nvSpPr>
      <dsp:spPr>
        <a:xfrm>
          <a:off x="582161" y="1262456"/>
          <a:ext cx="3360420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3. </a:t>
          </a:r>
          <a:r>
            <a:rPr lang="en-US" sz="1500" b="1" kern="1200"/>
            <a:t>What to attach to an CRP?</a:t>
          </a:r>
          <a:endParaRPr lang="en-US" sz="1500" kern="1200"/>
        </a:p>
      </dsp:txBody>
      <dsp:txXfrm>
        <a:off x="582161" y="1262456"/>
        <a:ext cx="3360420" cy="504036"/>
      </dsp:txXfrm>
    </dsp:sp>
    <dsp:sp modelId="{0FC568A0-41E6-4EEC-A8A8-1333F17A8968}">
      <dsp:nvSpPr>
        <dsp:cNvPr id="0" name=""/>
        <dsp:cNvSpPr/>
      </dsp:nvSpPr>
      <dsp:spPr>
        <a:xfrm>
          <a:off x="3942581" y="1262456"/>
          <a:ext cx="3525018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Contracts Team</a:t>
          </a:r>
        </a:p>
      </dsp:txBody>
      <dsp:txXfrm>
        <a:off x="3942581" y="1262456"/>
        <a:ext cx="3525018" cy="504036"/>
      </dsp:txXfrm>
    </dsp:sp>
    <dsp:sp modelId="{81FFCB44-83E8-4EF5-A8C4-16FCB49079AF}">
      <dsp:nvSpPr>
        <dsp:cNvPr id="0" name=""/>
        <dsp:cNvSpPr/>
      </dsp:nvSpPr>
      <dsp:spPr>
        <a:xfrm>
          <a:off x="0" y="1892502"/>
          <a:ext cx="7467600" cy="5040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09497-83F5-4C01-85AB-91D27017623C}">
      <dsp:nvSpPr>
        <dsp:cNvPr id="0" name=""/>
        <dsp:cNvSpPr/>
      </dsp:nvSpPr>
      <dsp:spPr>
        <a:xfrm>
          <a:off x="152470" y="2005910"/>
          <a:ext cx="277219" cy="2772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582C-7BD1-4ABE-8B71-9250B9003701}">
      <dsp:nvSpPr>
        <dsp:cNvPr id="0" name=""/>
        <dsp:cNvSpPr/>
      </dsp:nvSpPr>
      <dsp:spPr>
        <a:xfrm>
          <a:off x="582161" y="1892502"/>
          <a:ext cx="3360420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4. Design Review Best Practices and FE Standards Update</a:t>
          </a:r>
          <a:endParaRPr lang="en-US" sz="1500" kern="1200" dirty="0"/>
        </a:p>
      </dsp:txBody>
      <dsp:txXfrm>
        <a:off x="582161" y="1892502"/>
        <a:ext cx="3360420" cy="504036"/>
      </dsp:txXfrm>
    </dsp:sp>
    <dsp:sp modelId="{11F942EA-565B-4EC4-A654-224B774F2E9E}">
      <dsp:nvSpPr>
        <dsp:cNvPr id="0" name=""/>
        <dsp:cNvSpPr/>
      </dsp:nvSpPr>
      <dsp:spPr>
        <a:xfrm>
          <a:off x="3942581" y="1892502"/>
          <a:ext cx="3525018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Erik Eshelman</a:t>
          </a:r>
        </a:p>
      </dsp:txBody>
      <dsp:txXfrm>
        <a:off x="3942581" y="1892502"/>
        <a:ext cx="3525018" cy="504036"/>
      </dsp:txXfrm>
    </dsp:sp>
    <dsp:sp modelId="{781BEDE0-8F7F-43BD-987C-5E8081FE2B6E}">
      <dsp:nvSpPr>
        <dsp:cNvPr id="0" name=""/>
        <dsp:cNvSpPr/>
      </dsp:nvSpPr>
      <dsp:spPr>
        <a:xfrm>
          <a:off x="0" y="2522547"/>
          <a:ext cx="7467600" cy="5040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206E7-B46E-4FB8-8679-02F0AD850494}">
      <dsp:nvSpPr>
        <dsp:cNvPr id="0" name=""/>
        <dsp:cNvSpPr/>
      </dsp:nvSpPr>
      <dsp:spPr>
        <a:xfrm>
          <a:off x="152470" y="2635955"/>
          <a:ext cx="277219" cy="2772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D02EC-8567-4F08-9D93-1AC79C61A9C5}">
      <dsp:nvSpPr>
        <dsp:cNvPr id="0" name=""/>
        <dsp:cNvSpPr/>
      </dsp:nvSpPr>
      <dsp:spPr>
        <a:xfrm>
          <a:off x="582161" y="2522547"/>
          <a:ext cx="3360420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5. Summer Construction Projects</a:t>
          </a:r>
          <a:endParaRPr lang="en-US" sz="1500" kern="1200"/>
        </a:p>
      </dsp:txBody>
      <dsp:txXfrm>
        <a:off x="582161" y="2522547"/>
        <a:ext cx="3360420" cy="504036"/>
      </dsp:txXfrm>
    </dsp:sp>
    <dsp:sp modelId="{BE9A097E-9D3A-4C23-816B-AFD13DCFA68F}">
      <dsp:nvSpPr>
        <dsp:cNvPr id="0" name=""/>
        <dsp:cNvSpPr/>
      </dsp:nvSpPr>
      <dsp:spPr>
        <a:xfrm>
          <a:off x="3942581" y="2522547"/>
          <a:ext cx="3525018" cy="50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4" tIns="53344" rIns="53344" bIns="5334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Andrew Magré</a:t>
          </a:r>
        </a:p>
      </dsp:txBody>
      <dsp:txXfrm>
        <a:off x="3942581" y="2522547"/>
        <a:ext cx="3525018" cy="504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tree with pink flowers&#10;&#10;Description automatically generated">
            <a:extLst>
              <a:ext uri="{FF2B5EF4-FFF2-40B4-BE49-F238E27FC236}">
                <a16:creationId xmlns:a16="http://schemas.microsoft.com/office/drawing/2014/main" id="{96756FFC-7CE8-DD07-FBCB-01E996CF5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7813"/>
          <a:stretch/>
        </p:blipFill>
        <p:spPr>
          <a:xfrm>
            <a:off x="0" y="171655"/>
            <a:ext cx="9144000" cy="49718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AA073-920D-E54F-9AC5-76F07003BD6C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8">
            <a:extLst>
              <a:ext uri="{FF2B5EF4-FFF2-40B4-BE49-F238E27FC236}">
                <a16:creationId xmlns:a16="http://schemas.microsoft.com/office/drawing/2014/main" id="{EBDFF706-523C-3443-A746-980EE949C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F5CFD81-593A-174A-ABE5-171DDF25E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C4908C2-176B-3DE5-53E1-82E4021932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4" y="645281"/>
            <a:ext cx="991284" cy="9912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79AF82-2025-4A46-9A8F-C7EBC5A38F02}"/>
              </a:ext>
            </a:extLst>
          </p:cNvPr>
          <p:cNvSpPr/>
          <p:nvPr userDrawn="1"/>
        </p:nvSpPr>
        <p:spPr>
          <a:xfrm>
            <a:off x="0" y="4967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314-98FC-B94B-8977-49FAA4E0471C}" type="datetime1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5" y="1085850"/>
            <a:ext cx="4343395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10" y="1085850"/>
            <a:ext cx="4358795" cy="3657600"/>
          </a:xfrm>
        </p:spPr>
        <p:txBody>
          <a:bodyPr numCol="1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DE780E24-C73F-2641-BCA8-7EB5A5CFB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317C-1E3C-864A-B276-B05BE7E8A20F}" type="datetime1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73933"/>
            <a:ext cx="8458200" cy="403622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1543050"/>
            <a:ext cx="7467600" cy="30289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C4484C72-ACA8-0D4F-B547-E196BF6EA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  <p:sp>
        <p:nvSpPr>
          <p:cNvPr id="3" name="Title 13">
            <a:extLst>
              <a:ext uri="{FF2B5EF4-FFF2-40B4-BE49-F238E27FC236}">
                <a16:creationId xmlns:a16="http://schemas.microsoft.com/office/drawing/2014/main" id="{50B2F287-FFEB-F2EA-C2A1-3E9E0418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ee with pink flowers in front of a church&#10;&#10;Description automatically generated">
            <a:extLst>
              <a:ext uri="{FF2B5EF4-FFF2-40B4-BE49-F238E27FC236}">
                <a16:creationId xmlns:a16="http://schemas.microsoft.com/office/drawing/2014/main" id="{684465BF-701E-E0BB-004D-D29E8AFB8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2"/>
          <a:stretch/>
        </p:blipFill>
        <p:spPr>
          <a:xfrm>
            <a:off x="0" y="102392"/>
            <a:ext cx="9136856" cy="514028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AA7FEC-9996-D64C-8F2B-024292F7E474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C07E3104-5F71-A147-BCA6-8FF456BD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9E41D6A-CEE2-BC49-9C75-C30C9FFE8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87C51-FE91-4C44-9A72-98873C27B89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alking down a staircase&#10;&#10;Description automatically generated">
            <a:extLst>
              <a:ext uri="{FF2B5EF4-FFF2-40B4-BE49-F238E27FC236}">
                <a16:creationId xmlns:a16="http://schemas.microsoft.com/office/drawing/2014/main" id="{6F3D53FD-CE4C-8F27-21EC-4AA6E06F6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 b="7812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90D17C-1331-8D40-BEDD-3FA6906F0965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1833D975-7B22-4E40-AE6D-467998510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5A76E2-9570-0E41-99BE-143060C30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3696830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EC99D-D93D-F247-AB06-8EAA0780C5E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 shining through a window&#10;&#10;Description automatically generated">
            <a:extLst>
              <a:ext uri="{FF2B5EF4-FFF2-40B4-BE49-F238E27FC236}">
                <a16:creationId xmlns:a16="http://schemas.microsoft.com/office/drawing/2014/main" id="{7B0C19F5-7465-43C8-49C1-EDFB0DDC3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b="7763"/>
          <a:stretch/>
        </p:blipFill>
        <p:spPr>
          <a:xfrm>
            <a:off x="-1" y="102391"/>
            <a:ext cx="9133287" cy="504110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DA6EA-FD24-7E44-B277-F0A183863BA3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F398FED1-7045-FB49-9E7A-73D72B791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3264074"/>
            <a:ext cx="1143528" cy="1115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F0080C-2D86-EE4D-9499-8C7E75FAA76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with pink flowers in front of a church&#10;&#10;Description automatically generated">
            <a:extLst>
              <a:ext uri="{FF2B5EF4-FFF2-40B4-BE49-F238E27FC236}">
                <a16:creationId xmlns:a16="http://schemas.microsoft.com/office/drawing/2014/main" id="{3F41BEE9-5C72-8814-5924-2550874C4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5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4E7A0-51C2-9545-A9F8-4B83DC122E80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4BB0DCA-7A92-6B40-8BBB-8F95D90EF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1DC78-2376-0349-8F5F-611A76241AF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18B6D14B-CB71-3D4E-99F7-A9E0C7778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nk flowers on a tree branch&#10;&#10;Description automatically generated">
            <a:extLst>
              <a:ext uri="{FF2B5EF4-FFF2-40B4-BE49-F238E27FC236}">
                <a16:creationId xmlns:a16="http://schemas.microsoft.com/office/drawing/2014/main" id="{65318FB7-8F07-A858-AEDF-4E0337E4B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/>
          <a:stretch/>
        </p:blipFill>
        <p:spPr>
          <a:xfrm>
            <a:off x="0" y="166688"/>
            <a:ext cx="9144000" cy="49768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4E7A0-51C2-9545-A9F8-4B83DC122E80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4BB0DCA-7A92-6B40-8BBB-8F95D90EF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1DC78-2376-0349-8F5F-611A76241AF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18B6D14B-CB71-3D4E-99F7-A9E0C7778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C41E-658E-0F4C-84F5-F5C1D0CD758E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90F953-0249-5D43-BD33-B0BA15959AE8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4237CBF-2E23-4D04-C1D6-E0948387C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596D8814-2552-F362-0E0D-5833424C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144"/>
            <a:ext cx="9144000" cy="452582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steps near a waterfall&#10;&#10;Description automatically generated">
            <a:extLst>
              <a:ext uri="{FF2B5EF4-FFF2-40B4-BE49-F238E27FC236}">
                <a16:creationId xmlns:a16="http://schemas.microsoft.com/office/drawing/2014/main" id="{80803B17-E832-7E06-3E3F-71EAC23AF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1" b="30682"/>
          <a:stretch/>
        </p:blipFill>
        <p:spPr>
          <a:xfrm>
            <a:off x="0" y="2590801"/>
            <a:ext cx="9144000" cy="2724149"/>
          </a:xfrm>
          <a:prstGeom prst="rect">
            <a:avLst/>
          </a:prstGeom>
        </p:spPr>
      </p:pic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66A8AAA4-1989-724F-95DE-DE37D4FCC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45AFBA-9E26-3649-AAFD-0E9220A9B890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A83950-FFBA-554A-B588-D6A580D0D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048BE-D63D-3C4B-B69F-DEEA9A7291A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F840E018-135F-E8F8-8E5F-51BA03B4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144"/>
            <a:ext cx="9144000" cy="452582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park&#10;&#10;Description automatically generated">
            <a:extLst>
              <a:ext uri="{FF2B5EF4-FFF2-40B4-BE49-F238E27FC236}">
                <a16:creationId xmlns:a16="http://schemas.microsoft.com/office/drawing/2014/main" id="{05409541-8A3E-842C-E399-095EA94EB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6250"/>
          <a:stretch/>
        </p:blipFill>
        <p:spPr>
          <a:xfrm>
            <a:off x="-1" y="2571751"/>
            <a:ext cx="9144001" cy="2667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9E6AE6-2C29-BB46-B61A-82BFF4E5A3DE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3992565B-390F-0E49-BEBB-FCFB7B0F9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EBA6B5-B8A6-AA4A-8C89-E307EC9BBF7B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22E05E15-0EFA-28DA-8B0B-32DAC8AE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144"/>
            <a:ext cx="9144000" cy="452582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ee with purple flowers&#10;&#10;Description automatically generated">
            <a:extLst>
              <a:ext uri="{FF2B5EF4-FFF2-40B4-BE49-F238E27FC236}">
                <a16:creationId xmlns:a16="http://schemas.microsoft.com/office/drawing/2014/main" id="{51047B4F-40DC-EBC8-9067-27B7187C1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58103"/>
          <a:stretch/>
        </p:blipFill>
        <p:spPr>
          <a:xfrm>
            <a:off x="-1" y="2571750"/>
            <a:ext cx="9156735" cy="25717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06A58-46B6-944A-9D6E-0BD4C7FDED12}" type="datetime1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700C50E-FCED-974E-AE11-01401D94F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53244A25-21F2-D24A-ABB6-38D0F9AA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D1926D-C92B-6A40-8BE8-8DB719C491A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53CD406C-D78C-A002-5EB9-7B73215B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144"/>
            <a:ext cx="9156734" cy="452582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E292-9A57-0542-9D1A-670BF0915FC7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81" y="-117766"/>
            <a:ext cx="1370059" cy="3918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967384"/>
            <a:ext cx="8678863" cy="299918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453032"/>
            <a:ext cx="8677656" cy="5143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D217F-405D-D842-BCF8-605A468DB0E6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C88FCF1F-2A07-B442-9D02-E6E2CE89B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79E-0656-2A4C-B62D-76749EE85259}" type="datetime1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9" y="2908169"/>
            <a:ext cx="8558213" cy="20871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143000"/>
            <a:ext cx="8534400" cy="1657350"/>
          </a:xfrm>
        </p:spPr>
        <p:txBody>
          <a:bodyPr numCol="2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78D9ACAA-FDE2-2E47-B810-92F2D7384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  <p:sp>
        <p:nvSpPr>
          <p:cNvPr id="2" name="Title 13">
            <a:extLst>
              <a:ext uri="{FF2B5EF4-FFF2-40B4-BE49-F238E27FC236}">
                <a16:creationId xmlns:a16="http://schemas.microsoft.com/office/drawing/2014/main" id="{CC55B508-E112-032D-BA73-9505904E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D2D88-B574-BB49-A7D0-C089E3D3C187}" type="datetime1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72" r:id="rId3"/>
    <p:sldLayoutId id="2147483651" r:id="rId4"/>
    <p:sldLayoutId id="2147483660" r:id="rId5"/>
    <p:sldLayoutId id="2147483670" r:id="rId6"/>
    <p:sldLayoutId id="2147483664" r:id="rId7"/>
    <p:sldLayoutId id="2147483650" r:id="rId8"/>
    <p:sldLayoutId id="2147483661" r:id="rId9"/>
    <p:sldLayoutId id="2147483665" r:id="rId10"/>
    <p:sldLayoutId id="2147483657" r:id="rId11"/>
    <p:sldLayoutId id="2147483666" r:id="rId12"/>
    <p:sldLayoutId id="2147483667" r:id="rId13"/>
    <p:sldLayoutId id="214748366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3400" kern="1200">
          <a:solidFill>
            <a:schemeClr val="accent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2999-98AB-4313-2D71-7B2B1812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PMPD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E6208-DD9F-2CD4-5C5F-2FA8C5EDD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May 15, 2024</a:t>
            </a:r>
          </a:p>
        </p:txBody>
      </p:sp>
    </p:spTree>
    <p:extLst>
      <p:ext uri="{BB962C8B-B14F-4D97-AF65-F5344CB8AC3E}">
        <p14:creationId xmlns:p14="http://schemas.microsoft.com/office/powerpoint/2010/main" val="39106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15CE06-A41C-B8CA-1184-82F483A7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/>
              <a:t>Agenda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BF1982A6-3008-1AF7-3B63-7FBCBDE48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291888"/>
              </p:ext>
            </p:extLst>
          </p:nvPr>
        </p:nvGraphicFramePr>
        <p:xfrm>
          <a:off x="838200" y="1543050"/>
          <a:ext cx="7467600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2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2C3AB-8C97-136B-5669-B3939E97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7350"/>
            <a:ext cx="9156734" cy="452582"/>
          </a:xfrm>
        </p:spPr>
        <p:txBody>
          <a:bodyPr/>
          <a:lstStyle/>
          <a:p>
            <a:r>
              <a:rPr lang="en-US" dirty="0"/>
              <a:t>Annual Chilled Water Load Shed Test and Steam Shutdowns Reminder</a:t>
            </a:r>
          </a:p>
        </p:txBody>
      </p:sp>
    </p:spTree>
    <p:extLst>
      <p:ext uri="{BB962C8B-B14F-4D97-AF65-F5344CB8AC3E}">
        <p14:creationId xmlns:p14="http://schemas.microsoft.com/office/powerpoint/2010/main" val="2339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2C3AB-8C97-136B-5669-B3939E97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7350"/>
            <a:ext cx="9156734" cy="452582"/>
          </a:xfrm>
        </p:spPr>
        <p:txBody>
          <a:bodyPr/>
          <a:lstStyle/>
          <a:p>
            <a:r>
              <a:rPr lang="en-US" dirty="0"/>
              <a:t>What to attach to an RFP?</a:t>
            </a:r>
          </a:p>
        </p:txBody>
      </p:sp>
    </p:spTree>
    <p:extLst>
      <p:ext uri="{BB962C8B-B14F-4D97-AF65-F5344CB8AC3E}">
        <p14:creationId xmlns:p14="http://schemas.microsoft.com/office/powerpoint/2010/main" val="12410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2C3AB-8C97-136B-5669-B3939E97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7350"/>
            <a:ext cx="9156734" cy="452582"/>
          </a:xfrm>
        </p:spPr>
        <p:txBody>
          <a:bodyPr/>
          <a:lstStyle/>
          <a:p>
            <a:r>
              <a:rPr lang="en-US" dirty="0"/>
              <a:t>Design Reviews Best Practices and FE Standards Updates</a:t>
            </a:r>
          </a:p>
        </p:txBody>
      </p:sp>
    </p:spTree>
    <p:extLst>
      <p:ext uri="{BB962C8B-B14F-4D97-AF65-F5344CB8AC3E}">
        <p14:creationId xmlns:p14="http://schemas.microsoft.com/office/powerpoint/2010/main" val="149749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2C3AB-8C97-136B-5669-B3939E97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7350"/>
            <a:ext cx="9156734" cy="452582"/>
          </a:xfrm>
        </p:spPr>
        <p:txBody>
          <a:bodyPr/>
          <a:lstStyle/>
          <a:p>
            <a:r>
              <a:rPr lang="en-US" dirty="0"/>
              <a:t>Summer Construction Projects</a:t>
            </a:r>
          </a:p>
        </p:txBody>
      </p:sp>
    </p:spTree>
    <p:extLst>
      <p:ext uri="{BB962C8B-B14F-4D97-AF65-F5344CB8AC3E}">
        <p14:creationId xmlns:p14="http://schemas.microsoft.com/office/powerpoint/2010/main" val="427622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567F51-4261-6C59-C04B-2298B7D38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nell_ppt-template_seasonal_2024_Spg_A" id="{3FC33582-355A-1F46-97B8-333EF41282AA}" vid="{2FA6E60C-DD79-F042-BCD0-92FC5A824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cornell_ppt-template_seasonal_2024_Spg_A</Template>
  <TotalTime>7195</TotalTime>
  <Words>86</Words>
  <Application>Microsoft Office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Times</vt:lpstr>
      <vt:lpstr>Times New Roman</vt:lpstr>
      <vt:lpstr>Office Theme</vt:lpstr>
      <vt:lpstr>May PMPD</vt:lpstr>
      <vt:lpstr>Agenda</vt:lpstr>
      <vt:lpstr>Annual Chilled Water Load Shed Test and Steam Shutdowns Reminder</vt:lpstr>
      <vt:lpstr>What to attach to an RFP?</vt:lpstr>
      <vt:lpstr>Design Reviews Best Practices and FE Standards Updates</vt:lpstr>
      <vt:lpstr>Summer Construction 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Sitko</dc:creator>
  <cp:lastModifiedBy>Taylor Sitko</cp:lastModifiedBy>
  <cp:revision>9</cp:revision>
  <dcterms:created xsi:type="dcterms:W3CDTF">2024-05-10T13:52:40Z</dcterms:created>
  <dcterms:modified xsi:type="dcterms:W3CDTF">2024-05-15T14:07:56Z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