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3" r:id="rId3"/>
    <p:sldId id="258" r:id="rId4"/>
    <p:sldId id="283" r:id="rId5"/>
    <p:sldId id="284" r:id="rId6"/>
    <p:sldId id="314" r:id="rId7"/>
    <p:sldId id="265" r:id="rId8"/>
    <p:sldId id="268" r:id="rId9"/>
    <p:sldId id="309" r:id="rId10"/>
    <p:sldId id="257" r:id="rId11"/>
    <p:sldId id="262" r:id="rId12"/>
    <p:sldId id="315" r:id="rId13"/>
    <p:sldId id="31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86" d="100"/>
          <a:sy n="86" d="100"/>
        </p:scale>
        <p:origin x="42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4BCC6-2ECC-4B16-B40C-5BCE3191BAB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3F948-2568-4015-A047-1EE031FE8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33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51ACF-C01B-4BE3-BD49-2914D996C21C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B938F-D409-4E6D-BAEB-18CAA1B68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88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B938F-D409-4E6D-BAEB-18CAA1B687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03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15FE7551-F36A-44F0-AF85-93466B1CA8D3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555A7622-0C50-432B-BE23-E16B27FF1FF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endParaRPr lang="en-US"/>
          </a:p>
        </p:txBody>
      </p:sp>
      <p:pic>
        <p:nvPicPr>
          <p:cNvPr id="13" name="Picture 1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7551-F36A-44F0-AF85-93466B1CA8D3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5A7622-0C50-432B-BE23-E16B27FF1FF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7551-F36A-44F0-AF85-93466B1CA8D3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5A7622-0C50-432B-BE23-E16B27FF1FF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7772400" cy="990600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10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defRPr>
            </a:lvl1pPr>
            <a:lvl2pPr>
              <a:defRPr sz="210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defRPr>
            </a:lvl2pPr>
            <a:lvl3pPr>
              <a:defRPr sz="210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defRPr>
            </a:lvl3pPr>
            <a:lvl4pPr>
              <a:defRPr sz="210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defRPr>
            </a:lvl4pPr>
            <a:lvl5pPr>
              <a:defRPr sz="210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276600" y="838200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6449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7551-F36A-44F0-AF85-93466B1CA8D3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5A7622-0C50-432B-BE23-E16B27FF1FF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15FE7551-F36A-44F0-AF85-93466B1CA8D3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555A7622-0C50-432B-BE23-E16B27FF1FF1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endParaRPr lang="en-US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5FE7551-F36A-44F0-AF85-93466B1CA8D3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55A7622-0C50-432B-BE23-E16B27FF1FF1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5FE7551-F36A-44F0-AF85-93466B1CA8D3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55A7622-0C50-432B-BE23-E16B27FF1FF1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7551-F36A-44F0-AF85-93466B1CA8D3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5A7622-0C50-432B-BE23-E16B27FF1FF1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7551-F36A-44F0-AF85-93466B1CA8D3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5A7622-0C50-432B-BE23-E16B27FF1FF1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5FE7551-F36A-44F0-AF85-93466B1CA8D3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55A7622-0C50-432B-BE23-E16B27FF1FF1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7551-F36A-44F0-AF85-93466B1CA8D3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7622-0C50-432B-BE23-E16B27FF1FF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15FE7551-F36A-44F0-AF85-93466B1CA8D3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555A7622-0C50-432B-BE23-E16B27FF1FF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cess-board.gov/prowa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438400"/>
            <a:ext cx="6781800" cy="1069975"/>
          </a:xfrm>
        </p:spPr>
        <p:txBody>
          <a:bodyPr>
            <a:normAutofit fontScale="90000"/>
          </a:bodyPr>
          <a:lstStyle/>
          <a:p>
            <a:r>
              <a:rPr lang="en-US" dirty="0"/>
              <a:t>Accessibility Update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114800"/>
            <a:ext cx="6781800" cy="7620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February 28</a:t>
            </a:r>
            <a:r>
              <a:rPr lang="en-US" sz="2800" b="1" baseline="30000" dirty="0">
                <a:solidFill>
                  <a:schemeClr val="tx2"/>
                </a:solidFill>
              </a:rPr>
              <a:t>th</a:t>
            </a:r>
            <a:r>
              <a:rPr lang="en-US" sz="2800" b="1" dirty="0">
                <a:solidFill>
                  <a:schemeClr val="tx2"/>
                </a:solidFill>
              </a:rPr>
              <a:t>, 2024</a:t>
            </a:r>
          </a:p>
          <a:p>
            <a:pPr algn="ctr"/>
            <a:endParaRPr lang="en-US" sz="2800" b="1" dirty="0">
              <a:solidFill>
                <a:schemeClr val="tx2"/>
              </a:solidFill>
            </a:endParaRPr>
          </a:p>
          <a:p>
            <a:pPr algn="ctr"/>
            <a:r>
              <a:rPr lang="en-US" sz="2800" b="1" dirty="0">
                <a:solidFill>
                  <a:schemeClr val="tx2"/>
                </a:solidFill>
              </a:rPr>
              <a:t>Andrea Haenlin-Mott</a:t>
            </a:r>
          </a:p>
          <a:p>
            <a:pPr algn="ctr"/>
            <a:r>
              <a:rPr lang="en-US" sz="2800" b="1" dirty="0">
                <a:solidFill>
                  <a:schemeClr val="tx2"/>
                </a:solidFill>
              </a:rPr>
              <a:t>Mike Niechwiadowicz</a:t>
            </a:r>
          </a:p>
        </p:txBody>
      </p:sp>
    </p:spTree>
    <p:extLst>
      <p:ext uri="{BB962C8B-B14F-4D97-AF65-F5344CB8AC3E}">
        <p14:creationId xmlns:p14="http://schemas.microsoft.com/office/powerpoint/2010/main" val="1719717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Priority For </a:t>
            </a:r>
            <a:r>
              <a:rPr lang="en-US"/>
              <a:t>Accessibility Projects FACT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Is it Public or Private Space</a:t>
            </a:r>
          </a:p>
          <a:p>
            <a:pPr lvl="1"/>
            <a:r>
              <a:rPr lang="en-US" sz="2800" dirty="0"/>
              <a:t>Public, Classroom Space or Secured Area</a:t>
            </a:r>
          </a:p>
          <a:p>
            <a:pPr lvl="1"/>
            <a:endParaRPr lang="en-US" sz="2800" dirty="0"/>
          </a:p>
          <a:p>
            <a:pPr marL="457200" lvl="1" indent="0">
              <a:buNone/>
            </a:pPr>
            <a:endParaRPr lang="en-US" sz="2800" dirty="0"/>
          </a:p>
          <a:p>
            <a:r>
              <a:rPr lang="en-US" sz="2800" dirty="0"/>
              <a:t>Number of People Impacted</a:t>
            </a:r>
          </a:p>
          <a:p>
            <a:pPr lvl="1"/>
            <a:r>
              <a:rPr lang="en-US" sz="2800" dirty="0"/>
              <a:t>Commencement or Reunion, Conference or Move-in Day, Large Visiting Lecture, Normal Class Size, Few People</a:t>
            </a:r>
          </a:p>
          <a:p>
            <a:pPr marL="457200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16177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for Accessibility Projects FACT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Supportive to Academic Mission</a:t>
            </a:r>
          </a:p>
          <a:p>
            <a:pPr lvl="1"/>
            <a:r>
              <a:rPr lang="en-US" sz="2800" dirty="0"/>
              <a:t>Academic Unit Programs &amp; Research, Student and Academic Service Programs, Administrative</a:t>
            </a:r>
          </a:p>
          <a:p>
            <a:pPr marL="457200" lvl="1" indent="0">
              <a:buNone/>
            </a:pPr>
            <a:endParaRPr lang="en-US" sz="2800" dirty="0"/>
          </a:p>
          <a:p>
            <a:r>
              <a:rPr lang="en-US" sz="2800" dirty="0"/>
              <a:t>Transferability to Like Facility/Location</a:t>
            </a:r>
          </a:p>
          <a:p>
            <a:pPr lvl="1"/>
            <a:r>
              <a:rPr lang="en-US" sz="2800" dirty="0"/>
              <a:t>Space is unique and not portable, space is unique but portable, office or classroom space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8041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BB075-89FB-5C3E-D34C-BAF476B62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Rights of Way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F33F3-ADC6-5CA9-FAE8-FB72B182B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https://www.access-board.gov/prowag/</a:t>
            </a:r>
            <a:endParaRPr lang="en-US" dirty="0"/>
          </a:p>
          <a:p>
            <a:endParaRPr lang="en-US" dirty="0"/>
          </a:p>
          <a:p>
            <a:r>
              <a:rPr lang="en-US" dirty="0"/>
              <a:t>Final Rule</a:t>
            </a:r>
          </a:p>
          <a:p>
            <a:endParaRPr lang="en-US" dirty="0"/>
          </a:p>
          <a:p>
            <a:r>
              <a:rPr lang="en-US" dirty="0"/>
              <a:t>Clarifications – corner truncated dome panels</a:t>
            </a:r>
          </a:p>
        </p:txBody>
      </p:sp>
    </p:spTree>
    <p:extLst>
      <p:ext uri="{BB962C8B-B14F-4D97-AF65-F5344CB8AC3E}">
        <p14:creationId xmlns:p14="http://schemas.microsoft.com/office/powerpoint/2010/main" val="1755979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3BB1CE4-7BE2-D24F-E00A-7BC60CB9A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</p:spPr>
        <p:txBody>
          <a:bodyPr/>
          <a:lstStyle/>
          <a:p>
            <a:r>
              <a:rPr lang="en-US" dirty="0"/>
              <a:t>2024 Building Code Adoption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E10389C-D33F-587C-2BD6-0D2DFF973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/>
              <a:t>Likely in early 2025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Will include updates to reference standards</a:t>
            </a:r>
          </a:p>
          <a:p>
            <a:endParaRPr lang="en-US" dirty="0"/>
          </a:p>
          <a:p>
            <a:r>
              <a:rPr lang="en-US" dirty="0"/>
              <a:t>Building Code accessibility reference standard is ICC A117.1</a:t>
            </a:r>
          </a:p>
          <a:p>
            <a:pPr lvl="1"/>
            <a:r>
              <a:rPr lang="en-US" dirty="0"/>
              <a:t>Will be updated from the 2009 version to the 2017 version</a:t>
            </a:r>
          </a:p>
          <a:p>
            <a:pPr lvl="1"/>
            <a:r>
              <a:rPr lang="en-US" dirty="0"/>
              <a:t>Primarily increases the size of turning circles and </a:t>
            </a:r>
            <a:r>
              <a:rPr lang="en-US"/>
              <a:t>clear spaces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672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to Discuss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Structure of ADA Coordination Team</a:t>
            </a:r>
          </a:p>
          <a:p>
            <a:r>
              <a:rPr lang="en-US" sz="2800" dirty="0"/>
              <a:t>Disability Strategic Plan for FCS</a:t>
            </a:r>
          </a:p>
          <a:p>
            <a:r>
              <a:rPr lang="en-US" sz="2800" dirty="0"/>
              <a:t>Reminder of Processes</a:t>
            </a:r>
          </a:p>
          <a:p>
            <a:r>
              <a:rPr lang="en-US" sz="2800" dirty="0"/>
              <a:t>Public Rights of Way Accessibility Guidelines</a:t>
            </a:r>
          </a:p>
          <a:p>
            <a:r>
              <a:rPr lang="en-US" sz="2800" dirty="0"/>
              <a:t>2024 Building Code Adoption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9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Documents and Settings\Haenlin-mott\My Documents\My Pictures\April 09\pictures april 09 0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0"/>
            <a:ext cx="106424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026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hoto.cornell.edu/thumbnail/8b7d84ab-83f0-4a97-a90f-ded20742a0e9/av/2048px/1341_07_076_select.jpg?t=1463500683283&amp;s=fff40b35076b6e64c8fde9ffd75823df2fe9f4b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2895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137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8ADD5FF-4C2E-4286-9206-FDAC36998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322" y="685800"/>
            <a:ext cx="7886700" cy="994172"/>
          </a:xfrm>
        </p:spPr>
        <p:txBody>
          <a:bodyPr>
            <a:normAutofit/>
          </a:bodyPr>
          <a:lstStyle/>
          <a:p>
            <a:r>
              <a:rPr lang="en-US" dirty="0"/>
              <a:t>ADA Coordinator Team on Campus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66823ED-9382-4279-A4CE-9FDF31C48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9972"/>
            <a:ext cx="8001000" cy="4339828"/>
          </a:xfrm>
        </p:spPr>
        <p:txBody>
          <a:bodyPr>
            <a:normAutofit fontScale="47500" lnSpcReduction="20000"/>
          </a:bodyPr>
          <a:lstStyle/>
          <a:p>
            <a:r>
              <a:rPr lang="en-US" sz="4000" dirty="0"/>
              <a:t>Student Disability Services</a:t>
            </a:r>
          </a:p>
          <a:p>
            <a:pPr lvl="1"/>
            <a:r>
              <a:rPr lang="en-US" sz="4000" dirty="0"/>
              <a:t>Beth Parrott</a:t>
            </a:r>
          </a:p>
          <a:p>
            <a:endParaRPr lang="en-US" sz="3800" dirty="0"/>
          </a:p>
          <a:p>
            <a:r>
              <a:rPr lang="en-US" sz="3800" dirty="0"/>
              <a:t>Title IX Office</a:t>
            </a:r>
          </a:p>
          <a:p>
            <a:pPr lvl="1"/>
            <a:r>
              <a:rPr lang="en-US" sz="3800" dirty="0"/>
              <a:t>Katie King</a:t>
            </a:r>
          </a:p>
          <a:p>
            <a:endParaRPr lang="en-US" sz="3800" dirty="0"/>
          </a:p>
          <a:p>
            <a:r>
              <a:rPr lang="en-US" sz="3800" dirty="0"/>
              <a:t>Facilities and Campus Services</a:t>
            </a:r>
          </a:p>
          <a:p>
            <a:pPr lvl="1"/>
            <a:r>
              <a:rPr lang="en-US" sz="3800" dirty="0"/>
              <a:t>Andrea Haenlin-Mott</a:t>
            </a:r>
          </a:p>
          <a:p>
            <a:pPr marL="0" indent="0">
              <a:buNone/>
            </a:pPr>
            <a:endParaRPr lang="en-US" sz="3800" dirty="0"/>
          </a:p>
          <a:p>
            <a:r>
              <a:rPr lang="en-US" sz="3800" dirty="0"/>
              <a:t>CIT</a:t>
            </a:r>
          </a:p>
          <a:p>
            <a:pPr lvl="1"/>
            <a:r>
              <a:rPr lang="en-US" sz="3800" dirty="0"/>
              <a:t>Annie Heckle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47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B491B-1602-A233-9B6F-E894AD821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Disability Audit 2023 and Strategic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63A22-439F-CAB8-5340-82A2C0475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ADA and Disability Responsibilities of Cornell</a:t>
            </a:r>
          </a:p>
          <a:p>
            <a:pPr lvl="1"/>
            <a:r>
              <a:rPr lang="en-US" sz="2400" dirty="0"/>
              <a:t>Readily Achievable Barrier Removal</a:t>
            </a:r>
          </a:p>
          <a:p>
            <a:pPr lvl="1"/>
            <a:r>
              <a:rPr lang="en-US" sz="2400" dirty="0"/>
              <a:t>Accommodations</a:t>
            </a:r>
          </a:p>
          <a:p>
            <a:pPr lvl="1"/>
            <a:r>
              <a:rPr lang="en-US" sz="2400" dirty="0"/>
              <a:t>New Construction and Alterations</a:t>
            </a:r>
          </a:p>
          <a:p>
            <a:r>
              <a:rPr lang="en-US" sz="2800" dirty="0"/>
              <a:t>UCO Audit 2023</a:t>
            </a:r>
          </a:p>
          <a:p>
            <a:r>
              <a:rPr lang="en-US" sz="2800" dirty="0"/>
              <a:t>FCS Strategic Plan 2024 and beyond</a:t>
            </a:r>
          </a:p>
          <a:p>
            <a:pPr lvl="1"/>
            <a:r>
              <a:rPr lang="en-US" sz="2800" dirty="0"/>
              <a:t>Collective </a:t>
            </a:r>
            <a:r>
              <a:rPr lang="en-US" sz="2800" dirty="0" err="1"/>
              <a:t>Responsibililities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18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Collecting data on access deficiencies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We will continue to review annually access issues across campus</a:t>
            </a:r>
          </a:p>
          <a:p>
            <a:r>
              <a:rPr lang="en-US" sz="2800" dirty="0"/>
              <a:t>Maintenance of accessible features—snow removal, lift and elevator service, ramps and protruding objects</a:t>
            </a:r>
          </a:p>
          <a:p>
            <a:r>
              <a:rPr lang="en-US" sz="2800" dirty="0"/>
              <a:t>Assistance with accommodations for students, staff and faculty</a:t>
            </a:r>
          </a:p>
        </p:txBody>
      </p:sp>
    </p:spTree>
    <p:extLst>
      <p:ext uri="{BB962C8B-B14F-4D97-AF65-F5344CB8AC3E}">
        <p14:creationId xmlns:p14="http://schemas.microsoft.com/office/powerpoint/2010/main" val="1666011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Construction impacts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Roofing projects</a:t>
            </a:r>
          </a:p>
          <a:p>
            <a:r>
              <a:rPr lang="en-US" sz="3200" dirty="0"/>
              <a:t>Exterior path of travel</a:t>
            </a:r>
          </a:p>
          <a:p>
            <a:r>
              <a:rPr lang="en-US" sz="3200" dirty="0"/>
              <a:t>Whatever may impact use of space, even temporarily</a:t>
            </a:r>
          </a:p>
        </p:txBody>
      </p:sp>
    </p:spTree>
    <p:extLst>
      <p:ext uri="{BB962C8B-B14F-4D97-AF65-F5344CB8AC3E}">
        <p14:creationId xmlns:p14="http://schemas.microsoft.com/office/powerpoint/2010/main" val="2848512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8FCB5-C1E0-46E6-A683-EAE1CC490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 Removal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32B55-CEC9-45BB-9652-07AA714FF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3200" dirty="0"/>
              <a:t>Access from parking/drop off into the door---exterior accessible routes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Access through the building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Restroom accessibility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Any other means---fire alarms, etc.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047606"/>
      </p:ext>
    </p:extLst>
  </p:cSld>
  <p:clrMapOvr>
    <a:masterClrMapping/>
  </p:clrMapOvr>
</p:sld>
</file>

<file path=ppt/theme/theme1.xml><?xml version="1.0" encoding="utf-8"?>
<a:theme xmlns:a="http://schemas.openxmlformats.org/drawingml/2006/main" name="Macro">
  <a:themeElements>
    <a:clrScheme name="Custom 1">
      <a:dk1>
        <a:srgbClr val="0C0C0C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F0000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TC101859866[[fn=Macro]]</Template>
  <TotalTime>1405</TotalTime>
  <Words>336</Words>
  <Application>Microsoft Office PowerPoint</Application>
  <PresentationFormat>On-screen Show (4:3)</PresentationFormat>
  <Paragraphs>72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Century Gothic</vt:lpstr>
      <vt:lpstr>Wingdings</vt:lpstr>
      <vt:lpstr>Macro</vt:lpstr>
      <vt:lpstr>Accessibility Update </vt:lpstr>
      <vt:lpstr>Topics to Discuss </vt:lpstr>
      <vt:lpstr>PowerPoint Presentation</vt:lpstr>
      <vt:lpstr>PowerPoint Presentation</vt:lpstr>
      <vt:lpstr>ADA Coordinator Team on Campus</vt:lpstr>
      <vt:lpstr>Disability Audit 2023 and Strategic Plan</vt:lpstr>
      <vt:lpstr>Collecting data on access deficiencies</vt:lpstr>
      <vt:lpstr>Construction impacts </vt:lpstr>
      <vt:lpstr>Barrier Removal Priorities</vt:lpstr>
      <vt:lpstr>Priority For Accessibility Projects FACT </vt:lpstr>
      <vt:lpstr>Priority for Accessibility Projects FACT</vt:lpstr>
      <vt:lpstr>Public Rights of Way </vt:lpstr>
      <vt:lpstr>2024 Building Code Adoption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Accessibility Update FS Building Coordinators Conference</dc:title>
  <dc:creator>Andrea Haenlin-Mott</dc:creator>
  <cp:lastModifiedBy>Taylor Sitko</cp:lastModifiedBy>
  <cp:revision>28</cp:revision>
  <dcterms:created xsi:type="dcterms:W3CDTF">2013-02-27T18:42:11Z</dcterms:created>
  <dcterms:modified xsi:type="dcterms:W3CDTF">2024-03-01T17:02:38Z</dcterms:modified>
</cp:coreProperties>
</file>