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  <p:sldMasterId id="2147483728" r:id="rId7"/>
  </p:sldMasterIdLst>
  <p:notesMasterIdLst>
    <p:notesMasterId r:id="rId21"/>
  </p:notesMasterIdLst>
  <p:sldIdLst>
    <p:sldId id="256" r:id="rId8"/>
    <p:sldId id="257" r:id="rId9"/>
    <p:sldId id="265" r:id="rId10"/>
    <p:sldId id="554" r:id="rId11"/>
    <p:sldId id="559" r:id="rId12"/>
    <p:sldId id="560" r:id="rId13"/>
    <p:sldId id="561" r:id="rId14"/>
    <p:sldId id="563" r:id="rId15"/>
    <p:sldId id="555" r:id="rId16"/>
    <p:sldId id="556" r:id="rId17"/>
    <p:sldId id="557" r:id="rId18"/>
    <p:sldId id="562" r:id="rId19"/>
    <p:sldId id="55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48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6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71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7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7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7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4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9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5393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328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69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6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2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6000148" y="0"/>
            <a:ext cx="1202540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6456759" y="6092866"/>
            <a:ext cx="745301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545237-52E7-4D9D-B99B-1A69735DC40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9BE2-D42F-4C47-8295-227F45770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79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public/publicLanding.aspx?QS=28e52cc1389841e490591b707e4be627" TargetMode="External"/><Relationship Id="rId2" Type="http://schemas.openxmlformats.org/officeDocument/2006/relationships/hyperlink" Target="https://tableau.cornell.edu/views/DesignReviewsInProgressandFuture/DesignReviewsDashboard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public/publicLanding.aspx?QS=28e52cc1389841e490591b707e4be627" TargetMode="External"/><Relationship Id="rId2" Type="http://schemas.openxmlformats.org/officeDocument/2006/relationships/hyperlink" Target="https://tableau.cornell.edu/views/DesignReviewsInProgressandFuture/DesignReviewsDashboard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2024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Acceptance Testing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C88D1-A529-C1D2-57D5-95FB34F9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7BA2DA-DFA0-30E3-8BE4-1E94F024A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Accessibility Update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4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300" y="1676400"/>
            <a:ext cx="7391400" cy="4376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Reviews Dashboard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 Program Spotlight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Liesl Margolin and Rob Murray </a:t>
            </a: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Acceptance Testing 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 McLaughlin  </a:t>
            </a: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ADA/Accessibility Update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Andrea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Haelin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-Mott and Mike Niechwiadowicz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952423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46973"/>
            <a:ext cx="7825740" cy="114471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/>
              <a:t>FCS United Way</a:t>
            </a:r>
            <a:br>
              <a:rPr lang="en-US" sz="2700" b="1" dirty="0"/>
            </a:br>
            <a:r>
              <a:rPr lang="en-US" sz="2700" b="1" dirty="0"/>
              <a:t>Soup and Dessert Wednesday is Today!</a:t>
            </a:r>
            <a:br>
              <a:rPr lang="en-US" sz="2700" dirty="0"/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TODAY– 11:30 am – 1:00 pm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800473"/>
            <a:ext cx="9144313" cy="2200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2178801"/>
            <a:ext cx="9143771" cy="2101850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05" y="2647951"/>
            <a:ext cx="6243177" cy="33528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6 soups/chili including a variety of meat choices, gluten free, vegan, etc. prepared by FCS chefs/bakers</a:t>
            </a:r>
            <a:endParaRPr lang="en-US" sz="1800" b="1" i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3 dessert bakers- yum!  </a:t>
            </a:r>
          </a:p>
          <a:p>
            <a:r>
              <a:rPr lang="en-US" sz="1800" b="1" i="1" dirty="0">
                <a:solidFill>
                  <a:srgbClr val="C00000"/>
                </a:solidFill>
              </a:rPr>
              <a:t>Only $5.00  for a bowl of soup and bread</a:t>
            </a:r>
          </a:p>
          <a:p>
            <a:r>
              <a:rPr lang="en-US" sz="1800" b="1" dirty="0">
                <a:solidFill>
                  <a:srgbClr val="C00000"/>
                </a:solidFill>
              </a:rPr>
              <a:t>Only $1.00 for a dessert</a:t>
            </a:r>
            <a:endParaRPr lang="en-US" sz="1800" b="1" i="1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ALL funds raised will be donated to the United Way of Tompkins County.</a:t>
            </a:r>
          </a:p>
          <a:p>
            <a:pPr marL="0" indent="0" algn="ctr">
              <a:buNone/>
            </a:pPr>
            <a:r>
              <a:rPr lang="en-US" sz="2475" b="1" dirty="0">
                <a:solidFill>
                  <a:schemeClr val="bg1"/>
                </a:solidFill>
              </a:rPr>
              <a:t>JOIN US right after this meeting </a:t>
            </a:r>
            <a:r>
              <a:rPr lang="en-US" sz="2475" b="1">
                <a:solidFill>
                  <a:schemeClr val="bg1"/>
                </a:solidFill>
              </a:rPr>
              <a:t>in </a:t>
            </a:r>
            <a:br>
              <a:rPr lang="en-US" sz="2475" b="1">
                <a:solidFill>
                  <a:schemeClr val="bg1"/>
                </a:solidFill>
              </a:rPr>
            </a:br>
            <a:r>
              <a:rPr lang="en-US" sz="2475" b="1">
                <a:solidFill>
                  <a:schemeClr val="bg1"/>
                </a:solidFill>
              </a:rPr>
              <a:t>the </a:t>
            </a:r>
            <a:r>
              <a:rPr lang="en-US" sz="2475" b="1" dirty="0">
                <a:solidFill>
                  <a:schemeClr val="bg1"/>
                </a:solidFill>
              </a:rPr>
              <a:t>HSB Atrium!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C4CAB-8E57-2C9D-9469-85ABDFBB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930" y="3057527"/>
            <a:ext cx="2240130" cy="210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32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Reviews Dashboard</a:t>
            </a: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>
            <a:extLst>
              <a:ext uri="{FF2B5EF4-FFF2-40B4-BE49-F238E27FC236}">
                <a16:creationId xmlns:a16="http://schemas.microsoft.com/office/drawing/2014/main" id="{26BB0617-FAFD-AA4D-F626-BC2E247DA79B}"/>
              </a:ext>
            </a:extLst>
          </p:cNvPr>
          <p:cNvSpPr/>
          <p:nvPr/>
        </p:nvSpPr>
        <p:spPr>
          <a:xfrm rot="16200000">
            <a:off x="355600" y="178773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A010B3C-4866-3884-253F-DF75193FD935}"/>
              </a:ext>
            </a:extLst>
          </p:cNvPr>
          <p:cNvSpPr/>
          <p:nvPr/>
        </p:nvSpPr>
        <p:spPr>
          <a:xfrm rot="16200000">
            <a:off x="355600" y="331173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C3D37B26-E6EA-6F47-2753-1D7E4C079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648" y="258056"/>
            <a:ext cx="708715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000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Design Reviews Dashboard!!</a:t>
            </a:r>
            <a:endParaRPr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3741E-9085-E369-657F-0738C7F75130}"/>
              </a:ext>
            </a:extLst>
          </p:cNvPr>
          <p:cNvSpPr txBox="1"/>
          <p:nvPr/>
        </p:nvSpPr>
        <p:spPr>
          <a:xfrm>
            <a:off x="718378" y="6276778"/>
            <a:ext cx="8452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find the link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on our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FCS EPM Tableau Dashboards Gdoc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92F2A-B88E-4713-E3F7-B2885CD0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7772400" cy="52187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97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C3D37B26-E6EA-6F47-2753-1D7E4C079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648" y="258056"/>
            <a:ext cx="708715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000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Reminder: </a:t>
            </a:r>
            <a:r>
              <a:rPr lang="en-US" sz="3000" i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 Review Resources</a:t>
            </a:r>
            <a:endParaRPr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F8E98-2660-DB2F-AB77-75C88E34C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62"/>
          <a:stretch/>
        </p:blipFill>
        <p:spPr>
          <a:xfrm>
            <a:off x="990600" y="3115175"/>
            <a:ext cx="7239000" cy="3742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DC7F9-542B-2128-4B59-A87CB538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7772400" cy="230757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A8E80092-57E1-CAAC-CDCB-D25A3A707CD4}"/>
              </a:ext>
            </a:extLst>
          </p:cNvPr>
          <p:cNvSpPr/>
          <p:nvPr/>
        </p:nvSpPr>
        <p:spPr>
          <a:xfrm rot="16200000">
            <a:off x="1257300" y="50673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7525BA9-66F6-460A-8603-175465ADD9E5}"/>
              </a:ext>
            </a:extLst>
          </p:cNvPr>
          <p:cNvSpPr/>
          <p:nvPr/>
        </p:nvSpPr>
        <p:spPr>
          <a:xfrm rot="16200000">
            <a:off x="1257300" y="5412786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D212F10-5079-358F-1F94-F486430B453C}"/>
              </a:ext>
            </a:extLst>
          </p:cNvPr>
          <p:cNvSpPr/>
          <p:nvPr/>
        </p:nvSpPr>
        <p:spPr>
          <a:xfrm rot="16200000">
            <a:off x="1257300" y="5758272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C3D37B26-E6EA-6F47-2753-1D7E4C079D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648" y="258056"/>
            <a:ext cx="708715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000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Reminder: </a:t>
            </a:r>
            <a:r>
              <a:rPr lang="en-US" sz="3000" i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 Review Checklists</a:t>
            </a:r>
            <a:endParaRPr sz="3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F8E98-2660-DB2F-AB77-75C88E34C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62"/>
          <a:stretch/>
        </p:blipFill>
        <p:spPr>
          <a:xfrm>
            <a:off x="990600" y="3115175"/>
            <a:ext cx="7315200" cy="3742825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A8E80092-57E1-CAAC-CDCB-D25A3A707CD4}"/>
              </a:ext>
            </a:extLst>
          </p:cNvPr>
          <p:cNvSpPr/>
          <p:nvPr/>
        </p:nvSpPr>
        <p:spPr>
          <a:xfrm rot="16200000">
            <a:off x="1257300" y="50673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7525BA9-66F6-460A-8603-175465ADD9E5}"/>
              </a:ext>
            </a:extLst>
          </p:cNvPr>
          <p:cNvSpPr/>
          <p:nvPr/>
        </p:nvSpPr>
        <p:spPr>
          <a:xfrm rot="16200000">
            <a:off x="1257300" y="5412786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2D212F10-5079-358F-1F94-F486430B453C}"/>
              </a:ext>
            </a:extLst>
          </p:cNvPr>
          <p:cNvSpPr/>
          <p:nvPr/>
        </p:nvSpPr>
        <p:spPr>
          <a:xfrm rot="16200000">
            <a:off x="1257300" y="5758272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421E5-3DB3-C3DE-C249-4D45F8965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92" b="54545"/>
          <a:stretch/>
        </p:blipFill>
        <p:spPr>
          <a:xfrm>
            <a:off x="1109609" y="3962400"/>
            <a:ext cx="7119991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5EECD-7678-1A5C-261A-32809D81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10" r="68499" b="12296"/>
          <a:stretch/>
        </p:blipFill>
        <p:spPr>
          <a:xfrm>
            <a:off x="4191000" y="4424772"/>
            <a:ext cx="3429000" cy="2280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7DF05A-3DF7-67B5-14ED-40A9AB2E4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65" y="1043312"/>
            <a:ext cx="7423935" cy="20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0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2707-7E5D-DC55-E21F-0E1DD53B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>
            <a:extLst>
              <a:ext uri="{FF2B5EF4-FFF2-40B4-BE49-F238E27FC236}">
                <a16:creationId xmlns:a16="http://schemas.microsoft.com/office/drawing/2014/main" id="{A8E715D8-914F-5D88-753B-72357FBD0034}"/>
              </a:ext>
            </a:extLst>
          </p:cNvPr>
          <p:cNvSpPr/>
          <p:nvPr/>
        </p:nvSpPr>
        <p:spPr>
          <a:xfrm rot="16200000">
            <a:off x="355600" y="178773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AD21D42-80E8-B023-0794-41AFA858E979}"/>
              </a:ext>
            </a:extLst>
          </p:cNvPr>
          <p:cNvSpPr/>
          <p:nvPr/>
        </p:nvSpPr>
        <p:spPr>
          <a:xfrm rot="16200000">
            <a:off x="355600" y="331173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12FAE14-92FA-222F-7DC1-CD1DD3F92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648" y="258056"/>
            <a:ext cx="708715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000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Design Reviews Dashboard!!</a:t>
            </a:r>
            <a:endParaRPr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BE928-445A-1E44-D9AB-B3A76103B4AA}"/>
              </a:ext>
            </a:extLst>
          </p:cNvPr>
          <p:cNvSpPr txBox="1"/>
          <p:nvPr/>
        </p:nvSpPr>
        <p:spPr>
          <a:xfrm>
            <a:off x="718378" y="6276778"/>
            <a:ext cx="8452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find the link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on our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FCS EPM Tableau Dashboards Gdoc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08F91-6945-FE82-2EC0-594177DF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7772400" cy="52187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74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QA Program Spotlight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27345</TotalTime>
  <Words>201</Words>
  <Application>Microsoft Office PowerPoint</Application>
  <PresentationFormat>On-screen Show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Times</vt:lpstr>
      <vt:lpstr>Times New Roman</vt:lpstr>
      <vt:lpstr>Wingdings 3</vt:lpstr>
      <vt:lpstr>Office Theme</vt:lpstr>
      <vt:lpstr>New B+P Template-cu-powerpoint-template-010915 - Copy</vt:lpstr>
      <vt:lpstr>1_Office Theme</vt:lpstr>
      <vt:lpstr>Ion</vt:lpstr>
      <vt:lpstr>PowerPoint Presentation</vt:lpstr>
      <vt:lpstr>Today’s Agenda</vt:lpstr>
      <vt:lpstr>FCS United Way Soup and Dessert Wednesday is Today! TODAY– 11:30 am – 1:00 pm</vt:lpstr>
      <vt:lpstr>PowerPoint Presentation</vt:lpstr>
      <vt:lpstr>New Design Reviews Dashboard!!</vt:lpstr>
      <vt:lpstr>Reminder: Design Review Resources</vt:lpstr>
      <vt:lpstr>Reminder: Design Review Checklists</vt:lpstr>
      <vt:lpstr>New Design Reviews Dashboard!!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501</cp:revision>
  <cp:lastPrinted>2019-11-12T19:43:45Z</cp:lastPrinted>
  <dcterms:created xsi:type="dcterms:W3CDTF">2014-05-07T13:58:10Z</dcterms:created>
  <dcterms:modified xsi:type="dcterms:W3CDTF">2024-02-28T16:48:58Z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