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14"/>
  </p:notesMasterIdLst>
  <p:sldIdLst>
    <p:sldId id="256" r:id="rId7"/>
    <p:sldId id="257" r:id="rId8"/>
    <p:sldId id="265" r:id="rId9"/>
    <p:sldId id="347" r:id="rId10"/>
    <p:sldId id="506" r:id="rId11"/>
    <p:sldId id="507" r:id="rId12"/>
    <p:sldId id="55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6357" autoAdjust="0"/>
  </p:normalViewPr>
  <p:slideViewPr>
    <p:cSldViewPr>
      <p:cViewPr varScale="1">
        <p:scale>
          <a:sx n="112" d="100"/>
          <a:sy n="112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00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7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99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7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9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684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04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91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6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6000148" y="0"/>
            <a:ext cx="120254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6456759" y="6092866"/>
            <a:ext cx="745301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545237-52E7-4D9D-B99B-1A69735DC40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0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15, 2023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782" y="1206596"/>
            <a:ext cx="8836018" cy="4875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FCS United Way Chili Cook-Off, Dessert Bake-Off and Vendor Fair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Andrew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Magr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 Activities through the Budget &amp; Planning Lens Presentation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Mary-Lynn Cummings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Takeaways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 Planning to Capital Budget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Institutional Controls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Touchpoints: Capital Budget and Approvals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Approval Revisions Update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952423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46973"/>
            <a:ext cx="7825740" cy="114471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/>
              <a:t>FCS United Way</a:t>
            </a:r>
            <a:br>
              <a:rPr lang="en-US" sz="2700" b="1" dirty="0"/>
            </a:br>
            <a:r>
              <a:rPr lang="en-US" sz="2700" b="1" dirty="0"/>
              <a:t>Chili Cook-off, Dessert Bake-off &amp; Vendor Fair!</a:t>
            </a:r>
            <a:br>
              <a:rPr lang="en-US" sz="2700" dirty="0"/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TODAY– 11:30 am – 1:00 pm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800473"/>
            <a:ext cx="9144313" cy="2200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2178801"/>
            <a:ext cx="9143771" cy="2101850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05" y="2647951"/>
            <a:ext cx="5414675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10 chili chefs - </a:t>
            </a:r>
            <a:r>
              <a:rPr lang="en-US" sz="1800" b="1" i="1" dirty="0">
                <a:solidFill>
                  <a:schemeClr val="bg1"/>
                </a:solidFill>
              </a:rPr>
              <a:t>including Rick Burgess &amp; United Way chairs. Three vegetarian options this year!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8 dessert bakers- yum!  </a:t>
            </a:r>
          </a:p>
          <a:p>
            <a:r>
              <a:rPr lang="en-US" sz="1800" b="1" i="1" dirty="0">
                <a:solidFill>
                  <a:srgbClr val="C00000"/>
                </a:solidFill>
              </a:rPr>
              <a:t>Only $5.00  each to try all the chilis and desserts!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17 vendors – In the halls of HSB, the lunchroom and conferences rooms 106 and 133 </a:t>
            </a:r>
            <a:r>
              <a:rPr lang="en-US" sz="1800" b="1" i="1" dirty="0">
                <a:solidFill>
                  <a:schemeClr val="bg1"/>
                </a:solidFill>
              </a:rPr>
              <a:t>HSB (10am to 2pm)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NEW: Venmo accepted for chili/dessert tickets!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NEW: Raffle for 7 gift basket!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50/50 raffle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ALL funds raised will be donated to the United Way of Tompkins County</a:t>
            </a:r>
          </a:p>
          <a:p>
            <a:pPr marL="0" indent="0" algn="ctr">
              <a:buNone/>
            </a:pPr>
            <a:r>
              <a:rPr lang="en-US" sz="2475" b="1" dirty="0">
                <a:solidFill>
                  <a:schemeClr val="bg1"/>
                </a:solidFill>
              </a:rPr>
              <a:t>JOIN US right after this meeting!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0478-EB7A-9FAD-CECC-B60157BAB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87938"/>
            <a:ext cx="2945795" cy="33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09" y="549486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Timeline/Accomplishments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E3AC8-726E-C8AE-29B4-AE81267E855F}"/>
              </a:ext>
            </a:extLst>
          </p:cNvPr>
          <p:cNvSpPr txBox="1"/>
          <p:nvPr/>
        </p:nvSpPr>
        <p:spPr>
          <a:xfrm>
            <a:off x="1824176" y="1630323"/>
            <a:ext cx="62134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FPAR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Discovery Phase			May – Jun ‘22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 Group Engagement 		Jun – Jul ‘22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Confirm Approach 			Aug ‘22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FPAR Document Design 		Aug – Oct ‘22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eBuilder Process 		Oct – Nov ‘22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Implementation, Training &amp; Pilot	Jan ‘23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FPAR Go Live for CF&amp;PC		Feb  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‘23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Study Authorization Process: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 Group Engagement		May – Jul ‘23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Implemented 		Jul 27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‘23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DDF02-D503-0853-11B1-4EE60FD963CF}"/>
              </a:ext>
            </a:extLst>
          </p:cNvPr>
          <p:cNvSpPr txBox="1"/>
          <p:nvPr/>
        </p:nvSpPr>
        <p:spPr>
          <a:xfrm>
            <a:off x="-3104439" y="4265707"/>
            <a:ext cx="79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pic>
        <p:nvPicPr>
          <p:cNvPr id="6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C7C3FA11-438C-7AC1-0CEB-CF2C1219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2014072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D83E431D-7B28-0A10-6055-D8D119A5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7" y="2300184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FFADC726-4C66-9F92-3AEE-F615261E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79" y="2614528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248E0551-FECD-1A27-6BCA-BFE17A7C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19" y="2931520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47301F96-2B9A-A1A6-ED2B-19D933FD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19" y="3213790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2C8E7213-1AEF-0338-CB7C-B17E460D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6" y="3505990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64A35A5E-6C26-D880-FC17-0DFAB490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1" y="3818471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5F3EDCD6-7057-B216-69E7-82F08787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12" y="4938434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3037CAD2-C24A-1994-B70C-4BD7C9F2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7" y="4707313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2A15713-1578-F8B8-F18B-6ABCA5B5F1E3}"/>
              </a:ext>
            </a:extLst>
          </p:cNvPr>
          <p:cNvSpPr txBox="1">
            <a:spLocks/>
          </p:cNvSpPr>
          <p:nvPr/>
        </p:nvSpPr>
        <p:spPr>
          <a:xfrm>
            <a:off x="1369072" y="1891438"/>
            <a:ext cx="7055082" cy="391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6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Keep what is valuable and working</a:t>
            </a:r>
          </a:p>
          <a:p>
            <a:pPr marL="338328" indent="-338328">
              <a:lnSpc>
                <a:spcPts val="3560"/>
              </a:lnSpc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Revise what is valuable but not working</a:t>
            </a:r>
          </a:p>
          <a:p>
            <a:pPr marL="338328" indent="-338328">
              <a:lnSpc>
                <a:spcPts val="3560"/>
              </a:lnSpc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Revisit with stakeholders and consider removing what appears not-valuable</a:t>
            </a:r>
          </a:p>
          <a:p>
            <a:pPr marL="338328" indent="-338328">
              <a:lnSpc>
                <a:spcPts val="3560"/>
              </a:lnSpc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what is valuable but currently missing</a:t>
            </a:r>
          </a:p>
          <a:p>
            <a:pPr marL="338328" indent="-338328">
              <a:lnSpc>
                <a:spcPts val="3560"/>
              </a:lnSpc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Leverage system capabilities</a:t>
            </a:r>
          </a:p>
          <a:p>
            <a:pPr marL="338328" indent="-338328">
              <a:lnSpc>
                <a:spcPts val="3560"/>
              </a:lnSpc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Leverage staff expertise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A74A573-B9C8-D8CB-FCC2-BB37E094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761"/>
            <a:ext cx="6250926" cy="5940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 Applied to Redesign Effort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C6A6E5-0914-5655-EDA6-A205499C58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2230" y="1720202"/>
            <a:ext cx="2936420" cy="43349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Study Process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Kelly Davis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Danny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Disidoro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Carina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Ehrensberger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Erik Eshelman, 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Brian Fish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Travis Fisher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Andrew Germain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 Hill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Ladley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 Murray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Elisa Springer</a:t>
            </a:r>
          </a:p>
          <a:p>
            <a:pPr lvl="1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Taylor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Sitko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4012FD2-7487-73AD-B567-311437A9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71104"/>
            <a:ext cx="4031388" cy="4525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 BIG RED </a:t>
            </a:r>
            <a:r>
              <a:rPr lang="en-US" i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BE622-93A8-67F3-C96C-8351CC1AD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206" y="2128570"/>
            <a:ext cx="2784703" cy="40583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Core Team</a:t>
            </a: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Jessie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Dimick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Sutliff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Working Group</a:t>
            </a: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(Keith Barton)</a:t>
            </a: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Margaret Carney</a:t>
            </a: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Kelley Cooper</a:t>
            </a: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Phil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Dzwonczyk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Lisa James</a:t>
            </a:r>
          </a:p>
          <a:p>
            <a:pPr marL="457188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59A8BB66-A19B-11C4-89C3-CCE30270D476}"/>
              </a:ext>
            </a:extLst>
          </p:cNvPr>
          <p:cNvSpPr txBox="1">
            <a:spLocks/>
          </p:cNvSpPr>
          <p:nvPr/>
        </p:nvSpPr>
        <p:spPr>
          <a:xfrm>
            <a:off x="5574279" y="2651501"/>
            <a:ext cx="3477154" cy="414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and…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Courtney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Leckey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many who tested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PMs, Unit Reps, and Finance Managers who shared feedback and remained positive through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respondents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E5871D-DBC4-2D06-56EE-CA7A2D54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23" y="1274786"/>
            <a:ext cx="1123839" cy="1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23053</TotalTime>
  <Words>411</Words>
  <Application>Microsoft Office PowerPoint</Application>
  <PresentationFormat>On-screen Show (4:3)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Helvetica</vt:lpstr>
      <vt:lpstr>Symbol</vt:lpstr>
      <vt:lpstr>Times</vt:lpstr>
      <vt:lpstr>Times New Roman</vt:lpstr>
      <vt:lpstr>Wingdings 3</vt:lpstr>
      <vt:lpstr>Office Theme</vt:lpstr>
      <vt:lpstr>New B+P Template-cu-powerpoint-template-010915 - Copy</vt:lpstr>
      <vt:lpstr>Ion</vt:lpstr>
      <vt:lpstr>PowerPoint Presentation</vt:lpstr>
      <vt:lpstr>Today’s Agenda</vt:lpstr>
      <vt:lpstr>FCS United Way Chili Cook-off, Dessert Bake-off &amp; Vendor Fair! TODAY– 11:30 am – 1:00 pm</vt:lpstr>
      <vt:lpstr>Timeline/Accomplishments </vt:lpstr>
      <vt:lpstr>Principles Applied to Redesign Effort</vt:lpstr>
      <vt:lpstr>A BIG RED 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484</cp:revision>
  <cp:lastPrinted>2019-11-12T19:43:45Z</cp:lastPrinted>
  <dcterms:created xsi:type="dcterms:W3CDTF">2014-05-07T13:58:10Z</dcterms:created>
  <dcterms:modified xsi:type="dcterms:W3CDTF">2023-11-15T16:31:25Z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