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59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 James" userId="d92afc7a-556b-4cfd-baff-808f2350d8f6" providerId="ADAL" clId="{97C6A663-1BAF-4A9A-8B58-774676E9D426}"/>
    <pc:docChg chg="addSld delSld modSld sldOrd">
      <pc:chgData name="Lisa M James" userId="d92afc7a-556b-4cfd-baff-808f2350d8f6" providerId="ADAL" clId="{97C6A663-1BAF-4A9A-8B58-774676E9D426}" dt="2023-09-25T12:22:58.260" v="33" actId="2696"/>
      <pc:docMkLst>
        <pc:docMk/>
      </pc:docMkLst>
      <pc:sldChg chg="modSp mod">
        <pc:chgData name="Lisa M James" userId="d92afc7a-556b-4cfd-baff-808f2350d8f6" providerId="ADAL" clId="{97C6A663-1BAF-4A9A-8B58-774676E9D426}" dt="2023-09-20T16:13:44.286" v="15" actId="20577"/>
        <pc:sldMkLst>
          <pc:docMk/>
          <pc:sldMk cId="451061767" sldId="259"/>
        </pc:sldMkLst>
        <pc:spChg chg="mod">
          <ac:chgData name="Lisa M James" userId="d92afc7a-556b-4cfd-baff-808f2350d8f6" providerId="ADAL" clId="{97C6A663-1BAF-4A9A-8B58-774676E9D426}" dt="2023-09-20T16:13:44.286" v="15" actId="20577"/>
          <ac:spMkLst>
            <pc:docMk/>
            <pc:sldMk cId="451061767" sldId="259"/>
            <ac:spMk id="3" creationId="{A94337ED-26F9-27F8-B912-5C57C562EBB6}"/>
          </ac:spMkLst>
        </pc:spChg>
      </pc:sldChg>
      <pc:sldChg chg="ord">
        <pc:chgData name="Lisa M James" userId="d92afc7a-556b-4cfd-baff-808f2350d8f6" providerId="ADAL" clId="{97C6A663-1BAF-4A9A-8B58-774676E9D426}" dt="2023-09-20T16:18:35.492" v="17"/>
        <pc:sldMkLst>
          <pc:docMk/>
          <pc:sldMk cId="2963755179" sldId="260"/>
        </pc:sldMkLst>
      </pc:sldChg>
      <pc:sldChg chg="new del ord">
        <pc:chgData name="Lisa M James" userId="d92afc7a-556b-4cfd-baff-808f2350d8f6" providerId="ADAL" clId="{97C6A663-1BAF-4A9A-8B58-774676E9D426}" dt="2023-09-25T12:22:58.260" v="33" actId="2696"/>
        <pc:sldMkLst>
          <pc:docMk/>
          <pc:sldMk cId="2206631462" sldId="263"/>
        </pc:sldMkLst>
      </pc:sldChg>
      <pc:sldChg chg="modSp new mod">
        <pc:chgData name="Lisa M James" userId="d92afc7a-556b-4cfd-baff-808f2350d8f6" providerId="ADAL" clId="{97C6A663-1BAF-4A9A-8B58-774676E9D426}" dt="2023-09-20T16:23:56.775" v="30" actId="20577"/>
        <pc:sldMkLst>
          <pc:docMk/>
          <pc:sldMk cId="3016279130" sldId="264"/>
        </pc:sldMkLst>
        <pc:spChg chg="mod">
          <ac:chgData name="Lisa M James" userId="d92afc7a-556b-4cfd-baff-808f2350d8f6" providerId="ADAL" clId="{97C6A663-1BAF-4A9A-8B58-774676E9D426}" dt="2023-09-20T16:23:56.775" v="30" actId="20577"/>
          <ac:spMkLst>
            <pc:docMk/>
            <pc:sldMk cId="3016279130" sldId="264"/>
            <ac:spMk id="2" creationId="{B5E8A914-97E4-5057-9631-1704CED866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81B17-FEB5-474A-A7A7-49E0135896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EAD47-0359-6A82-C52D-740ADC9EC7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282B6-E316-2BE7-338E-3D02348C2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631A4-5BBE-4A05-55F2-740F4473C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7CC46-0B60-43B7-0020-47CFE453C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4581F-D732-A215-AC7F-BC8904C52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D85392-923C-A93E-390C-B217041E4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8AD34-BABC-2E51-90F6-BDC8FEA8C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0FEF2-A4A6-3AEF-BC1D-857A1D1F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ABFE55-EADA-F1E1-F4C4-DE82B94F9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7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7166B8-A1A2-C211-A1E5-2BD38AE5AC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6E78D9-DEC6-007B-5B90-BB6E3ACFD8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8F65C-D0F6-0C1E-D4C8-E09635A90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502DF-60A3-0429-280D-06E0F922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651CF-588A-04CE-CB9B-6B801EF9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0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C53AF-D1A4-B1F6-9E7F-15BA59C69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BE41D-7691-0562-046A-CDEB053C7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F38EA8-9A4E-12F5-BF1E-B55F84F60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EE232-8DBD-9CE9-58AD-133791512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D2F55-1281-4CFC-EAC7-7C855B65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89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00C3F-2C46-6C01-E32E-9746CA7C2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064E9-2FF9-DA6C-1777-B3445BD1C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15D58-B77F-0480-81EE-2A4B18207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FD48E-D8AC-C2B6-3544-82B43ED1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413B6-C2C8-4B2E-98C6-AED91729C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440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1B63F-E463-A0B4-BB26-4E0FB7FC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1BB07-9FF4-C1B8-956A-71FF6FBC3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D29D6-89B8-06FA-8BF6-BD94A10E6C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4AD94C-7F9E-CF09-EEA3-B938B6243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8E5103-C8BB-06A5-4722-E1299B608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CD63D-4B1B-6BC9-F1A5-B6DF6871E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87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C3513-50C6-1A90-A9CC-AB5FED9EC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5568EB-2DC3-70AA-9F7F-DB9B7CDD1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3C14E7-57AA-6254-8C1B-AE61EA15D9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0DC5E1-1249-7BCC-AD12-8D91A0D9A9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47CC92-75BB-2F43-4FE4-7451B6925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6BD1DB-18E5-D013-33C7-624F56C0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C0E8D4-5C47-ECD1-EA3E-6E96C578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015A3-1332-C15D-6EB4-DAF6B55E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07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4269F-FCC1-9D9B-527E-6D6266B0C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46E4BA-B3F5-F6CA-7A7A-835638D7E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D861DA-6C00-CA0E-0A71-7CB60B273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F85ED-BD99-CA5D-952C-8D43A804C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57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7E5DF3-4D86-2DA9-C9E6-48A0F25B0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47A8D6-BBC7-7E14-D16A-2122D865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CB141-3951-4B9E-8DA3-FA7E4C4E8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2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7F315-C960-A947-B37D-E523A1024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7ECBB-4165-003C-A705-25A031C0F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9B8D5-BE67-FF93-9382-17497CB299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A93FC7-EAC6-389E-B124-9790B7AC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9D66E-CFF4-3E7E-341C-F51D9A0E3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A31D5C-33E7-2307-D4A4-BDF4CEAFB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07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E9663-4B25-713E-BE0C-2CDA9F7F0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2852E-0DD9-5D1D-1941-618F069F32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5B8A0F-905E-A7BF-5522-13E5C71AEE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A31B-C75F-8487-A92F-20656B74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C7EB4F-92C7-AA69-D890-5D3D7F43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11568-2447-8D7D-2B21-CC6E7E7BC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3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397066-E801-AE99-7250-1A813AA2F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A2889-C35D-B684-E4C2-DE15BB5B6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B3CBE-7AB6-0BAC-ABC9-307108EC16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2CEFF-BCFD-4EB1-98C9-B1C3CABC70A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B0A884-8208-A82A-9052-9B40D34B0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08DA6-7AE0-935B-1F66-39D7A16CD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63723-6A5C-4D1B-8A4D-BFC409794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9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F5091-3B4D-AE98-5E95-94F2373E0D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Facilities Management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02CC6-02CB-E286-5D81-62E6E40F55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Organizational Overview</a:t>
            </a:r>
          </a:p>
        </p:txBody>
      </p:sp>
    </p:spTree>
    <p:extLst>
      <p:ext uri="{BB962C8B-B14F-4D97-AF65-F5344CB8AC3E}">
        <p14:creationId xmlns:p14="http://schemas.microsoft.com/office/powerpoint/2010/main" val="300030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AF9C66B-AA1D-B391-6CC8-907AB1CD3D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67411" y="365125"/>
            <a:ext cx="8286389" cy="612775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582E72-A905-8605-E7BC-247F4007F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 Org – High Level</a:t>
            </a:r>
          </a:p>
        </p:txBody>
      </p:sp>
    </p:spTree>
    <p:extLst>
      <p:ext uri="{BB962C8B-B14F-4D97-AF65-F5344CB8AC3E}">
        <p14:creationId xmlns:p14="http://schemas.microsoft.com/office/powerpoint/2010/main" val="2604043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00066-4FF5-7912-2303-11894CBCA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257800" cy="2064039"/>
          </a:xfrm>
        </p:spPr>
        <p:txBody>
          <a:bodyPr/>
          <a:lstStyle/>
          <a:p>
            <a:r>
              <a:rPr lang="en-US" dirty="0"/>
              <a:t>Building Care + Grounds Departments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430C0B-E1A4-B3D3-FEBA-5864921A1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523081"/>
            <a:ext cx="5723108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78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1FADCB-7213-2ED5-E3FD-CC1A8A4BA4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9907" y="452583"/>
            <a:ext cx="8586206" cy="6225309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9CCA7C-BEFC-4018-37A9-2B35E472E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567545" cy="1556039"/>
          </a:xfrm>
        </p:spPr>
        <p:txBody>
          <a:bodyPr/>
          <a:lstStyle/>
          <a:p>
            <a:r>
              <a:rPr lang="en-US" dirty="0"/>
              <a:t>Zone Organization</a:t>
            </a:r>
          </a:p>
        </p:txBody>
      </p:sp>
    </p:spTree>
    <p:extLst>
      <p:ext uri="{BB962C8B-B14F-4D97-AF65-F5344CB8AC3E}">
        <p14:creationId xmlns:p14="http://schemas.microsoft.com/office/powerpoint/2010/main" val="2167055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7B401569-4627-477B-41BA-3DF40CAFC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091" y="373428"/>
            <a:ext cx="10534842" cy="630223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5D236B0-671D-8385-E2CE-B33EC694D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620491" cy="1648402"/>
          </a:xfrm>
        </p:spPr>
        <p:txBody>
          <a:bodyPr/>
          <a:lstStyle/>
          <a:p>
            <a:r>
              <a:rPr lang="en-US" dirty="0"/>
              <a:t>Asset Management + Logistics</a:t>
            </a:r>
          </a:p>
        </p:txBody>
      </p:sp>
    </p:spTree>
    <p:extLst>
      <p:ext uri="{BB962C8B-B14F-4D97-AF65-F5344CB8AC3E}">
        <p14:creationId xmlns:p14="http://schemas.microsoft.com/office/powerpoint/2010/main" val="172957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74737-8097-41C2-0E13-0D272248B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FM should be engaged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040C3-E69F-779A-D8AE-9CBB347DF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 Reviews</a:t>
            </a:r>
          </a:p>
          <a:p>
            <a:pPr lvl="1"/>
            <a:r>
              <a:rPr lang="en-US" dirty="0"/>
              <a:t>Contact your Maintenance Planner</a:t>
            </a:r>
          </a:p>
          <a:p>
            <a:pPr lvl="1"/>
            <a:r>
              <a:rPr lang="en-US" dirty="0"/>
              <a:t>Establish a page-turn session, do </a:t>
            </a:r>
            <a:r>
              <a:rPr lang="en-US" u="sng" dirty="0"/>
              <a:t>not</a:t>
            </a:r>
            <a:r>
              <a:rPr lang="en-US" dirty="0"/>
              <a:t> expect trades to look at eBuilder</a:t>
            </a:r>
          </a:p>
          <a:p>
            <a:r>
              <a:rPr lang="en-US" dirty="0"/>
              <a:t>Project Support </a:t>
            </a:r>
            <a:r>
              <a:rPr lang="en-US" sz="2000" dirty="0"/>
              <a:t>(</a:t>
            </a:r>
            <a:r>
              <a:rPr lang="en-US" sz="2000" dirty="0" err="1"/>
              <a:t>ie</a:t>
            </a:r>
            <a:r>
              <a:rPr lang="en-US" sz="2000" dirty="0"/>
              <a:t>: exploratory work in design or construction)</a:t>
            </a:r>
          </a:p>
          <a:p>
            <a:pPr lvl="1"/>
            <a:r>
              <a:rPr lang="en-US" dirty="0"/>
              <a:t>Submit a service request… please don’t call your favorite plumber</a:t>
            </a:r>
          </a:p>
          <a:p>
            <a:pPr lvl="1"/>
            <a:r>
              <a:rPr lang="en-US" dirty="0"/>
              <a:t>Make the request well before you need it, and give specific dates</a:t>
            </a:r>
          </a:p>
          <a:p>
            <a:r>
              <a:rPr lang="en-US" dirty="0"/>
              <a:t>Construction phase quality assurance inspections</a:t>
            </a:r>
          </a:p>
          <a:p>
            <a:pPr lvl="1"/>
            <a:r>
              <a:rPr lang="en-US" dirty="0"/>
              <a:t>Contact your Maintenance Planner</a:t>
            </a:r>
          </a:p>
          <a:p>
            <a:r>
              <a:rPr lang="en-US" dirty="0"/>
              <a:t>Frustrated? </a:t>
            </a:r>
          </a:p>
          <a:p>
            <a:pPr lvl="1"/>
            <a:r>
              <a:rPr lang="en-US" dirty="0"/>
              <a:t>Contact the ZFD for the facility </a:t>
            </a:r>
          </a:p>
          <a:p>
            <a:pPr lvl="1"/>
            <a:r>
              <a:rPr lang="en-US" dirty="0"/>
              <a:t>We would prefer you continue to engage FM on projects</a:t>
            </a:r>
          </a:p>
        </p:txBody>
      </p:sp>
    </p:spTree>
    <p:extLst>
      <p:ext uri="{BB962C8B-B14F-4D97-AF65-F5344CB8AC3E}">
        <p14:creationId xmlns:p14="http://schemas.microsoft.com/office/powerpoint/2010/main" val="296375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78639-D241-B5B6-1C03-451D6EBA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FM…your response time stinks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337ED-26F9-27F8-B912-5C57C562E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Will FM be hiring more trades? </a:t>
            </a:r>
          </a:p>
          <a:p>
            <a:pPr marL="0" indent="0">
              <a:buNone/>
            </a:pPr>
            <a:r>
              <a:rPr lang="en-US" dirty="0"/>
              <a:t>Maybe one day… but not right now</a:t>
            </a:r>
          </a:p>
          <a:p>
            <a:r>
              <a:rPr lang="en-US" dirty="0"/>
              <a:t>Our funding comes from two primary sources</a:t>
            </a:r>
          </a:p>
          <a:p>
            <a:pPr lvl="1"/>
            <a:r>
              <a:rPr lang="en-US" dirty="0"/>
              <a:t>Corrective and Preventative Maintenance</a:t>
            </a:r>
          </a:p>
          <a:p>
            <a:pPr lvl="1"/>
            <a:r>
              <a:rPr lang="en-US" dirty="0"/>
              <a:t>Departmental (College/Units, Utilities, Events, Projects)</a:t>
            </a:r>
          </a:p>
          <a:p>
            <a:r>
              <a:rPr lang="en-US" dirty="0"/>
              <a:t>The CM/PM budget comes through an assessment model</a:t>
            </a:r>
          </a:p>
          <a:p>
            <a:pPr lvl="1"/>
            <a:r>
              <a:rPr lang="en-US" dirty="0"/>
              <a:t>Current headcount is not supported by this budget</a:t>
            </a:r>
          </a:p>
          <a:p>
            <a:pPr lvl="1"/>
            <a:r>
              <a:rPr lang="en-US" dirty="0"/>
              <a:t>Departmental work is primarily supported by temp trades</a:t>
            </a:r>
          </a:p>
          <a:p>
            <a:r>
              <a:rPr lang="en-US" dirty="0"/>
              <a:t>In future years we are looking to ‘right-size’ our trades staffing</a:t>
            </a:r>
          </a:p>
        </p:txBody>
      </p:sp>
    </p:spTree>
    <p:extLst>
      <p:ext uri="{BB962C8B-B14F-4D97-AF65-F5344CB8AC3E}">
        <p14:creationId xmlns:p14="http://schemas.microsoft.com/office/powerpoint/2010/main" val="451061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914-97E4-5057-9631-1704CED86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3AA0AA-4B1D-16F4-C98F-50FE76F400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279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7068</TotalTime>
  <Words>192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Facilities Management</vt:lpstr>
      <vt:lpstr>FM Org – High Level</vt:lpstr>
      <vt:lpstr>Building Care + Grounds Departments</vt:lpstr>
      <vt:lpstr>Zone Organization</vt:lpstr>
      <vt:lpstr>Asset Management + Logistics</vt:lpstr>
      <vt:lpstr>How FM should be engaged</vt:lpstr>
      <vt:lpstr>FM…your response time stinks</vt:lpstr>
      <vt:lpstr>Questions? 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Facilities Management</dc:title>
  <dc:creator>Lisa M James</dc:creator>
  <cp:lastModifiedBy>Lisa M James</cp:lastModifiedBy>
  <cp:revision>1</cp:revision>
  <dcterms:created xsi:type="dcterms:W3CDTF">2023-09-20T14:34:25Z</dcterms:created>
  <dcterms:modified xsi:type="dcterms:W3CDTF">2023-09-25T12:23:00Z</dcterms:modified>
</cp:coreProperties>
</file>