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505" r:id="rId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40F4C39-3C5E-74AE-916C-3069D62EEBDA}" name="Andrew M. Germain" initials="AG" userId="S::amg96@cornell.edu::341eb326-a8ed-4751-b02b-9cd721d4d4d1" providerId="AD"/>
  <p188:author id="{6355B439-D938-C417-6394-C1EC16C6726B}" name="Shelley M. Bennett" initials="SMB" userId="S::smb25@cornell.edu::0acc38e5-c5e1-453c-a8f8-15af12fa3264" providerId="AD"/>
  <p188:author id="{F10FE946-173D-357E-8527-C2AE0273E74A}" name="Rick Burgess" initials="RB" userId="S::ffb7@cornell.edu::d7ce3526-da49-45af-bdc9-be67f58935a3" providerId="AD"/>
  <p188:author id="{40832A59-B825-1C67-D8A8-195485666B4F}" name="Jocelyn L. Becraft Watkins" initials="JLBW" userId="S::jlb246@cornell.edu::b494842c-9dc4-431b-8466-b7749b95b0da" providerId="AD"/>
  <p188:author id="{236447B5-430F-41EC-8FB7-6D54BA52A97F}" name="Jim Gibbs" initials="JG" userId="S::jg20@cornell.edu::6f06bd69-77b4-4bcd-9e11-2b4663451621" providerId="AD"/>
  <p188:author id="{5BE6C9D5-3AFB-0B3B-497E-E887927AADC4}" name="Spring C. Buck" initials="SB" userId="S::scb23@cornell.edu::56b097d8-2cbb-442a-883d-671f3df3ca5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862"/>
    <a:srgbClr val="92D14F"/>
    <a:srgbClr val="4F81BD"/>
    <a:srgbClr val="F3C867"/>
    <a:srgbClr val="E88E0A"/>
    <a:srgbClr val="CE890C"/>
    <a:srgbClr val="F89821"/>
    <a:srgbClr val="8165A2"/>
    <a:srgbClr val="E24242"/>
    <a:srgbClr val="E46C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4" autoAdjust="0"/>
    <p:restoredTop sz="93400" autoAdjust="0"/>
  </p:normalViewPr>
  <p:slideViewPr>
    <p:cSldViewPr snapToGrid="0">
      <p:cViewPr varScale="1">
        <p:scale>
          <a:sx n="91" d="100"/>
          <a:sy n="91" d="100"/>
        </p:scale>
        <p:origin x="168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DB1636-BF83-424F-A466-198C4D3A87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BB7603-7A3E-7C49-AC97-3857D624E9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61C29-8CB8-A946-A82B-BCDC2B864F99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E0C73F-AB01-8541-933B-675071B088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BE9E6-C514-1A4C-B89C-AAB80BFD7F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8FF3E-2F8B-1641-95A5-5C75A7E53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6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29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21D02-A9FF-4F96-8815-6980524722FC}" type="datetime1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DBE2-DC74-4E03-A0F9-1C6F2C961477}" type="datetime1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5AAA-0783-45C4-AF1A-579A888D2D7E}" type="datetime1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BFC07-15CB-494E-8257-6762CBAE3B2F}" type="datetime1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51C2-5EAA-44E6-AEB8-0C9146B28F45}" type="datetime1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FEE4-6749-4970-B9E2-9120F34C7A65}" type="datetime1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7F28-BDB6-48E3-9639-F2F2C7D3D6DF}" type="datetime1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E0DB-CFC3-474A-8643-DC192CF2AB8E}" type="datetime1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C3A6-DB30-4908-8A56-D304E7E86F59}" type="datetime1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07A0F-DC04-40D3-B0E6-DDAE1F11F5F3}" type="datetime1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796CCF-6C3C-BA03-E774-65F9C2A5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569E753-F1C8-C71B-1EB7-57B86D3B1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95" y="268206"/>
            <a:ext cx="1329071" cy="47846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Mo Afify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9B93D4-C9D1-3AEB-A99D-5BDCC74EAB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894" y="1088212"/>
            <a:ext cx="7012051" cy="5268138"/>
          </a:xfrm>
        </p:spPr>
        <p:txBody>
          <a:bodyPr>
            <a:normAutofit/>
          </a:bodyPr>
          <a:lstStyle/>
          <a:p>
            <a:r>
              <a:rPr lang="en-US" sz="1600" b="1" u="sng" dirty="0">
                <a:solidFill>
                  <a:schemeClr val="tx1"/>
                </a:solidFill>
              </a:rPr>
              <a:t>Current Role: </a:t>
            </a:r>
            <a:r>
              <a:rPr lang="en-US" sz="1600" dirty="0">
                <a:solidFill>
                  <a:schemeClr val="tx1"/>
                </a:solidFill>
              </a:rPr>
              <a:t>Sr. Director Contract Colleges Facilities &amp; FCS Central UFD</a:t>
            </a:r>
          </a:p>
          <a:p>
            <a:r>
              <a:rPr lang="en-US" sz="1600" b="1" u="sng" dirty="0">
                <a:solidFill>
                  <a:schemeClr val="tx1"/>
                </a:solidFill>
              </a:rPr>
              <a:t>Education &amp; Certifications: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BS Mechanical Engineering ‘06 Syracuse University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MBA ‘19 Syracuse University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NYS Licensed Professional Engineer 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LEED Accredited Professional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Project Management Professional- PMP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NYS Code Enforcement Official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APPA Institute for Facilities Management Graduate </a:t>
            </a:r>
          </a:p>
          <a:p>
            <a:r>
              <a:rPr lang="en-US" sz="1600" b="1" u="sng" dirty="0">
                <a:solidFill>
                  <a:schemeClr val="tx1"/>
                </a:solidFill>
              </a:rPr>
              <a:t>Experience: </a:t>
            </a:r>
            <a:endParaRPr lang="en-US" sz="1600" u="sng" dirty="0">
              <a:solidFill>
                <a:schemeClr val="tx1"/>
              </a:solidFill>
            </a:endParaRP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Facilities &amp; construction management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Manufacturing in ceramics -gas particulate filters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Long term capital planning </a:t>
            </a:r>
          </a:p>
          <a:p>
            <a:r>
              <a:rPr lang="en-US" sz="1600" b="1" u="sng" dirty="0">
                <a:solidFill>
                  <a:schemeClr val="tx1"/>
                </a:solidFill>
              </a:rPr>
              <a:t>Personal Background: </a:t>
            </a:r>
            <a:endParaRPr lang="en-US" sz="1600" u="sng" dirty="0">
              <a:solidFill>
                <a:schemeClr val="tx1"/>
              </a:solidFill>
            </a:endParaRP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Born and currently reside in Binghamton, NY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Attended high school in Cairo, Egypt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Married with 2 sons ages 14 &amp; 7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Fluent in Arabic and currently learning Mandarin at a HSK 3-4 level</a:t>
            </a:r>
          </a:p>
          <a:p>
            <a:pPr marL="457200" lvl="1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02CDB4-87C4-D755-1C73-8F6714F15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438" y="746671"/>
            <a:ext cx="1640891" cy="221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0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14EF466929F94089827DC1EAE5EC6C" ma:contentTypeVersion="4" ma:contentTypeDescription="Create a new document." ma:contentTypeScope="" ma:versionID="ca3f47ea4989f8bcb32205b2f47dfc39">
  <xsd:schema xmlns:xsd="http://www.w3.org/2001/XMLSchema" xmlns:xs="http://www.w3.org/2001/XMLSchema" xmlns:p="http://schemas.microsoft.com/office/2006/metadata/properties" xmlns:ns2="5cbf0c57-378f-4bfa-ae2c-278437f00468" xmlns:ns3="1f965bc8-dac0-4205-8a25-3775264782ba" targetNamespace="http://schemas.microsoft.com/office/2006/metadata/properties" ma:root="true" ma:fieldsID="4f68c427ec7888a3bcc9c87438e47172" ns2:_="" ns3:_="">
    <xsd:import namespace="5cbf0c57-378f-4bfa-ae2c-278437f00468"/>
    <xsd:import namespace="1f965bc8-dac0-4205-8a25-3775264782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bf0c57-378f-4bfa-ae2c-278437f004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965bc8-dac0-4205-8a25-3775264782b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f965bc8-dac0-4205-8a25-3775264782ba">
      <UserInfo>
        <DisplayName>Andrew M. Germain</DisplayName>
        <AccountId>10</AccountId>
        <AccountType/>
      </UserInfo>
      <UserInfo>
        <DisplayName>Lisa M James</DisplayName>
        <AccountId>15</AccountId>
        <AccountType/>
      </UserInfo>
      <UserInfo>
        <DisplayName>Kelley Cooper</DisplayName>
        <AccountId>19</AccountId>
        <AccountType/>
      </UserInfo>
      <UserInfo>
        <DisplayName>Rick Burgess</DisplayName>
        <AccountId>21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5D225C-B064-40AF-9AD3-D0F7DBAAC5F4}">
  <ds:schemaRefs>
    <ds:schemaRef ds:uri="1f965bc8-dac0-4205-8a25-3775264782ba"/>
    <ds:schemaRef ds:uri="5cbf0c57-378f-4bfa-ae2c-278437f0046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C769373-594B-497F-B29F-9AD96F02CA37}">
  <ds:schemaRefs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1f965bc8-dac0-4205-8a25-3775264782ba"/>
    <ds:schemaRef ds:uri="5cbf0c57-378f-4bfa-ae2c-278437f0046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8696</TotalTime>
  <Words>109</Words>
  <Application>Microsoft Office PowerPoint</Application>
  <PresentationFormat>On-screen Show (4:3)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Helvetica</vt:lpstr>
      <vt:lpstr>Times</vt:lpstr>
      <vt:lpstr>Office Theme</vt:lpstr>
      <vt:lpstr>Mo Afify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Taylor Thompson</cp:lastModifiedBy>
  <cp:revision>7</cp:revision>
  <cp:lastPrinted>2023-02-07T15:58:25Z</cp:lastPrinted>
  <dcterms:created xsi:type="dcterms:W3CDTF">2014-05-07T13:58:10Z</dcterms:created>
  <dcterms:modified xsi:type="dcterms:W3CDTF">2023-08-24T13:11:48Z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0x010100E714EF466929F94089827DC1EAE5EC6C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</Properties>
</file>