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  <p:sldMasterId id="2147483705" r:id="rId6"/>
  </p:sldMasterIdLst>
  <p:notesMasterIdLst>
    <p:notesMasterId r:id="rId13"/>
  </p:notesMasterIdLst>
  <p:sldIdLst>
    <p:sldId id="256" r:id="rId7"/>
    <p:sldId id="257" r:id="rId8"/>
    <p:sldId id="448" r:id="rId9"/>
    <p:sldId id="506" r:id="rId10"/>
    <p:sldId id="450" r:id="rId11"/>
    <p:sldId id="44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6357" autoAdjust="0"/>
  </p:normalViewPr>
  <p:slideViewPr>
    <p:cSldViewPr>
      <p:cViewPr varScale="1">
        <p:scale>
          <a:sx n="91" d="100"/>
          <a:sy n="91" d="100"/>
        </p:scale>
        <p:origin x="2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7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2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1D02-A9FF-4F96-8815-6980524722FC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29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DBE2-DC74-4E03-A0F9-1C6F2C961477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947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5AAA-0783-45C4-AF1A-579A888D2D7E}" type="datetime1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76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FC07-15CB-494E-8257-6762CBAE3B2F}" type="datetime1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1C2-5EAA-44E6-AEB8-0C9146B28F45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20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EE4-6749-4970-B9E2-9120F34C7A65}" type="datetime1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7F28-BDB6-48E3-9639-F2F2C7D3D6DF}" type="datetime1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9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E0DB-CFC3-474A-8643-DC192CF2AB8E}" type="datetime1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4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3A6-DB30-4908-8A56-D304E7E86F59}" type="datetime1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423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70959" y="0"/>
            <a:ext cx="135648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164" y="1072515"/>
            <a:ext cx="8697671" cy="216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3039" y="6460594"/>
            <a:ext cx="13589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2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7A0F-DC04-40D3-B0E6-DDAE1F11F5F3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23, 2023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051" y="4572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68680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for 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Senior Director for Contract College Facilities and FCS/Central Unit Facility Director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 Afify</a:t>
            </a:r>
          </a:p>
          <a:p>
            <a:pPr marR="0" lvl="1" fontAlgn="base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Equipment Lead Times: Transformers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Erich Reichard</a:t>
            </a:r>
          </a:p>
          <a:p>
            <a:pPr marR="0" lvl="1" fontAlgn="base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 Program Snapshot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Liesl Margolin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/Eric LePore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2351782"/>
            <a:ext cx="5486400" cy="1723549"/>
          </a:xfrm>
        </p:spPr>
        <p:txBody>
          <a:bodyPr/>
          <a:lstStyle/>
          <a:p>
            <a:pPr marR="0" lvl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Senior Director for Contract College Facilities and FCS/Central Unit Facility Director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796CCF-6C3C-BA03-E774-65F9C2A5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69E753-F1C8-C71B-1EB7-57B86D3B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95" y="268206"/>
            <a:ext cx="1329071" cy="47846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Mo Afify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9B93D4-C9D1-3AEB-A99D-5BDCC74EAB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94" y="1088212"/>
            <a:ext cx="7012051" cy="5268138"/>
          </a:xfrm>
        </p:spPr>
        <p:txBody>
          <a:bodyPr>
            <a:norm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Current Role: </a:t>
            </a:r>
            <a:r>
              <a:rPr lang="en-US" sz="1600" dirty="0">
                <a:solidFill>
                  <a:schemeClr val="tx1"/>
                </a:solidFill>
              </a:rPr>
              <a:t>Sr. Director Contract Colleges Facilities &amp; FCS Central UFD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Education &amp; Certifications: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BS Mechanical Engineering ‘06 Syracuse University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MBA ‘19 Syracuse University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NYS Licensed Professional Engineer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LEED Accredited Professional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Project Management Professional- PMP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NYS Code Enforcement Official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APPA Institute for Facilities Management Graduate 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Experience: </a:t>
            </a:r>
            <a:endParaRPr lang="en-US" sz="1600" u="sng" dirty="0">
              <a:solidFill>
                <a:schemeClr val="tx1"/>
              </a:solidFill>
            </a:endParaRP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Facilities &amp; construction management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Manufacturing in ceramics -gas particulate filters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Long term capital planning 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Personal Background: </a:t>
            </a:r>
            <a:endParaRPr lang="en-US" sz="1600" u="sng" dirty="0">
              <a:solidFill>
                <a:schemeClr val="tx1"/>
              </a:solidFill>
            </a:endParaRP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Born and currently reside in Binghamton, NY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Attended high school in Cairo, Egypt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Married with 2 sons ages 14 &amp; 7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Fluent in Arabic and currently learning Mandarin at a HSK 3-4 level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2CDB4-87C4-D755-1C73-8F6714F15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438" y="746671"/>
            <a:ext cx="1640891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2250" y="2819400"/>
            <a:ext cx="3619500" cy="861774"/>
          </a:xfrm>
        </p:spPr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Equipment Lead Times: Transformers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200" y="3048000"/>
            <a:ext cx="4419600" cy="984885"/>
          </a:xfrm>
        </p:spPr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 Program Snapshot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34159</TotalTime>
  <Words>183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Times</vt:lpstr>
      <vt:lpstr>Office Theme</vt:lpstr>
      <vt:lpstr>2_Office Theme</vt:lpstr>
      <vt:lpstr>1_Office Theme</vt:lpstr>
      <vt:lpstr>PowerPoint Presentation</vt:lpstr>
      <vt:lpstr>Today’s Agenda</vt:lpstr>
      <vt:lpstr>PowerPoint Presentation</vt:lpstr>
      <vt:lpstr>Mo Afify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506</cp:revision>
  <cp:lastPrinted>2019-11-12T19:43:45Z</cp:lastPrinted>
  <dcterms:created xsi:type="dcterms:W3CDTF">2014-05-07T13:58:10Z</dcterms:created>
  <dcterms:modified xsi:type="dcterms:W3CDTF">2023-08-24T13:11:52Z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