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8"/>
  </p:notesMasterIdLst>
  <p:sldIdLst>
    <p:sldId id="450" r:id="rId5"/>
    <p:sldId id="582" r:id="rId6"/>
    <p:sldId id="58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6357" autoAdjust="0"/>
  </p:normalViewPr>
  <p:slideViewPr>
    <p:cSldViewPr>
      <p:cViewPr varScale="1">
        <p:scale>
          <a:sx n="88" d="100"/>
          <a:sy n="88" d="100"/>
        </p:scale>
        <p:origin x="3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70C50C-F46C-8A4B-8A41-6A6FBB958D9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53D443-CBAC-934A-8506-FB4DF260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58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93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73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05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827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222885"/>
          </a:xfrm>
          <a:custGeom>
            <a:avLst/>
            <a:gdLst/>
            <a:ahLst/>
            <a:cxnLst/>
            <a:rect l="l" t="t" r="r" b="b"/>
            <a:pathLst>
              <a:path w="9144000" h="222885">
                <a:moveTo>
                  <a:pt x="0" y="222503"/>
                </a:moveTo>
                <a:lnTo>
                  <a:pt x="9144000" y="222503"/>
                </a:lnTo>
                <a:lnTo>
                  <a:pt x="9144000" y="0"/>
                </a:lnTo>
                <a:lnTo>
                  <a:pt x="0" y="0"/>
                </a:lnTo>
                <a:lnTo>
                  <a:pt x="0" y="222503"/>
                </a:lnTo>
                <a:close/>
              </a:path>
            </a:pathLst>
          </a:custGeom>
          <a:solidFill>
            <a:srgbClr val="B31B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70959" y="0"/>
            <a:ext cx="1356487" cy="365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226567"/>
            <a:ext cx="8529319" cy="84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3164" y="1072515"/>
            <a:ext cx="8697671" cy="2165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13039" y="6460594"/>
            <a:ext cx="135890" cy="182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2384">
              <a:lnSpc>
                <a:spcPts val="12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026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creenshot, document, font&#10;&#10;Description automatically generated">
            <a:extLst>
              <a:ext uri="{FF2B5EF4-FFF2-40B4-BE49-F238E27FC236}">
                <a16:creationId xmlns:a16="http://schemas.microsoft.com/office/drawing/2014/main" id="{9E1C2954-846E-7D77-C145-43A60B5CD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602" y="228600"/>
            <a:ext cx="5198796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6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E116-DD4B-5145-9BF5-EB2D5BF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339" y="457200"/>
            <a:ext cx="8529319" cy="861774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Polychlorinated Biphenyls (PCBs)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Testing Guidance Document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6D660-52B3-0D9E-2CCF-3893BEA3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39" y="1447800"/>
            <a:ext cx="8697671" cy="4832092"/>
          </a:xfrm>
        </p:spPr>
        <p:txBody>
          <a:bodyPr/>
          <a:lstStyle/>
          <a:p>
            <a:pPr algn="l"/>
            <a:r>
              <a:rPr lang="en-US" sz="2400" dirty="0">
                <a:latin typeface="+mn-lt"/>
              </a:rPr>
              <a:t>What are PCBs: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Carcinogenic chemical compounds formerly used in industrial and consumer products between 1950 and 1979.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Examples:  Window caulks, masonry opening caulks, door frame caulks, vent/louver frame caulks, exterior building control joint caulks, and masonry control joint caulks.</a:t>
            </a:r>
          </a:p>
          <a:p>
            <a:pPr algn="l"/>
            <a:r>
              <a:rPr lang="en-US" sz="2400" dirty="0">
                <a:latin typeface="+mn-lt"/>
              </a:rPr>
              <a:t>Guidance Purpose: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Create awareness of the presence of PCBs in applications of caulk.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Provide information and resources for project managers on when and how to test for PCBs</a:t>
            </a:r>
          </a:p>
          <a:p>
            <a:pPr algn="l"/>
            <a:r>
              <a:rPr lang="en-US" sz="2400" i="0" dirty="0">
                <a:effectLst/>
                <a:latin typeface="+mn-lt"/>
              </a:rPr>
              <a:t>Impacts of Testing: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Testing and confirming PCBs in caulks will trigger the need to remediate, even if the project is canceled or has limited work area.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b="0" i="0" dirty="0">
                <a:effectLst/>
              </a:rPr>
              <a:t>arly testing (or any testing) for PCBs is not a practical approach to early project planning, design, or construction. </a:t>
            </a:r>
          </a:p>
          <a:p>
            <a:pPr algn="l"/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786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E116-DD4B-5145-9BF5-EB2D5BF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339" y="457200"/>
            <a:ext cx="8529319" cy="861774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Polychlorinated Biphenyls (PCBs)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Testing Guidance Document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6D660-52B3-0D9E-2CCF-3893BEA3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39" y="1447800"/>
            <a:ext cx="8697671" cy="5570756"/>
          </a:xfrm>
        </p:spPr>
        <p:txBody>
          <a:bodyPr/>
          <a:lstStyle/>
          <a:p>
            <a:pPr algn="l"/>
            <a:r>
              <a:rPr lang="en-US" sz="2400" dirty="0">
                <a:latin typeface="+mn-lt"/>
              </a:rPr>
              <a:t>Guidance Steps: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Identify caulk administratively based on facility age and renovation history; caulk installed prior to 1980 should be assumed to contain PCBs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Meet with EH&amp;S to weigh risks/benefits of analyzing samples vs. assuming PCBs&gt;50 ppm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Utilize guidance document to execute disposal of PCBs waste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Example Approach:  Specify on the bid documents to have the caulk material at specific work locations removed and disposed of as PCBs waste.</a:t>
            </a:r>
          </a:p>
          <a:p>
            <a:pPr algn="l"/>
            <a:r>
              <a:rPr lang="en-US" sz="2400" dirty="0">
                <a:latin typeface="+mn-lt"/>
              </a:rPr>
              <a:t>PM Takeaways: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Understand the age of our building/construction and renovation history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Determine if your project will be disturbing caulk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Strategize how you plan to handle PCBs before you test.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Costs for testing and removal need to be included in the project budget.  (There are some savings for small projects)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öhne"/>
              </a:rPr>
              <a:t>If the caulk is PCBs containing, the adjacent materials do not need to be removed but this condition must be documented in the as-built conditions for future reference. This strategy applies to non SUCF projects, for SUCF projects adjacent materials must be sampled and analyzed.</a:t>
            </a:r>
          </a:p>
          <a:p>
            <a:pPr algn="l"/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75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a638347-5c04-42d2-a1c3-b7f286227752">
      <UserInfo>
        <DisplayName>Tracy Vosburgh</DisplayName>
        <AccountId>39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AACBE4AB13B47B8C30A36C415A682" ma:contentTypeVersion="1" ma:contentTypeDescription="Create a new document." ma:contentTypeScope="" ma:versionID="389800b144ce6e587e75cb676c8096e8">
  <xsd:schema xmlns:xsd="http://www.w3.org/2001/XMLSchema" xmlns:xs="http://www.w3.org/2001/XMLSchema" xmlns:p="http://schemas.microsoft.com/office/2006/metadata/properties" xmlns:ns2="ba638347-5c04-42d2-a1c3-b7f286227752" targetNamespace="http://schemas.microsoft.com/office/2006/metadata/properties" ma:root="true" ma:fieldsID="142502acf8f3dd4879ea2df89c90e898" ns2:_="">
    <xsd:import namespace="ba638347-5c04-42d2-a1c3-b7f28622775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38347-5c04-42d2-a1c3-b7f2862277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769373-594B-497F-B29F-9AD96F02CA3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638347-5c04-42d2-a1c3-b7f286227752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61DFF5-A0FD-45DC-86E6-8DA72B2A6F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CC4AC2-12A8-495A-AC6B-2C823E1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638347-5c04-42d2-a1c3-b7f286227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30014</TotalTime>
  <Words>335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2_Office Theme</vt:lpstr>
      <vt:lpstr>PowerPoint Presentation</vt:lpstr>
      <vt:lpstr>Polychlorinated Biphenyls (PCBs) Testing Guidance Document</vt:lpstr>
      <vt:lpstr>Polychlorinated Biphenyls (PCBs) Testing Guidance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J. Lind</dc:creator>
  <cp:lastModifiedBy>Taylor Thompson</cp:lastModifiedBy>
  <cp:revision>498</cp:revision>
  <cp:lastPrinted>2019-11-12T19:43:45Z</cp:lastPrinted>
  <dcterms:created xsi:type="dcterms:W3CDTF">2014-05-07T13:58:10Z</dcterms:created>
  <dcterms:modified xsi:type="dcterms:W3CDTF">2023-06-27T12:29:19Z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0x010100934AACBE4AB13B47B8C30A36C415A682</vt:lpwstr>
  </property>
</Properties>
</file>