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7.jpg" ContentType="image/jpg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9" r:id="rId5"/>
  </p:sldMasterIdLst>
  <p:notesMasterIdLst>
    <p:notesMasterId r:id="rId9"/>
  </p:notesMasterIdLst>
  <p:sldIdLst>
    <p:sldId id="256" r:id="rId6"/>
    <p:sldId id="448" r:id="rId7"/>
    <p:sldId id="579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6" autoAdjust="0"/>
    <p:restoredTop sz="96357" autoAdjust="0"/>
  </p:normalViewPr>
  <p:slideViewPr>
    <p:cSldViewPr>
      <p:cViewPr varScale="1">
        <p:scale>
          <a:sx n="88" d="100"/>
          <a:sy n="88" d="100"/>
        </p:scale>
        <p:origin x="33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58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9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173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0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827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3"/>
                </a:moveTo>
                <a:lnTo>
                  <a:pt x="9144000" y="222503"/>
                </a:lnTo>
                <a:lnTo>
                  <a:pt x="9144000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B3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70959" y="0"/>
            <a:ext cx="1356487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226567"/>
            <a:ext cx="8529319" cy="84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164" y="1072515"/>
            <a:ext cx="8697671" cy="2165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13039" y="6460594"/>
            <a:ext cx="135890" cy="18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026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48768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22, 2023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800" y="2567225"/>
            <a:ext cx="3404082" cy="1292662"/>
          </a:xfrm>
        </p:spPr>
        <p:txBody>
          <a:bodyPr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Knowledge Management System Project</a:t>
            </a:r>
          </a:p>
        </p:txBody>
      </p:sp>
    </p:spTree>
    <p:extLst>
      <p:ext uri="{BB962C8B-B14F-4D97-AF65-F5344CB8AC3E}">
        <p14:creationId xmlns:p14="http://schemas.microsoft.com/office/powerpoint/2010/main" val="140403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9E116-DD4B-5145-9BF5-EB2D5BF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39" y="457200"/>
            <a:ext cx="8529319" cy="861774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Knowledge Management System Re-Design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PM Checklists and Guidance Documents Website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6D660-52B3-0D9E-2CCF-3893BEA39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339" y="1447800"/>
            <a:ext cx="8697671" cy="5663089"/>
          </a:xfrm>
        </p:spPr>
        <p:txBody>
          <a:bodyPr/>
          <a:lstStyle/>
          <a:p>
            <a:pPr algn="l"/>
            <a:r>
              <a:rPr lang="en-US" sz="2400" dirty="0">
                <a:latin typeface="+mn-lt"/>
              </a:rPr>
              <a:t>Main Goal: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Söhne"/>
              </a:rPr>
              <a:t>Enhance</a:t>
            </a:r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 the webpages by incorporating user-friendly functionalities that enable effortless accessibility and seamless exploration.</a:t>
            </a:r>
          </a:p>
          <a:p>
            <a:pPr marL="0" lvl="1" algn="l"/>
            <a:r>
              <a:rPr lang="en-US" sz="2400" b="1" dirty="0">
                <a:solidFill>
                  <a:schemeClr val="tx1"/>
                </a:solidFill>
                <a:cs typeface="Calibri"/>
              </a:rPr>
              <a:t>Re-Design Approach: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</a:rPr>
              <a:t>Conduct user experience analysis and interviews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</a:rPr>
              <a:t>Define the real-world use cases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</a:rPr>
              <a:t>Create re-designed draft pages using feedback from PMs and Leadership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2400" i="0" dirty="0">
                <a:effectLst/>
                <a:latin typeface="+mn-lt"/>
              </a:rPr>
              <a:t>Re-Design Recommendations: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Implement </a:t>
            </a:r>
            <a:r>
              <a:rPr lang="en-US" b="1" i="1" dirty="0">
                <a:effectLst/>
              </a:rPr>
              <a:t>collapsible sections </a:t>
            </a:r>
            <a:r>
              <a:rPr lang="en-US" b="0" i="0" dirty="0">
                <a:effectLst/>
              </a:rPr>
              <a:t>to reduce overwhelming information overload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Incorporate </a:t>
            </a:r>
            <a:r>
              <a:rPr lang="en-US" b="1" i="1" dirty="0">
                <a:effectLst/>
              </a:rPr>
              <a:t>clear navigation </a:t>
            </a:r>
            <a:r>
              <a:rPr lang="en-US" b="0" i="0" dirty="0">
                <a:effectLst/>
              </a:rPr>
              <a:t>options to toggle between pages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Introduce </a:t>
            </a:r>
            <a:r>
              <a:rPr lang="en-US" b="1" i="1" dirty="0">
                <a:effectLst/>
              </a:rPr>
              <a:t>filtering and search functionalities </a:t>
            </a:r>
            <a:r>
              <a:rPr lang="en-US" b="0" i="0" dirty="0">
                <a:effectLst/>
              </a:rPr>
              <a:t>to facilitate document exploration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Provide a </a:t>
            </a:r>
            <a:r>
              <a:rPr lang="en-US" b="1" i="1" dirty="0">
                <a:effectLst/>
              </a:rPr>
              <a:t>glossary section </a:t>
            </a:r>
            <a:r>
              <a:rPr lang="en-US" b="0" i="0" dirty="0">
                <a:effectLst/>
              </a:rPr>
              <a:t>to explain acronyms on each page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Establish </a:t>
            </a:r>
            <a:r>
              <a:rPr lang="en-US" b="1" i="1" dirty="0">
                <a:effectLst/>
              </a:rPr>
              <a:t>visual connections </a:t>
            </a:r>
            <a:r>
              <a:rPr lang="en-US" b="0" i="0" dirty="0">
                <a:effectLst/>
              </a:rPr>
              <a:t>between processes and checklists for better understanding</a:t>
            </a:r>
          </a:p>
          <a:p>
            <a:pPr marL="0" lvl="1" algn="l"/>
            <a:r>
              <a:rPr lang="en-US" sz="2400" b="1" dirty="0">
                <a:solidFill>
                  <a:schemeClr val="tx1"/>
                </a:solidFill>
                <a:cs typeface="Calibri"/>
              </a:rPr>
              <a:t>Timeline:</a:t>
            </a:r>
          </a:p>
          <a:p>
            <a:pPr marL="8001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Calibri"/>
              </a:rPr>
              <a:t>March-May Discovery Phase</a:t>
            </a:r>
          </a:p>
          <a:p>
            <a:pPr marL="8001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Calibri"/>
              </a:rPr>
              <a:t>August-October Implementation Phase</a:t>
            </a:r>
          </a:p>
          <a:p>
            <a:pPr algn="l"/>
            <a:endParaRPr lang="en-US" b="0" i="0" dirty="0">
              <a:effectLst/>
            </a:endParaRPr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A4FD2E61-74FB-498F-9511-DC2137E89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4400" y="58674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2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31504</TotalTime>
  <Words>130</Words>
  <Application>Microsoft Office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Söhne</vt:lpstr>
      <vt:lpstr>Times</vt:lpstr>
      <vt:lpstr>Office Theme</vt:lpstr>
      <vt:lpstr>2_Office Theme</vt:lpstr>
      <vt:lpstr>PowerPoint Presentation</vt:lpstr>
      <vt:lpstr>PowerPoint Presentation</vt:lpstr>
      <vt:lpstr>Knowledge Management System Re-Design PM Checklists and Guidance Documents Website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502</cp:revision>
  <cp:lastPrinted>2019-11-12T19:43:45Z</cp:lastPrinted>
  <dcterms:created xsi:type="dcterms:W3CDTF">2014-05-07T13:58:10Z</dcterms:created>
  <dcterms:modified xsi:type="dcterms:W3CDTF">2023-06-27T12:35:48Z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