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12"/>
  </p:notesMasterIdLst>
  <p:sldIdLst>
    <p:sldId id="256" r:id="rId6"/>
    <p:sldId id="257" r:id="rId7"/>
    <p:sldId id="448" r:id="rId8"/>
    <p:sldId id="450" r:id="rId9"/>
    <p:sldId id="578" r:id="rId10"/>
    <p:sldId id="44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18,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051" y="4572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890" y="1447800"/>
            <a:ext cx="7351710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Loadshed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Test Date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Jason Collins</a:t>
            </a:r>
          </a:p>
          <a:p>
            <a:pPr marR="0" lvl="1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 System Design Standards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Andy Page </a:t>
            </a:r>
          </a:p>
          <a:p>
            <a:pPr marR="0" lvl="1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Bidding and Contracts Updates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Travis Fisher, Brenda Frank, and Breanna Brann</a:t>
            </a:r>
          </a:p>
          <a:p>
            <a:pPr marR="0" lvl="1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Summer Construction Projects Impacts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Magré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998113"/>
            <a:ext cx="3404082" cy="861774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Loadshed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Test Date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900" y="2782669"/>
            <a:ext cx="5410200" cy="4308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 Systems Design Standard</a:t>
            </a:r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137" y="2782669"/>
            <a:ext cx="5419725" cy="12926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Bidding and Contracts Update</a:t>
            </a:r>
          </a:p>
        </p:txBody>
      </p:sp>
    </p:spTree>
    <p:extLst>
      <p:ext uri="{BB962C8B-B14F-4D97-AF65-F5344CB8AC3E}">
        <p14:creationId xmlns:p14="http://schemas.microsoft.com/office/powerpoint/2010/main" val="1600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0" y="2667000"/>
            <a:ext cx="4533900" cy="984885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Summer Construction Projects Impact</a:t>
            </a:r>
            <a:endParaRPr lang="en-US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18299</TotalTime>
  <Words>64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Times</vt:lpstr>
      <vt:lpstr>Office Theme</vt:lpstr>
      <vt:lpstr>2_Office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484</cp:revision>
  <cp:lastPrinted>2019-11-12T19:43:45Z</cp:lastPrinted>
  <dcterms:created xsi:type="dcterms:W3CDTF">2014-05-07T13:58:10Z</dcterms:created>
  <dcterms:modified xsi:type="dcterms:W3CDTF">2023-05-18T13:54:31Z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