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8"/>
  </p:notesMasterIdLst>
  <p:sldIdLst>
    <p:sldId id="256" r:id="rId2"/>
    <p:sldId id="262" r:id="rId3"/>
    <p:sldId id="276" r:id="rId4"/>
    <p:sldId id="275" r:id="rId5"/>
    <p:sldId id="278" r:id="rId6"/>
    <p:sldId id="279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2595" autoAdjust="0"/>
  </p:normalViewPr>
  <p:slideViewPr>
    <p:cSldViewPr snapToGrid="0">
      <p:cViewPr varScale="1">
        <p:scale>
          <a:sx n="94" d="100"/>
          <a:sy n="94" d="100"/>
        </p:scale>
        <p:origin x="24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2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9112-93E7-4348-A892-6AB783512AE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8642-BD10-4F73-A3B1-AD1F99A14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have been 129 TAs executed in the system that were not properly tagged to the intended Blanket or IDIQ Contract.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1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select on Start Step, Master Commitment cannot be selected in a subsequent step of the process.  If not entered or if the wrong blanket/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idiq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 is selected, the Task Authorization will need to be voided and a new one started.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select a Master Commitment (and the correct MCA) from drop down menu at the start of the 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imperative that this be selected prior to completing any other data fields.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6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Type, Commitment Control and Company will be automatically populated. Do Not Change these fields.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is tracked against the Blanket or IDIQ Master Commitment.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Master Commitment Selection is completed correctly, there will be a Master Commitment item column in your cost grid.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4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1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6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8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2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393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59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8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36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7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3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6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5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2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3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70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356271" cy="1103081"/>
          </a:xfrm>
        </p:spPr>
        <p:txBody>
          <a:bodyPr>
            <a:normAutofit/>
          </a:bodyPr>
          <a:lstStyle/>
          <a:p>
            <a:r>
              <a:rPr lang="en-US" sz="5000" cap="none"/>
              <a:t>e</a:t>
            </a:r>
            <a:r>
              <a:rPr lang="en-US" sz="5000"/>
              <a:t>-B Minute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1" y="2906486"/>
            <a:ext cx="94488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PMPD April 2023</a:t>
            </a:r>
          </a:p>
        </p:txBody>
      </p:sp>
    </p:spTree>
    <p:extLst>
      <p:ext uri="{BB962C8B-B14F-4D97-AF65-F5344CB8AC3E}">
        <p14:creationId xmlns:p14="http://schemas.microsoft.com/office/powerpoint/2010/main" val="296427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647" y="960528"/>
            <a:ext cx="9019674" cy="195639"/>
          </a:xfrm>
        </p:spPr>
        <p:txBody>
          <a:bodyPr>
            <a:noAutofit/>
          </a:bodyPr>
          <a:lstStyle/>
          <a:p>
            <a:pPr algn="ctr"/>
            <a:r>
              <a:rPr lang="en-US" sz="2000"/>
              <a:t>TaSK AUTHORIZATION – Master commitment selection 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777F41-F5F1-07FA-3E78-C4424EB8D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52" y="1865056"/>
            <a:ext cx="11026570" cy="37000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E5B07D-F798-88D7-AA3D-4FD51D1C93FB}"/>
              </a:ext>
            </a:extLst>
          </p:cNvPr>
          <p:cNvSpPr/>
          <p:nvPr/>
        </p:nvSpPr>
        <p:spPr>
          <a:xfrm>
            <a:off x="1170718" y="4075889"/>
            <a:ext cx="5201265" cy="4178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15F78F6C-C9B9-2C1F-7276-2D2963EBDF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8287" y="2299366"/>
            <a:ext cx="9115425" cy="2838450"/>
          </a:xfr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5BB2DE3-7828-7F0D-26FA-E7606C6FF7D0}"/>
              </a:ext>
            </a:extLst>
          </p:cNvPr>
          <p:cNvSpPr/>
          <p:nvPr/>
        </p:nvSpPr>
        <p:spPr>
          <a:xfrm>
            <a:off x="2931424" y="2733472"/>
            <a:ext cx="5201265" cy="41784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51D097-03DD-952C-5D6E-937BADBFD77B}"/>
              </a:ext>
            </a:extLst>
          </p:cNvPr>
          <p:cNvSpPr/>
          <p:nvPr/>
        </p:nvSpPr>
        <p:spPr>
          <a:xfrm>
            <a:off x="4817805" y="3951115"/>
            <a:ext cx="5201265" cy="9256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659154-8258-5666-4B05-D4120C22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647" y="960528"/>
            <a:ext cx="9019674" cy="195639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/>
              <a:t>TaSK</a:t>
            </a:r>
            <a:r>
              <a:rPr lang="en-US" sz="2000" dirty="0"/>
              <a:t> AUTHORIZATION – Master commitment selection </a:t>
            </a:r>
          </a:p>
        </p:txBody>
      </p:sp>
      <p:pic>
        <p:nvPicPr>
          <p:cNvPr id="7" name="Graphic 6" descr="Cursor with solid fill">
            <a:extLst>
              <a:ext uri="{FF2B5EF4-FFF2-40B4-BE49-F238E27FC236}">
                <a16:creationId xmlns:a16="http://schemas.microsoft.com/office/drawing/2014/main" id="{17521897-6864-3285-4554-736A3E822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1138366">
            <a:off x="7816971" y="2875778"/>
            <a:ext cx="460722" cy="460722"/>
          </a:xfrm>
          <a:prstGeom prst="rect">
            <a:avLst/>
          </a:prstGeom>
        </p:spPr>
      </p:pic>
      <p:pic>
        <p:nvPicPr>
          <p:cNvPr id="8" name="Graphic 7" descr="Cursor with solid fill">
            <a:extLst>
              <a:ext uri="{FF2B5EF4-FFF2-40B4-BE49-F238E27FC236}">
                <a16:creationId xmlns:a16="http://schemas.microsoft.com/office/drawing/2014/main" id="{87221ADF-760A-C81C-FA22-888D5BBB52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905904">
            <a:off x="7955388" y="3783699"/>
            <a:ext cx="460722" cy="46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8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647" y="960528"/>
            <a:ext cx="9019674" cy="195639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/>
              <a:t>TaSK</a:t>
            </a:r>
            <a:r>
              <a:rPr lang="en-US" sz="2000" dirty="0"/>
              <a:t> AUTHORIZATION – Master commitment selection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55E0CA-EA47-DB8C-3E3C-AFA7BD5FB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75" y="2333253"/>
            <a:ext cx="10382250" cy="1905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1E407E-E2BB-3AEE-3598-2AAFB00D0C43}"/>
              </a:ext>
            </a:extLst>
          </p:cNvPr>
          <p:cNvSpPr/>
          <p:nvPr/>
        </p:nvSpPr>
        <p:spPr>
          <a:xfrm>
            <a:off x="997528" y="3128951"/>
            <a:ext cx="10104582" cy="7687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3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647" y="960528"/>
            <a:ext cx="9019674" cy="195639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/>
              <a:t>TaSK</a:t>
            </a:r>
            <a:r>
              <a:rPr lang="en-US" sz="2000" dirty="0"/>
              <a:t> AUTHORIZATION – Master commitment selection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61D7F-2B3B-921E-C7FC-5DAE93D195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437"/>
          <a:stretch/>
        </p:blipFill>
        <p:spPr>
          <a:xfrm>
            <a:off x="372862" y="2508678"/>
            <a:ext cx="11576249" cy="1575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E1710D-79D7-2F65-ED34-E302CB3F64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149" b="-1"/>
          <a:stretch/>
        </p:blipFill>
        <p:spPr>
          <a:xfrm>
            <a:off x="616119" y="5100587"/>
            <a:ext cx="10959761" cy="144641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B721E7C-66C0-0322-313D-242DFCD60F43}"/>
              </a:ext>
            </a:extLst>
          </p:cNvPr>
          <p:cNvSpPr txBox="1"/>
          <p:nvPr/>
        </p:nvSpPr>
        <p:spPr>
          <a:xfrm>
            <a:off x="355107" y="4083866"/>
            <a:ext cx="923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6D59F7-75C7-53A5-ED48-193E5FDAB92D}"/>
              </a:ext>
            </a:extLst>
          </p:cNvPr>
          <p:cNvSpPr txBox="1"/>
          <p:nvPr/>
        </p:nvSpPr>
        <p:spPr>
          <a:xfrm>
            <a:off x="1783236" y="1818945"/>
            <a:ext cx="4312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ym typeface="Symbol" panose="05050102010706020507" pitchFamily="18" charset="2"/>
              </a:rPr>
              <a:t> - CORRECT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FD90F7-6A96-1F3A-16F9-21F8E41DF55B}"/>
              </a:ext>
            </a:extLst>
          </p:cNvPr>
          <p:cNvSpPr txBox="1"/>
          <p:nvPr/>
        </p:nvSpPr>
        <p:spPr>
          <a:xfrm>
            <a:off x="1973948" y="4545060"/>
            <a:ext cx="525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X - INCORRECT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48231A-88A5-C0CF-04D7-04F3E55497DC}"/>
              </a:ext>
            </a:extLst>
          </p:cNvPr>
          <p:cNvSpPr/>
          <p:nvPr/>
        </p:nvSpPr>
        <p:spPr>
          <a:xfrm>
            <a:off x="1371599" y="2637451"/>
            <a:ext cx="1204699" cy="14464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647" y="960528"/>
            <a:ext cx="9019674" cy="195639"/>
          </a:xfrm>
        </p:spPr>
        <p:txBody>
          <a:bodyPr>
            <a:noAutofit/>
          </a:bodyPr>
          <a:lstStyle/>
          <a:p>
            <a:pPr algn="ctr"/>
            <a:r>
              <a:rPr lang="en-US" sz="2000"/>
              <a:t>TaSK AUTHORIZATION – Master commitment selection 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80E720-9B86-2234-AB68-7F864BAB4F36}"/>
              </a:ext>
            </a:extLst>
          </p:cNvPr>
          <p:cNvSpPr txBox="1"/>
          <p:nvPr/>
        </p:nvSpPr>
        <p:spPr>
          <a:xfrm>
            <a:off x="1143366" y="1579207"/>
            <a:ext cx="10182687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763" marR="0" indent="-4763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RECAP</a:t>
            </a:r>
          </a:p>
          <a:p>
            <a:pPr marL="34290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select on Start Step, Master Commitment cannot be selected in a subsequent step of the process.  If not entered or if the wrong blanket/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idiq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contract is selected, the Task Authorization will need to be voided and a new one started.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select a Master Commitment from drop down menu at the start of the TA.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imperative that this be selected prior to completing any other data fields.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Type, Commitment Control and Company will be automatically populated. Do Not Change these fields.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is tracked against the Blanket or IDIQ Master Commitment.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Master Commitment Selection is completed correctly, there will be a Master Commitment item column in your cost grid.</a:t>
            </a:r>
          </a:p>
        </p:txBody>
      </p:sp>
    </p:spTree>
    <p:extLst>
      <p:ext uri="{BB962C8B-B14F-4D97-AF65-F5344CB8AC3E}">
        <p14:creationId xmlns:p14="http://schemas.microsoft.com/office/powerpoint/2010/main" val="34176984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828</TotalTime>
  <Words>332</Words>
  <Application>Microsoft Office PowerPoint</Application>
  <PresentationFormat>Widescreen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Vapor Trail</vt:lpstr>
      <vt:lpstr>e-B Minute</vt:lpstr>
      <vt:lpstr>TaSK AUTHORIZATION – Master commitment selection </vt:lpstr>
      <vt:lpstr>TaSK AUTHORIZATION – Master commitment selection </vt:lpstr>
      <vt:lpstr>TaSK AUTHORIZATION – Master commitment selection </vt:lpstr>
      <vt:lpstr>TaSK AUTHORIZATION – Master commitment selection </vt:lpstr>
      <vt:lpstr>TaSK AUTHORIZATION – Master commitment selection 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e-Builder tip of the month</dc:title>
  <dc:creator>Donna E. Sutliff</dc:creator>
  <cp:lastModifiedBy>Taylor Thompson</cp:lastModifiedBy>
  <cp:revision>64</cp:revision>
  <cp:lastPrinted>2017-04-24T14:22:04Z</cp:lastPrinted>
  <dcterms:created xsi:type="dcterms:W3CDTF">2016-04-13T10:12:12Z</dcterms:created>
  <dcterms:modified xsi:type="dcterms:W3CDTF">2023-04-17T21:33:12Z</dcterms:modified>
</cp:coreProperties>
</file>