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39" r:id="rId5"/>
    <p:sldId id="435" r:id="rId6"/>
    <p:sldId id="436" r:id="rId7"/>
    <p:sldId id="437" r:id="rId8"/>
    <p:sldId id="440" r:id="rId9"/>
    <p:sldId id="43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06" autoAdjust="0"/>
  </p:normalViewPr>
  <p:slideViewPr>
    <p:cSldViewPr>
      <p:cViewPr varScale="1">
        <p:scale>
          <a:sx n="79" d="100"/>
          <a:sy n="79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latin typeface="+mj-lt"/>
              </a:rPr>
              <a:t>Change Order (PCO) </a:t>
            </a:r>
          </a:p>
          <a:p>
            <a:r>
              <a:rPr lang="en-US" sz="4800" dirty="0">
                <a:latin typeface="+mj-lt"/>
              </a:rPr>
              <a:t>Requirements</a:t>
            </a:r>
          </a:p>
          <a:p>
            <a:r>
              <a:rPr lang="en-US" sz="4800" dirty="0">
                <a:latin typeface="+mj-lt"/>
              </a:rPr>
              <a:t>April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Contracts</a:t>
            </a:r>
          </a:p>
        </p:txBody>
      </p:sp>
    </p:spTree>
    <p:extLst>
      <p:ext uri="{BB962C8B-B14F-4D97-AF65-F5344CB8AC3E}">
        <p14:creationId xmlns:p14="http://schemas.microsoft.com/office/powerpoint/2010/main" val="12618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How the work was requested needs to be a clear and concise explanation.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Always attach the Contractors Change Order Request form (COR)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relevant BA/ASI/RFI/emails/etc. need to be attached to the PCO process.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When requesting work verbally a confirmation email should be sent to vendor to confirm.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Required Backup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981200"/>
            <a:ext cx="9144000" cy="4267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Justification section: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Describe what work was performed clearly referencing any BA/ASI/etc.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It should answer “Why did we have to do this”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Change Order Description: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This language becomes part of the Contract via the CO.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Needs to be clear – “</a:t>
            </a:r>
            <a:r>
              <a:rPr lang="en-US" i="1" dirty="0"/>
              <a:t>what they are doing and where</a:t>
            </a:r>
            <a:r>
              <a:rPr lang="en-US" dirty="0"/>
              <a:t>”, “</a:t>
            </a:r>
            <a:r>
              <a:rPr lang="en-US" i="1" dirty="0"/>
              <a:t>how it is being done</a:t>
            </a:r>
            <a:r>
              <a:rPr lang="en-US" dirty="0"/>
              <a:t>” and “</a:t>
            </a:r>
            <a:r>
              <a:rPr lang="en-US" i="1" dirty="0"/>
              <a:t>per ASI/BA/etc.</a:t>
            </a:r>
            <a:r>
              <a:rPr lang="en-US" dirty="0"/>
              <a:t>”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Justification vs.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Description of Work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Double check dollar value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COR should have been reviewed for accuracy (OH&amp;P, Bond,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Make sure COR form is filled out all required  backup is attached for both Prime and Subs.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Provide an updated Completion date, if applicable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Campus Let Projects need to have this in the PCO or a justification memo is required.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Review your PCO’s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070E-DCF3-CF31-02BB-3F4B58D73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Use the Comments Tab to advise Contracts of any additional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Check your email and queue for any Request Comments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Allowances need to be reconciled by the end of the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CO’s due to supply chain, etc. will not be processed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4AD7-E779-7A1F-3A7C-4143339A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2987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11406</TotalTime>
  <Words>267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Office Theme</vt:lpstr>
      <vt:lpstr>Facilities Contracts</vt:lpstr>
      <vt:lpstr>Required Backup</vt:lpstr>
      <vt:lpstr>Justification vs.  Description of Work</vt:lpstr>
      <vt:lpstr>Review your PCO’s</vt:lpstr>
      <vt:lpstr>Reminders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Brenda Frank</cp:lastModifiedBy>
  <cp:revision>447</cp:revision>
  <cp:lastPrinted>2019-11-12T19:43:45Z</cp:lastPrinted>
  <dcterms:created xsi:type="dcterms:W3CDTF">2014-05-07T13:58:10Z</dcterms:created>
  <dcterms:modified xsi:type="dcterms:W3CDTF">2023-04-18T13:57:57Z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