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326" r:id="rId3"/>
    <p:sldId id="334" r:id="rId4"/>
    <p:sldId id="320" r:id="rId5"/>
    <p:sldId id="321" r:id="rId6"/>
    <p:sldId id="322" r:id="rId7"/>
    <p:sldId id="323" r:id="rId8"/>
    <p:sldId id="324" r:id="rId9"/>
    <p:sldId id="325" r:id="rId10"/>
    <p:sldId id="32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F7DB197-0C58-44D7-A679-38990C9722A4}">
          <p14:sldIdLst>
            <p14:sldId id="256"/>
            <p14:sldId id="326"/>
            <p14:sldId id="334"/>
            <p14:sldId id="320"/>
            <p14:sldId id="321"/>
            <p14:sldId id="322"/>
            <p14:sldId id="323"/>
            <p14:sldId id="324"/>
            <p14:sldId id="325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4" autoAdjust="0"/>
    <p:restoredTop sz="96801" autoAdjust="0"/>
  </p:normalViewPr>
  <p:slideViewPr>
    <p:cSldViewPr snapToGrid="0">
      <p:cViewPr varScale="1">
        <p:scale>
          <a:sx n="99" d="100"/>
          <a:sy n="99" d="100"/>
        </p:scale>
        <p:origin x="90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4021-D10B-43E4-9F60-3123F9870A9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29C1D-5A44-48BB-87A3-EA766CBC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F43132E-D4DF-4A83-9344-A782D0F5D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4604F-B409-44B8-AAFA-14AD02CE9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875" y="1212935"/>
            <a:ext cx="6020177" cy="4432130"/>
          </a:xfrm>
        </p:spPr>
        <p:txBody>
          <a:bodyPr anchor="ctr">
            <a:normAutofit/>
          </a:bodyPr>
          <a:lstStyle/>
          <a:p>
            <a:r>
              <a:rPr lang="en-US" sz="6600"/>
              <a:t>Ebuilder closeouts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86509-0F61-47AA-A1E9-3B6706C01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7261" y="2087881"/>
            <a:ext cx="3142864" cy="2682239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FIG Archiving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A24BC1-1577-4586-AD7A-417660E37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F520E7A-EFF5-43D8-91A8-0AAEB7014F26}"/>
              </a:ext>
            </a:extLst>
          </p:cNvPr>
          <p:cNvSpPr/>
          <p:nvPr/>
        </p:nvSpPr>
        <p:spPr>
          <a:xfrm>
            <a:off x="7052052" y="6110123"/>
            <a:ext cx="441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FIG Archiving: facilitiesarchiving@cornell.edu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1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3BF5FA-1BB6-457C-95F6-1DD8FC134D2B}"/>
              </a:ext>
            </a:extLst>
          </p:cNvPr>
          <p:cNvSpPr/>
          <p:nvPr/>
        </p:nvSpPr>
        <p:spPr>
          <a:xfrm>
            <a:off x="908962" y="919142"/>
            <a:ext cx="43229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What’s New?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6AA89E-98D6-4457-A56B-815720A42F56}"/>
              </a:ext>
            </a:extLst>
          </p:cNvPr>
          <p:cNvSpPr/>
          <p:nvPr/>
        </p:nvSpPr>
        <p:spPr>
          <a:xfrm>
            <a:off x="1533129" y="1961089"/>
            <a:ext cx="54748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BIM – Copy files to 12.03.01 BIM Model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3B74F-F707-4839-AC95-F2C4AA4AC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71" y="2594563"/>
            <a:ext cx="5096935" cy="8936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31F6AB-E1B8-4BCA-B8ED-8FE48AE6FB40}"/>
              </a:ext>
            </a:extLst>
          </p:cNvPr>
          <p:cNvSpPr/>
          <p:nvPr/>
        </p:nvSpPr>
        <p:spPr>
          <a:xfrm>
            <a:off x="1395507" y="3770406"/>
            <a:ext cx="8665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MultiVista</a:t>
            </a:r>
            <a:r>
              <a:rPr lang="en-US" sz="2400" dirty="0"/>
              <a:t> Photos – In “Other Documents/Additional Comments” field type </a:t>
            </a:r>
            <a:r>
              <a:rPr lang="en-US" sz="2400" dirty="0" err="1"/>
              <a:t>MultiVista</a:t>
            </a:r>
            <a:r>
              <a:rPr lang="en-US" sz="2400" dirty="0"/>
              <a:t> Photos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9C1021-C2B8-4C6A-8508-042A01AE6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971" y="4601403"/>
            <a:ext cx="6994427" cy="121683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351479-E24B-4712-8730-CF94A87C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3222" y="6192105"/>
            <a:ext cx="6464147" cy="461665"/>
          </a:xfrm>
        </p:spPr>
        <p:txBody>
          <a:bodyPr/>
          <a:lstStyle/>
          <a:p>
            <a:r>
              <a:rPr lang="en-US" sz="1600" dirty="0"/>
              <a:t>*These file types require special retrieval methods because of their sizes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0AAECA-0367-4263-B7E2-B6E33CEC259B}"/>
              </a:ext>
            </a:extLst>
          </p:cNvPr>
          <p:cNvSpPr/>
          <p:nvPr/>
        </p:nvSpPr>
        <p:spPr>
          <a:xfrm>
            <a:off x="7129901" y="301754"/>
            <a:ext cx="4548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 Archiving: facilitiesarchiving@cornell.edu</a:t>
            </a:r>
          </a:p>
        </p:txBody>
      </p:sp>
    </p:spTree>
    <p:extLst>
      <p:ext uri="{BB962C8B-B14F-4D97-AF65-F5344CB8AC3E}">
        <p14:creationId xmlns:p14="http://schemas.microsoft.com/office/powerpoint/2010/main" val="288856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1CD763-928D-497E-8B66-85EC28C6F160}"/>
              </a:ext>
            </a:extLst>
          </p:cNvPr>
          <p:cNvSpPr/>
          <p:nvPr/>
        </p:nvSpPr>
        <p:spPr>
          <a:xfrm>
            <a:off x="3474792" y="-44946"/>
            <a:ext cx="4839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00007 - *e-Builder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9E1DD-20ED-2701-4F9C-DEE1054AF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" y="523220"/>
            <a:ext cx="11143489" cy="58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84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26" name="Rectangle 35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05E2-C2FA-449D-B848-E2552724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215" y="797077"/>
            <a:ext cx="8204391" cy="2346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Close Out process - 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CEBD-A008-4065-8672-2230B9FB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137" y="3940629"/>
            <a:ext cx="7197726" cy="1240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cap="all" dirty="0"/>
              <a:t>Archiving </a:t>
            </a:r>
          </a:p>
        </p:txBody>
      </p:sp>
      <p:cxnSp>
        <p:nvCxnSpPr>
          <p:cNvPr id="127" name="Straight Connector 37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0F34849-9588-01BF-F871-7F9B40E9F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935" y="4317619"/>
            <a:ext cx="5780952" cy="2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4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5675F8-3CF8-4AB6-A4D8-D47F25B9E94C}"/>
              </a:ext>
            </a:extLst>
          </p:cNvPr>
          <p:cNvSpPr/>
          <p:nvPr/>
        </p:nvSpPr>
        <p:spPr>
          <a:xfrm>
            <a:off x="643464" y="4562167"/>
            <a:ext cx="10905069" cy="1150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Actors will receive an email notifying “Action is Required”: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 Jane Van Derzee and Rebecca Merritt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5AF19-612C-4755-A20A-F0DE1AA7F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078" y="643464"/>
            <a:ext cx="6768211" cy="360407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54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824558-763A-4A6B-BBC1-8E23AEC4EE52}"/>
              </a:ext>
            </a:extLst>
          </p:cNvPr>
          <p:cNvSpPr/>
          <p:nvPr/>
        </p:nvSpPr>
        <p:spPr>
          <a:xfrm>
            <a:off x="6871445" y="1648747"/>
            <a:ext cx="3352256" cy="37466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Email notice will identify the documents you have selected to be archived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6CC0DC-1869-428C-BCEA-930986722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299" y="639098"/>
            <a:ext cx="4244386" cy="558472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69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00F76A-BBF7-4010-9BE2-4ED8384D9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87" y="2336083"/>
            <a:ext cx="8870368" cy="15431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E62DAC-0C7C-4155-A705-9748D44A35F0}"/>
              </a:ext>
            </a:extLst>
          </p:cNvPr>
          <p:cNvSpPr/>
          <p:nvPr/>
        </p:nvSpPr>
        <p:spPr>
          <a:xfrm>
            <a:off x="3994480" y="699871"/>
            <a:ext cx="48706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Additional Comments Or </a:t>
            </a:r>
          </a:p>
          <a:p>
            <a:pPr algn="ctr"/>
            <a:r>
              <a:rPr lang="en-US" sz="2800" dirty="0"/>
              <a:t>Specialty Documents to Archive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3FBB9-1B69-4DD6-9B39-00DF77F2D15E}"/>
              </a:ext>
            </a:extLst>
          </p:cNvPr>
          <p:cNvSpPr/>
          <p:nvPr/>
        </p:nvSpPr>
        <p:spPr>
          <a:xfrm>
            <a:off x="2366380" y="4160245"/>
            <a:ext cx="7110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Example: we typically do not archive Paint Submittals.  Your project used special Paint or if the paint colors are important for historic reasons and the paint submittal should be archived; you would enter that information in the “Other” field.</a:t>
            </a:r>
          </a:p>
        </p:txBody>
      </p:sp>
    </p:spTree>
    <p:extLst>
      <p:ext uri="{BB962C8B-B14F-4D97-AF65-F5344CB8AC3E}">
        <p14:creationId xmlns:p14="http://schemas.microsoft.com/office/powerpoint/2010/main" val="246458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55E408-B98C-4552-AB29-544ECBD8A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39" y="600889"/>
            <a:ext cx="5651795" cy="3676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0183E1-619F-4CE6-B06F-00AC747DD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649" y="600889"/>
            <a:ext cx="5651795" cy="36764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22DE72-9D01-48F1-B902-2E13C75C010A}"/>
              </a:ext>
            </a:extLst>
          </p:cNvPr>
          <p:cNvSpPr/>
          <p:nvPr/>
        </p:nvSpPr>
        <p:spPr>
          <a:xfrm>
            <a:off x="465547" y="83511"/>
            <a:ext cx="5160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If Selected items are in closeout folders: FIG Approve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C03E03-7F2B-41F6-9BAD-69DE035EFC1E}"/>
              </a:ext>
            </a:extLst>
          </p:cNvPr>
          <p:cNvSpPr/>
          <p:nvPr/>
        </p:nvSpPr>
        <p:spPr>
          <a:xfrm>
            <a:off x="6536248" y="83511"/>
            <a:ext cx="5136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If Selected items are missing or questions: FIG Revise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684D8-B995-45ED-A3AD-E8930B1BC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651" y="4564667"/>
            <a:ext cx="3206295" cy="19667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66E4EF-3009-49E6-9A7A-0135C9963EA6}"/>
              </a:ext>
            </a:extLst>
          </p:cNvPr>
          <p:cNvSpPr/>
          <p:nvPr/>
        </p:nvSpPr>
        <p:spPr>
          <a:xfrm>
            <a:off x="2784865" y="5082908"/>
            <a:ext cx="3128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 Archiving Close-Out Folders</a:t>
            </a:r>
          </a:p>
        </p:txBody>
      </p:sp>
    </p:spTree>
    <p:extLst>
      <p:ext uri="{BB962C8B-B14F-4D97-AF65-F5344CB8AC3E}">
        <p14:creationId xmlns:p14="http://schemas.microsoft.com/office/powerpoint/2010/main" val="49634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AA92B1-BCA2-4BC6-AF6C-9C3CD9B3DD63}"/>
              </a:ext>
            </a:extLst>
          </p:cNvPr>
          <p:cNvSpPr/>
          <p:nvPr/>
        </p:nvSpPr>
        <p:spPr>
          <a:xfrm>
            <a:off x="486876" y="2032000"/>
            <a:ext cx="4513792" cy="2819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Email notice when FIG has Approved</a:t>
            </a:r>
          </a:p>
        </p:txBody>
      </p:sp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66D8026-F5E5-42EF-AB96-B02935F41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371" y="2433919"/>
            <a:ext cx="5056944" cy="32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77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59E350-B6EB-4693-BF63-F01BC8A73FA8}"/>
              </a:ext>
            </a:extLst>
          </p:cNvPr>
          <p:cNvSpPr/>
          <p:nvPr/>
        </p:nvSpPr>
        <p:spPr>
          <a:xfrm>
            <a:off x="486876" y="2032000"/>
            <a:ext cx="4513792" cy="2819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 “Revised” project will be back in your court</a:t>
            </a:r>
          </a:p>
        </p:txBody>
      </p:sp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52680A3-1EB5-4873-90BA-C16E15A37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95" y="2076376"/>
            <a:ext cx="5600477" cy="1783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6C7841-B3BE-DBDF-55DB-8F113C5583F1}"/>
              </a:ext>
            </a:extLst>
          </p:cNvPr>
          <p:cNvSpPr txBox="1"/>
          <p:nvPr/>
        </p:nvSpPr>
        <p:spPr>
          <a:xfrm>
            <a:off x="6147783" y="4144384"/>
            <a:ext cx="6039545" cy="163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 will also send an email with the same comment, examples</a:t>
            </a:r>
            <a:r>
              <a:rPr lang="en-US" sz="14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2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is being revised because construction drawings were uploaded but the </a:t>
            </a:r>
            <a:r>
              <a:rPr lang="en-US" sz="1200" kern="100" dirty="0">
                <a:effectLst/>
                <a:highlight>
                  <a:srgbClr val="FFFF00"/>
                </a:highlight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archives require Record Drawings</a:t>
            </a:r>
            <a:r>
              <a:rPr lang="en-US" sz="12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Please upload the Record Drawings and resubmit.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2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is being revised because you have selected to archive Schematic Design Report, but the report is not in the 12_Close Out Report Folder.  Please place Schematic Design Report in the reports folder and resubmit</a:t>
            </a:r>
            <a:r>
              <a:rPr lang="en-US" sz="1400" kern="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0304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272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Wingdings</vt:lpstr>
      <vt:lpstr>Celestial</vt:lpstr>
      <vt:lpstr>Ebuilder closeouts</vt:lpstr>
      <vt:lpstr>PowerPoint Presentation</vt:lpstr>
      <vt:lpstr>Close Out process - Submit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Ebuilder closeouts</dc:title>
  <dc:creator>Rebecca A. Merritt</dc:creator>
  <cp:lastModifiedBy>Taylor Thompson</cp:lastModifiedBy>
  <cp:revision>15</cp:revision>
  <dcterms:created xsi:type="dcterms:W3CDTF">2020-05-11T16:39:27Z</dcterms:created>
  <dcterms:modified xsi:type="dcterms:W3CDTF">2023-04-18T15:31:23Z</dcterms:modified>
</cp:coreProperties>
</file>