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434" r:id="rId5"/>
    <p:sldId id="435" r:id="rId6"/>
    <p:sldId id="436" r:id="rId7"/>
    <p:sldId id="440" r:id="rId8"/>
    <p:sldId id="437" r:id="rId9"/>
    <p:sldId id="439" r:id="rId10"/>
    <p:sldId id="43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06" autoAdjust="0"/>
  </p:normalViewPr>
  <p:slideViewPr>
    <p:cSldViewPr>
      <p:cViewPr varScale="1">
        <p:scale>
          <a:sx n="70" d="100"/>
          <a:sy n="70" d="100"/>
        </p:scale>
        <p:origin x="4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crecords@cornel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versityrelations.cornell.edu/resources/public-records-request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1371601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latin typeface="+mj-lt"/>
              </a:rPr>
              <a:t>Updates &amp; Reminders</a:t>
            </a:r>
          </a:p>
          <a:p>
            <a:r>
              <a:rPr lang="en-US" sz="4800" dirty="0">
                <a:latin typeface="+mj-lt"/>
              </a:rPr>
              <a:t>March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Contracts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05000"/>
            <a:ext cx="8305800" cy="4191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>
                <a:latin typeface="+mj-lt"/>
              </a:rPr>
              <a:t>New NYS Legislation for State Funded Projects signed on 3/3/2023 to take effect immediately:</a:t>
            </a:r>
          </a:p>
          <a:p>
            <a:pPr algn="l"/>
            <a:endParaRPr lang="en-US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Threshold is now $75K – so all projects over $60K will need to go to the AG &amp; OSC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Consultant Contracts and PO’s are subject to this as well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OSC has up to 75 days to approve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Any project that has not been fully executed is subject to this (no “grandfathering”)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All RFP’s will need to be negotiated per SFL 136a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Campus Let Update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2438400"/>
            <a:ext cx="7848600" cy="3048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Facilities Contracts is working on a procedure for this.  In the meantime, if you have a State funded project that will be over $60K please see Brenda or Wendy to review what you will need to provide.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Campus Let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DABC9D-2FF0-BBF2-86FB-12C12FB33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676400"/>
            <a:ext cx="8915400" cy="4800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latin typeface="+mj-lt"/>
              </a:rPr>
              <a:t>Freedom of Information Law (NY) / Act (Federal)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FOIL, FOIA, or FOI are often referenced by people seeking records from Cornell, thinking Cornell is a public entity.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All FOI requests should be directed to be emailed to </a:t>
            </a:r>
            <a:r>
              <a:rPr lang="en-US" sz="2200" dirty="0">
                <a:latin typeface="+mj-lt"/>
                <a:hlinkClick r:id="rId3"/>
              </a:rPr>
              <a:t>publicrecords@cornell.edu</a:t>
            </a:r>
            <a:endParaRPr lang="en-US" sz="22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See Cornell policy at </a:t>
            </a:r>
            <a:r>
              <a:rPr lang="en-US" sz="2200" dirty="0">
                <a:latin typeface="+mj-lt"/>
                <a:hlinkClick r:id="rId4"/>
              </a:rPr>
              <a:t>https://universityrelations.cornell.edu/resources/public-records-requests/</a:t>
            </a:r>
            <a:r>
              <a:rPr lang="en-US" sz="2200" dirty="0">
                <a:latin typeface="+mj-lt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These rules have to do with public access to all university records, not just FCS.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Not every request for information is an official “FOI” request.  Some things are just routine operations.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We should not be sharing any information with entities outside of a specific project, if you are not sure what can be shared contact Brenda.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E78195-DE56-4B56-00CF-AA642251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FOIL / FOIA</a:t>
            </a:r>
          </a:p>
        </p:txBody>
      </p:sp>
    </p:spTree>
    <p:extLst>
      <p:ext uri="{BB962C8B-B14F-4D97-AF65-F5344CB8AC3E}">
        <p14:creationId xmlns:p14="http://schemas.microsoft.com/office/powerpoint/2010/main" val="35862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752600"/>
            <a:ext cx="8001000" cy="45720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Transaction Authority – you need a Contract/PO/LOI in place prior to any Work.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Documentation – we need backup – proposal with breakdown, how it was requested,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PCO/CO’s – justification needs to answer the question: why was it done?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Priority –work through your Director to determine priority, if it is one.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FBBA7-F3C7-3C9F-B3FC-24DF9CC05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905000"/>
            <a:ext cx="8001000" cy="35052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Remember, if you provide all the required documentation the process will be faster</a:t>
            </a:r>
          </a:p>
        </p:txBody>
      </p:sp>
    </p:spTree>
    <p:extLst>
      <p:ext uri="{BB962C8B-B14F-4D97-AF65-F5344CB8AC3E}">
        <p14:creationId xmlns:p14="http://schemas.microsoft.com/office/powerpoint/2010/main" val="1726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17046</TotalTime>
  <Words>352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</vt:lpstr>
      <vt:lpstr>Office Theme</vt:lpstr>
      <vt:lpstr>Facilities Contracts</vt:lpstr>
      <vt:lpstr>Campus Let Update</vt:lpstr>
      <vt:lpstr>Campus Let</vt:lpstr>
      <vt:lpstr>FOIL / FOIA</vt:lpstr>
      <vt:lpstr>REMINDERS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453</cp:revision>
  <cp:lastPrinted>2019-11-12T19:43:45Z</cp:lastPrinted>
  <dcterms:created xsi:type="dcterms:W3CDTF">2014-05-07T13:58:10Z</dcterms:created>
  <dcterms:modified xsi:type="dcterms:W3CDTF">2023-03-23T12:15:14Z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