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</p:sldMasterIdLst>
  <p:notesMasterIdLst>
    <p:notesMasterId r:id="rId13"/>
  </p:notesMasterIdLst>
  <p:sldIdLst>
    <p:sldId id="256" r:id="rId6"/>
    <p:sldId id="257" r:id="rId7"/>
    <p:sldId id="448" r:id="rId8"/>
    <p:sldId id="450" r:id="rId9"/>
    <p:sldId id="578" r:id="rId10"/>
    <p:sldId id="577" r:id="rId11"/>
    <p:sldId id="44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23, 2023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782" y="1206596"/>
            <a:ext cx="5635618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Contracts Minute (10 min)</a:t>
            </a:r>
            <a:endParaRPr lang="en-US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SzPct val="140000"/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Brenda Frank</a:t>
            </a:r>
          </a:p>
          <a:p>
            <a:pPr marL="800100" lvl="1" indent="-342900" fontAlgn="base">
              <a:buSzPct val="140000"/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SzPct val="14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 Program Manager Introduction and Quality Assurance process (20 min)</a:t>
            </a:r>
          </a:p>
          <a:p>
            <a:pPr marL="800100" lvl="1" indent="-342900" fontAlgn="base"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 Murray and Liesl Margolin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 for Letty McFall (utility locating)</a:t>
            </a:r>
          </a:p>
          <a:p>
            <a:pPr marL="800100" lvl="1" indent="-342900" fontAlgn="base"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 Kozlowski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Cornell Sprinkler Retrofit Initiative (20 min) </a:t>
            </a:r>
          </a:p>
          <a:p>
            <a:pPr marL="800100" lvl="1" indent="-342900" fontAlgn="base"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 Jordan</a:t>
            </a:r>
          </a:p>
          <a:p>
            <a:pPr lvl="1" fontAlgn="base">
              <a:buSzPct val="140000"/>
              <a:tabLst>
                <a:tab pos="457200" algn="l"/>
              </a:tabLs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Update and Impact Statement (10 min) 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Donna Sutliff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83549-8FBD-4751-423F-CD10C612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68732"/>
            <a:ext cx="271682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2918" y="2998113"/>
            <a:ext cx="2998164" cy="43088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Contracts Minute</a:t>
            </a:r>
          </a:p>
        </p:txBody>
      </p:sp>
    </p:spTree>
    <p:extLst>
      <p:ext uri="{BB962C8B-B14F-4D97-AF65-F5344CB8AC3E}">
        <p14:creationId xmlns:p14="http://schemas.microsoft.com/office/powerpoint/2010/main" val="14040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900" y="2782669"/>
            <a:ext cx="5410200" cy="129266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QA Program Manager Intro and Quality Assurance Process</a:t>
            </a:r>
          </a:p>
        </p:txBody>
      </p:sp>
    </p:spTree>
    <p:extLst>
      <p:ext uri="{BB962C8B-B14F-4D97-AF65-F5344CB8AC3E}">
        <p14:creationId xmlns:p14="http://schemas.microsoft.com/office/powerpoint/2010/main" val="27589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4150" y="2743200"/>
            <a:ext cx="3695700" cy="43088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Utility Locating Intro</a:t>
            </a:r>
          </a:p>
        </p:txBody>
      </p:sp>
    </p:spTree>
    <p:extLst>
      <p:ext uri="{BB962C8B-B14F-4D97-AF65-F5344CB8AC3E}">
        <p14:creationId xmlns:p14="http://schemas.microsoft.com/office/powerpoint/2010/main" val="16007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7695" y="2782669"/>
            <a:ext cx="4668609" cy="129266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Cornell Sprinkler Retrofit Initiative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5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700" y="2819400"/>
            <a:ext cx="5562600" cy="984885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Status Update and Impact Statement</a:t>
            </a:r>
            <a:endParaRPr lang="en-US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18024</TotalTime>
  <Words>98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</vt:lpstr>
      <vt:lpstr>Office Theme</vt:lpstr>
      <vt:lpstr>2_Office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476</cp:revision>
  <cp:lastPrinted>2019-11-12T19:43:45Z</cp:lastPrinted>
  <dcterms:created xsi:type="dcterms:W3CDTF">2014-05-07T13:58:10Z</dcterms:created>
  <dcterms:modified xsi:type="dcterms:W3CDTF">2023-03-23T14:02:16Z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